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ppt/comments/comment5.xml" ContentType="application/vnd.openxmlformats-officedocument.presentationml.comments+xml"/>
  <Override PartName="/ppt/comments/comment6.xml" ContentType="application/vnd.openxmlformats-officedocument.presentationml.comments+xml"/>
  <Override PartName="/ppt/comments/comment7.xml" ContentType="application/vnd.openxmlformats-officedocument.presentationml.comments+xml"/>
  <Override PartName="/ppt/comments/comment8.xml" ContentType="application/vnd.openxmlformats-officedocument.presentationml.comments+xml"/>
  <Override PartName="/ppt/comments/comment9.xml" ContentType="application/vnd.openxmlformats-officedocument.presentationml.comments+xml"/>
  <Override PartName="/ppt/comments/comment10.xml" ContentType="application/vnd.openxmlformats-officedocument.presentationml.comments+xml"/>
  <Override PartName="/ppt/comments/comment1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5"/>
  </p:notesMasterIdLst>
  <p:sldIdLst>
    <p:sldId id="256" r:id="rId2"/>
    <p:sldId id="281" r:id="rId3"/>
    <p:sldId id="331" r:id="rId4"/>
    <p:sldId id="300" r:id="rId5"/>
    <p:sldId id="328" r:id="rId6"/>
    <p:sldId id="309" r:id="rId7"/>
    <p:sldId id="318" r:id="rId8"/>
    <p:sldId id="319" r:id="rId9"/>
    <p:sldId id="302" r:id="rId10"/>
    <p:sldId id="298" r:id="rId11"/>
    <p:sldId id="284" r:id="rId12"/>
    <p:sldId id="329" r:id="rId13"/>
    <p:sldId id="286" r:id="rId14"/>
    <p:sldId id="257" r:id="rId15"/>
    <p:sldId id="330" r:id="rId16"/>
    <p:sldId id="303" r:id="rId17"/>
    <p:sldId id="294" r:id="rId18"/>
    <p:sldId id="307" r:id="rId19"/>
    <p:sldId id="296" r:id="rId20"/>
    <p:sldId id="327" r:id="rId21"/>
    <p:sldId id="287" r:id="rId22"/>
    <p:sldId id="305" r:id="rId23"/>
    <p:sldId id="312" r:id="rId24"/>
    <p:sldId id="311" r:id="rId25"/>
    <p:sldId id="313" r:id="rId26"/>
    <p:sldId id="310" r:id="rId27"/>
    <p:sldId id="314" r:id="rId28"/>
    <p:sldId id="304" r:id="rId29"/>
    <p:sldId id="299" r:id="rId30"/>
    <p:sldId id="295" r:id="rId31"/>
    <p:sldId id="306" r:id="rId32"/>
    <p:sldId id="317" r:id="rId33"/>
    <p:sldId id="322" r:id="rId34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hoham Eckhaus" initials="SE" lastIdx="17" clrIdx="0">
    <p:extLst>
      <p:ext uri="{19B8F6BF-5375-455C-9EA6-DF929625EA0E}">
        <p15:presenceInfo xmlns:p15="http://schemas.microsoft.com/office/powerpoint/2012/main" userId="S::shoham@penguinstrategies.com::faf3e35d-2593-426a-84b3-dd2c71630c2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0ECD"/>
    <a:srgbClr val="D10C99"/>
    <a:srgbClr val="8D0EBA"/>
    <a:srgbClr val="3F0EE2"/>
    <a:srgbClr val="6C49B8"/>
    <a:srgbClr val="A3DCD1"/>
    <a:srgbClr val="020000"/>
    <a:srgbClr val="595557"/>
    <a:srgbClr val="A2E0D2"/>
    <a:srgbClr val="7FCD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834"/>
    <p:restoredTop sz="97819"/>
  </p:normalViewPr>
  <p:slideViewPr>
    <p:cSldViewPr snapToGrid="0" snapToObjects="1">
      <p:cViewPr varScale="1">
        <p:scale>
          <a:sx n="120" d="100"/>
          <a:sy n="120" d="100"/>
        </p:scale>
        <p:origin x="216" y="3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11-29T17:48:15.565" idx="1">
    <p:pos x="10" y="10"/>
    <p:text>Replace icons with the ones that I made. I sent you the slide.</p:text>
    <p:extLst>
      <p:ext uri="{C676402C-5697-4E1C-873F-D02D1690AC5C}">
        <p15:threadingInfo xmlns:p15="http://schemas.microsoft.com/office/powerpoint/2012/main" timeZoneBias="-120"/>
      </p:ext>
    </p:extLst>
  </p:cm>
  <p:cm authorId="1" dt="2019-11-30T19:49:32.702" idx="13">
    <p:pos x="6052" y="1743"/>
    <p:text>Remove the 2 lines underneath the "long term"</p:text>
    <p:extLst>
      <p:ext uri="{C676402C-5697-4E1C-873F-D02D1690AC5C}">
        <p15:threadingInfo xmlns:p15="http://schemas.microsoft.com/office/powerpoint/2012/main" timeZoneBias="-120"/>
      </p:ext>
    </p:extLst>
  </p:cm>
  <p:cm authorId="1" dt="2019-11-30T19:49:55.929" idx="14">
    <p:pos x="146" y="146"/>
    <p:text>I chose these icons myself, but feel free to make them look more uniform with our style (or replace with something else that's similar)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10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11-29T17:48:15.565" idx="1">
    <p:pos x="10" y="10"/>
    <p:text>Replace icons with the ones that I made. I sent you the slide.</p:text>
    <p:extLst>
      <p:ext uri="{C676402C-5697-4E1C-873F-D02D1690AC5C}">
        <p15:threadingInfo xmlns:p15="http://schemas.microsoft.com/office/powerpoint/2012/main" timeZoneBias="-120"/>
      </p:ext>
    </p:extLst>
  </p:cm>
  <p:cm authorId="1" dt="2019-11-30T19:49:32.702" idx="13">
    <p:pos x="6052" y="1743"/>
    <p:text>Remove the 2 lines underneath the "long term"</p:text>
    <p:extLst>
      <p:ext uri="{C676402C-5697-4E1C-873F-D02D1690AC5C}">
        <p15:threadingInfo xmlns:p15="http://schemas.microsoft.com/office/powerpoint/2012/main" timeZoneBias="-120"/>
      </p:ext>
    </p:extLst>
  </p:cm>
  <p:cm authorId="1" dt="2019-11-30T19:49:55.929" idx="14">
    <p:pos x="146" y="146"/>
    <p:text>I chose these icons myself, but feel free to make them look more uniform with our style (or replace with something else that's similar)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1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11-30T20:24:45.606" idx="17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11-30T18:49:45.278" idx="2">
    <p:pos x="10" y="10"/>
    <p:text>Switch sides. The writing on the right, and the picture on the left.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11-30T18:57:58.873" idx="5">
    <p:pos x="3811" y="455"/>
    <p:text>Make this grey and on the right half. Consistent with the half slide concept.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11-30T18:57:58.873" idx="5">
    <p:pos x="3811" y="455"/>
    <p:text>Make this grey and on the right half. Consistent with the half slide concept.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11-30T19:02:57.633" idx="7">
    <p:pos x="10" y="10"/>
    <p:text>Switch sides - the grey is on the right and the images on the left of the slide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11-30T19:03:38.136" idx="8">
    <p:pos x="10" y="10"/>
    <p:text>Grey slide. This is an example of something bad.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11-30T20:19:51.904" idx="16">
    <p:pos x="7473" y="1945"/>
    <p:text>Please fix the text on the right - bullets are messed up...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8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11-30T19:45:04.572" idx="11">
    <p:pos x="10" y="10"/>
    <p:text>1. Flip sides of the slide. Put the "A bad CMO..." On the right side.</p:text>
    <p:extLst>
      <p:ext uri="{C676402C-5697-4E1C-873F-D02D1690AC5C}">
        <p15:threadingInfo xmlns:p15="http://schemas.microsoft.com/office/powerpoint/2012/main" timeZoneBias="-120"/>
      </p:ext>
    </p:extLst>
  </p:cm>
  <p:cm authorId="1" dt="2019-11-30T19:46:09.819" idx="12">
    <p:pos x="7680" y="0"/>
    <p:text>Don't like this choice of picture. The idea here is to show a facial expression, without text, that shows someone totally clueless about what a playbook is... as if the person is saying to themselves: "Playbook... what the F**** is that ???" 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9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11-30T19:35:57.598" idx="9">
    <p:pos x="10" y="10"/>
    <p:text>Switch sides. Also the icon - better if you can make the CMO rather than mad - make him frightened </p:text>
    <p:extLst>
      <p:ext uri="{C676402C-5697-4E1C-873F-D02D1690AC5C}">
        <p15:threadingInfo xmlns:p15="http://schemas.microsoft.com/office/powerpoint/2012/main" timeZoneBias="-1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1" name="Shape 16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sv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9.sv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/>
          <p:nvPr userDrawn="1"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rgbClr val="A2E0D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" name="Penguin Strategies"/>
          <p:cNvSpPr txBox="1"/>
          <p:nvPr userDrawn="1"/>
        </p:nvSpPr>
        <p:spPr>
          <a:xfrm>
            <a:off x="4138982" y="671195"/>
            <a:ext cx="3746540" cy="586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lnSpc>
                <a:spcPct val="90000"/>
              </a:lnSpc>
              <a:spcBef>
                <a:spcPts val="800"/>
              </a:spcBef>
              <a:defRPr sz="33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t>Penguin Strategies</a:t>
            </a:r>
          </a:p>
        </p:txBody>
      </p:sp>
      <p:sp>
        <p:nvSpPr>
          <p:cNvPr id="16" name="Rectangle"/>
          <p:cNvSpPr/>
          <p:nvPr userDrawn="1"/>
        </p:nvSpPr>
        <p:spPr>
          <a:xfrm>
            <a:off x="4708500" y="1427447"/>
            <a:ext cx="2607503" cy="549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524000" y="2017071"/>
            <a:ext cx="9144000" cy="1203412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4800" b="0" i="0">
                <a:solidFill>
                  <a:schemeClr val="tx1">
                    <a:lumMod val="95000"/>
                    <a:lumOff val="5000"/>
                  </a:schemeClr>
                </a:solidFill>
                <a:latin typeface="Raleway Medium" panose="020B0503030101060003" pitchFamily="34" charset="77"/>
                <a:ea typeface="Raleway Medium" panose="020B0503030101060003" pitchFamily="34" charset="77"/>
                <a:cs typeface="Raleway Medium" panose="020B0503030101060003" pitchFamily="34" charset="77"/>
                <a:sym typeface="Raleway"/>
              </a:defRPr>
            </a:lvl1pPr>
          </a:lstStyle>
          <a:p>
            <a:r>
              <a:rPr lang="en-US" dirty="0"/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81;p42">
            <a:extLst>
              <a:ext uri="{FF2B5EF4-FFF2-40B4-BE49-F238E27FC236}">
                <a16:creationId xmlns:a16="http://schemas.microsoft.com/office/drawing/2014/main" id="{9501D68D-8035-8B46-BD8C-8C696DCC034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C49B8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DFD3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83;p42">
            <a:extLst>
              <a:ext uri="{FF2B5EF4-FFF2-40B4-BE49-F238E27FC236}">
                <a16:creationId xmlns:a16="http://schemas.microsoft.com/office/drawing/2014/main" id="{58CCAFB4-4574-8A4B-A7C6-E7540D8D551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05146" y="2218473"/>
            <a:ext cx="9181709" cy="2029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lv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A2E0D2"/>
              </a:buClr>
              <a:buSzPts val="3600"/>
              <a:buFont typeface="Raleway Medium"/>
              <a:buNone/>
              <a:defRPr sz="3600">
                <a:solidFill>
                  <a:srgbClr val="A2E0D2"/>
                </a:solidFill>
              </a:defRPr>
            </a:lvl1pPr>
            <a:lvl2pPr lvl="1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" name="Google Shape;184;p42">
            <a:extLst>
              <a:ext uri="{FF2B5EF4-FFF2-40B4-BE49-F238E27FC236}">
                <a16:creationId xmlns:a16="http://schemas.microsoft.com/office/drawing/2014/main" id="{7E0AC5CE-EC9C-5543-8A07-212676899D1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302921" y="4522839"/>
            <a:ext cx="7586158" cy="844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2286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  <a:defRPr>
                <a:solidFill>
                  <a:schemeClr val="lt1"/>
                </a:solidFill>
              </a:defRPr>
            </a:lvl2pPr>
            <a:lvl3pPr marL="1371600" lvl="2" indent="-2286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  <a:defRPr>
                <a:solidFill>
                  <a:schemeClr val="lt1"/>
                </a:solidFill>
              </a:defRPr>
            </a:lvl3pPr>
            <a:lvl4pPr marL="1828800" lvl="3" indent="-2286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  <a:defRPr>
                <a:solidFill>
                  <a:schemeClr val="lt1"/>
                </a:solidFill>
              </a:defRPr>
            </a:lvl4pPr>
            <a:lvl5pPr marL="2286000" lvl="4" indent="-2286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8" name="Google Shape;185;p42" descr="A picture containing drawing&#10;&#10;Description automatically generated">
            <a:extLst>
              <a:ext uri="{FF2B5EF4-FFF2-40B4-BE49-F238E27FC236}">
                <a16:creationId xmlns:a16="http://schemas.microsoft.com/office/drawing/2014/main" id="{2546C58A-7339-1343-AEE1-52620DB49400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5341654" y="5578242"/>
            <a:ext cx="1508692" cy="573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86;p42">
            <a:extLst>
              <a:ext uri="{FF2B5EF4-FFF2-40B4-BE49-F238E27FC236}">
                <a16:creationId xmlns:a16="http://schemas.microsoft.com/office/drawing/2014/main" id="{DEC620E2-274B-8E47-803E-3110AB168AA6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5645852" y="1396626"/>
            <a:ext cx="788974" cy="82184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52;p30">
            <a:extLst>
              <a:ext uri="{FF2B5EF4-FFF2-40B4-BE49-F238E27FC236}">
                <a16:creationId xmlns:a16="http://schemas.microsoft.com/office/drawing/2014/main" id="{1019E303-5E92-BD4C-BD53-0FF78651912D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838200" y="6355430"/>
            <a:ext cx="321527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A2E0D2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86265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81;p42">
            <a:extLst>
              <a:ext uri="{FF2B5EF4-FFF2-40B4-BE49-F238E27FC236}">
                <a16:creationId xmlns:a16="http://schemas.microsoft.com/office/drawing/2014/main" id="{9501D68D-8035-8B46-BD8C-8C696DCC034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C49B8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DFD3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83;p42">
            <a:extLst>
              <a:ext uri="{FF2B5EF4-FFF2-40B4-BE49-F238E27FC236}">
                <a16:creationId xmlns:a16="http://schemas.microsoft.com/office/drawing/2014/main" id="{58CCAFB4-4574-8A4B-A7C6-E7540D8D551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05146" y="2218473"/>
            <a:ext cx="9181709" cy="2029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lv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A2E0D2"/>
              </a:buClr>
              <a:buSzPts val="3600"/>
              <a:buFont typeface="Raleway Medium"/>
              <a:buNone/>
              <a:defRPr sz="3600">
                <a:solidFill>
                  <a:srgbClr val="A2E0D2"/>
                </a:solidFill>
              </a:defRPr>
            </a:lvl1pPr>
            <a:lvl2pPr lvl="1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" name="Google Shape;184;p42">
            <a:extLst>
              <a:ext uri="{FF2B5EF4-FFF2-40B4-BE49-F238E27FC236}">
                <a16:creationId xmlns:a16="http://schemas.microsoft.com/office/drawing/2014/main" id="{7E0AC5CE-EC9C-5543-8A07-212676899D1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302921" y="4522839"/>
            <a:ext cx="7586158" cy="844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2286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  <a:defRPr>
                <a:solidFill>
                  <a:schemeClr val="lt1"/>
                </a:solidFill>
              </a:defRPr>
            </a:lvl2pPr>
            <a:lvl3pPr marL="1371600" lvl="2" indent="-2286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  <a:defRPr>
                <a:solidFill>
                  <a:schemeClr val="lt1"/>
                </a:solidFill>
              </a:defRPr>
            </a:lvl3pPr>
            <a:lvl4pPr marL="1828800" lvl="3" indent="-2286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  <a:defRPr>
                <a:solidFill>
                  <a:schemeClr val="lt1"/>
                </a:solidFill>
              </a:defRPr>
            </a:lvl4pPr>
            <a:lvl5pPr marL="2286000" lvl="4" indent="-2286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8" name="Google Shape;185;p42" descr="A picture containing drawing&#10;&#10;Description automatically generated">
            <a:extLst>
              <a:ext uri="{FF2B5EF4-FFF2-40B4-BE49-F238E27FC236}">
                <a16:creationId xmlns:a16="http://schemas.microsoft.com/office/drawing/2014/main" id="{2546C58A-7339-1343-AEE1-52620DB49400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5341654" y="5578242"/>
            <a:ext cx="1508692" cy="57353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52;p30">
            <a:extLst>
              <a:ext uri="{FF2B5EF4-FFF2-40B4-BE49-F238E27FC236}">
                <a16:creationId xmlns:a16="http://schemas.microsoft.com/office/drawing/2014/main" id="{1019E303-5E92-BD4C-BD53-0FF78651912D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838200" y="6355430"/>
            <a:ext cx="321527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A2E0D2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1256696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>
            <a:extLst>
              <a:ext uri="{FF2B5EF4-FFF2-40B4-BE49-F238E27FC236}">
                <a16:creationId xmlns:a16="http://schemas.microsoft.com/office/drawing/2014/main" id="{62160E3F-5059-6646-AC81-7F864B99097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2E0D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B1DFD3"/>
                </a:solidFill>
              </a:defRPr>
            </a:pPr>
            <a:endParaRPr/>
          </a:p>
        </p:txBody>
      </p:sp>
      <p:pic>
        <p:nvPicPr>
          <p:cNvPr id="10" name="Picture 5" descr="Picture 5">
            <a:extLst>
              <a:ext uri="{FF2B5EF4-FFF2-40B4-BE49-F238E27FC236}">
                <a16:creationId xmlns:a16="http://schemas.microsoft.com/office/drawing/2014/main" id="{C7B85341-0EBA-B641-9B89-39C4442C5C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5867" b="18497"/>
          <a:stretch/>
        </p:blipFill>
        <p:spPr>
          <a:xfrm flipH="1">
            <a:off x="0" y="5578242"/>
            <a:ext cx="3824184" cy="12797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Picture 5" descr="Picture 5">
            <a:extLst>
              <a:ext uri="{FF2B5EF4-FFF2-40B4-BE49-F238E27FC236}">
                <a16:creationId xmlns:a16="http://schemas.microsoft.com/office/drawing/2014/main" id="{28D91393-FA38-3646-8FD7-F5203A7A20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5867" b="18497"/>
          <a:stretch/>
        </p:blipFill>
        <p:spPr>
          <a:xfrm>
            <a:off x="8367818" y="5578242"/>
            <a:ext cx="3824184" cy="1279758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Google Shape;183;p42">
            <a:extLst>
              <a:ext uri="{FF2B5EF4-FFF2-40B4-BE49-F238E27FC236}">
                <a16:creationId xmlns:a16="http://schemas.microsoft.com/office/drawing/2014/main" id="{58CCAFB4-4574-8A4B-A7C6-E7540D8D551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05146" y="2218473"/>
            <a:ext cx="9181709" cy="2029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lv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A2E0D2"/>
              </a:buClr>
              <a:buSzPts val="3600"/>
              <a:buFont typeface="Raleway Medium"/>
              <a:buNone/>
              <a:defRPr sz="3600">
                <a:solidFill>
                  <a:schemeClr val="tx1"/>
                </a:solidFill>
              </a:defRPr>
            </a:lvl1pPr>
            <a:lvl2pPr lvl="1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pPr marL="0" marR="0" indent="0" algn="ctr" defTabSz="914400" rtl="0" latinLnBrk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A2E0D2"/>
              </a:buClr>
              <a:buSzPts val="3600"/>
              <a:buFont typeface="Raleway Medium"/>
              <a:buNone/>
              <a:tabLst/>
            </a:pPr>
            <a:endParaRPr dirty="0"/>
          </a:p>
        </p:txBody>
      </p:sp>
      <p:sp>
        <p:nvSpPr>
          <p:cNvPr id="7" name="Google Shape;184;p42">
            <a:extLst>
              <a:ext uri="{FF2B5EF4-FFF2-40B4-BE49-F238E27FC236}">
                <a16:creationId xmlns:a16="http://schemas.microsoft.com/office/drawing/2014/main" id="{7E0AC5CE-EC9C-5543-8A07-212676899D1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302921" y="4522839"/>
            <a:ext cx="7586158" cy="844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tx1"/>
                </a:solidFill>
              </a:defRPr>
            </a:lvl1pPr>
            <a:lvl2pPr marL="914400" lvl="1" indent="-2286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  <a:defRPr>
                <a:solidFill>
                  <a:schemeClr val="lt1"/>
                </a:solidFill>
              </a:defRPr>
            </a:lvl2pPr>
            <a:lvl3pPr marL="1371600" lvl="2" indent="-2286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  <a:defRPr>
                <a:solidFill>
                  <a:schemeClr val="lt1"/>
                </a:solidFill>
              </a:defRPr>
            </a:lvl3pPr>
            <a:lvl4pPr marL="1828800" lvl="3" indent="-2286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  <a:defRPr>
                <a:solidFill>
                  <a:schemeClr val="lt1"/>
                </a:solidFill>
              </a:defRPr>
            </a:lvl4pPr>
            <a:lvl5pPr marL="2286000" lvl="4" indent="-2286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1" name="Google Shape;52;p30">
            <a:extLst>
              <a:ext uri="{FF2B5EF4-FFF2-40B4-BE49-F238E27FC236}">
                <a16:creationId xmlns:a16="http://schemas.microsoft.com/office/drawing/2014/main" id="{1019E303-5E92-BD4C-BD53-0FF78651912D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838200" y="6355430"/>
            <a:ext cx="321527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A2E0D2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Image" descr="Image">
            <a:extLst>
              <a:ext uri="{FF2B5EF4-FFF2-40B4-BE49-F238E27FC236}">
                <a16:creationId xmlns:a16="http://schemas.microsoft.com/office/drawing/2014/main" id="{FB956189-A4EF-1245-BC04-308BAFA11BA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64237" y="5597380"/>
            <a:ext cx="1496563" cy="55439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62675684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 cy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2E0D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B1DFD3"/>
                </a:solidFill>
              </a:defRPr>
            </a:pPr>
            <a:endParaRPr/>
          </a:p>
        </p:txBody>
      </p:sp>
      <p:pic>
        <p:nvPicPr>
          <p:cNvPr id="14" name="Picture 5" descr="Picture 5">
            <a:extLst>
              <a:ext uri="{FF2B5EF4-FFF2-40B4-BE49-F238E27FC236}">
                <a16:creationId xmlns:a16="http://schemas.microsoft.com/office/drawing/2014/main" id="{6E12E0F6-79D8-CC49-B800-D01411B124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5867" b="18497"/>
          <a:stretch/>
        </p:blipFill>
        <p:spPr>
          <a:xfrm flipH="1">
            <a:off x="-1" y="5249606"/>
            <a:ext cx="4806217" cy="16083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Picture 5" descr="Picture 5">
            <a:extLst>
              <a:ext uri="{FF2B5EF4-FFF2-40B4-BE49-F238E27FC236}">
                <a16:creationId xmlns:a16="http://schemas.microsoft.com/office/drawing/2014/main" id="{2C23CFE8-7BAB-2641-9086-7AC0A31C55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5867" b="18497"/>
          <a:stretch/>
        </p:blipFill>
        <p:spPr>
          <a:xfrm>
            <a:off x="7385784" y="5249606"/>
            <a:ext cx="4806218" cy="1608394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Artboard 3.png" descr="Artboard 3.png">
            <a:extLst>
              <a:ext uri="{FF2B5EF4-FFF2-40B4-BE49-F238E27FC236}">
                <a16:creationId xmlns:a16="http://schemas.microsoft.com/office/drawing/2014/main" id="{A86E3499-F02A-354B-9D98-9967EB0429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61600" y="1306860"/>
            <a:ext cx="4603133" cy="4606231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Circle">
            <a:extLst>
              <a:ext uri="{FF2B5EF4-FFF2-40B4-BE49-F238E27FC236}">
                <a16:creationId xmlns:a16="http://schemas.microsoft.com/office/drawing/2014/main" id="{5F088203-8B90-D34E-B6E6-363FA9A8964F}"/>
              </a:ext>
            </a:extLst>
          </p:cNvPr>
          <p:cNvSpPr/>
          <p:nvPr userDrawn="1"/>
        </p:nvSpPr>
        <p:spPr>
          <a:xfrm>
            <a:off x="5188148" y="480681"/>
            <a:ext cx="1570172" cy="1570172"/>
          </a:xfrm>
          <a:prstGeom prst="ellipse">
            <a:avLst/>
          </a:prstGeom>
          <a:solidFill>
            <a:srgbClr val="D0746D"/>
          </a:solidFill>
          <a:ln w="50800" cap="flat">
            <a:solidFill>
              <a:srgbClr val="FFFFFF"/>
            </a:solidFill>
            <a:prstDash val="solid"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>
              <a:defRPr>
                <a:solidFill>
                  <a:srgbClr val="D1756D"/>
                </a:solidFill>
              </a:defRPr>
            </a:pPr>
            <a:endParaRPr/>
          </a:p>
        </p:txBody>
      </p:sp>
      <p:sp>
        <p:nvSpPr>
          <p:cNvPr id="11" name="Circle">
            <a:extLst>
              <a:ext uri="{FF2B5EF4-FFF2-40B4-BE49-F238E27FC236}">
                <a16:creationId xmlns:a16="http://schemas.microsoft.com/office/drawing/2014/main" id="{74B05D9A-6603-4048-9DC7-6DA415D79C60}"/>
              </a:ext>
            </a:extLst>
          </p:cNvPr>
          <p:cNvSpPr/>
          <p:nvPr userDrawn="1"/>
        </p:nvSpPr>
        <p:spPr>
          <a:xfrm>
            <a:off x="7160881" y="2732814"/>
            <a:ext cx="1570172" cy="1570172"/>
          </a:xfrm>
          <a:prstGeom prst="ellipse">
            <a:avLst/>
          </a:prstGeom>
          <a:solidFill>
            <a:srgbClr val="E3A858"/>
          </a:solidFill>
          <a:ln w="50800" cap="flat">
            <a:solidFill>
              <a:srgbClr val="FFFFFF"/>
            </a:solidFill>
            <a:prstDash val="solid"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>
              <a:defRPr>
                <a:solidFill>
                  <a:srgbClr val="D1756D"/>
                </a:solidFill>
              </a:defRPr>
            </a:pPr>
            <a:endParaRPr/>
          </a:p>
        </p:txBody>
      </p:sp>
      <p:sp>
        <p:nvSpPr>
          <p:cNvPr id="12" name="Circle">
            <a:extLst>
              <a:ext uri="{FF2B5EF4-FFF2-40B4-BE49-F238E27FC236}">
                <a16:creationId xmlns:a16="http://schemas.microsoft.com/office/drawing/2014/main" id="{CB9B1018-3B9D-D744-AB64-6132F15D44A0}"/>
              </a:ext>
            </a:extLst>
          </p:cNvPr>
          <p:cNvSpPr/>
          <p:nvPr userDrawn="1"/>
        </p:nvSpPr>
        <p:spPr>
          <a:xfrm>
            <a:off x="5078081" y="4908748"/>
            <a:ext cx="1570172" cy="1570172"/>
          </a:xfrm>
          <a:prstGeom prst="ellipse">
            <a:avLst/>
          </a:prstGeom>
          <a:solidFill>
            <a:srgbClr val="6C49B8"/>
          </a:solidFill>
          <a:ln w="50800" cap="flat">
            <a:solidFill>
              <a:srgbClr val="FFFFFF"/>
            </a:solidFill>
            <a:prstDash val="solid"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>
              <a:defRPr>
                <a:solidFill>
                  <a:srgbClr val="D1756D"/>
                </a:solidFill>
              </a:defRPr>
            </a:pPr>
            <a:endParaRPr/>
          </a:p>
        </p:txBody>
      </p:sp>
      <p:sp>
        <p:nvSpPr>
          <p:cNvPr id="13" name="Circle">
            <a:extLst>
              <a:ext uri="{FF2B5EF4-FFF2-40B4-BE49-F238E27FC236}">
                <a16:creationId xmlns:a16="http://schemas.microsoft.com/office/drawing/2014/main" id="{ECFFA46A-47AD-C148-8471-85DF23B3DF99}"/>
              </a:ext>
            </a:extLst>
          </p:cNvPr>
          <p:cNvSpPr/>
          <p:nvPr userDrawn="1"/>
        </p:nvSpPr>
        <p:spPr>
          <a:xfrm>
            <a:off x="2995281" y="2824890"/>
            <a:ext cx="1570172" cy="1570172"/>
          </a:xfrm>
          <a:prstGeom prst="ellipse">
            <a:avLst/>
          </a:prstGeom>
          <a:solidFill>
            <a:srgbClr val="AAC159"/>
          </a:solidFill>
          <a:ln w="50800" cap="flat">
            <a:solidFill>
              <a:srgbClr val="FFFFFF"/>
            </a:solidFill>
            <a:prstDash val="solid"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>
              <a:defRPr>
                <a:solidFill>
                  <a:srgbClr val="AAC159"/>
                </a:solidFill>
              </a:defRPr>
            </a:pPr>
            <a:endParaRPr/>
          </a:p>
        </p:txBody>
      </p:sp>
      <p:pic>
        <p:nvPicPr>
          <p:cNvPr id="17" name="Image" descr="Image">
            <a:extLst>
              <a:ext uri="{FF2B5EF4-FFF2-40B4-BE49-F238E27FC236}">
                <a16:creationId xmlns:a16="http://schemas.microsoft.com/office/drawing/2014/main" id="{6DCF7F3D-262E-4248-9A06-F1482302187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07491" y="6211127"/>
            <a:ext cx="1129268" cy="418332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Google Shape;52;p30">
            <a:extLst>
              <a:ext uri="{FF2B5EF4-FFF2-40B4-BE49-F238E27FC236}">
                <a16:creationId xmlns:a16="http://schemas.microsoft.com/office/drawing/2014/main" id="{7822FA27-5D0C-3B46-A7A0-C6EECB60DD7D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838200" y="6355430"/>
            <a:ext cx="321527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i="0" u="none" strike="noStrike" cap="none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10782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 advAuto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C49B8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B1DFD3"/>
                </a:solidFill>
              </a:defRPr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5782" y="2014861"/>
            <a:ext cx="9181709" cy="1406659"/>
          </a:xfrm>
        </p:spPr>
        <p:txBody>
          <a:bodyPr/>
          <a:lstStyle>
            <a:lvl1pPr>
              <a:defRPr>
                <a:solidFill>
                  <a:srgbClr val="A2E0D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0FFCC5-BB77-8849-8DFD-DA380FF56A4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011680" y="3926663"/>
            <a:ext cx="8209916" cy="1393887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4" name="Picture 5" descr="Picture 5">
            <a:extLst>
              <a:ext uri="{FF2B5EF4-FFF2-40B4-BE49-F238E27FC236}">
                <a16:creationId xmlns:a16="http://schemas.microsoft.com/office/drawing/2014/main" id="{D8996247-786D-1B4A-83CD-D2030322FD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5867" b="18497"/>
          <a:stretch/>
        </p:blipFill>
        <p:spPr>
          <a:xfrm flipH="1">
            <a:off x="0" y="5578242"/>
            <a:ext cx="3824184" cy="12797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Picture 5" descr="Picture 5">
            <a:extLst>
              <a:ext uri="{FF2B5EF4-FFF2-40B4-BE49-F238E27FC236}">
                <a16:creationId xmlns:a16="http://schemas.microsoft.com/office/drawing/2014/main" id="{641AC55F-0C78-F64B-8987-2170FC29F9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5867" b="18497"/>
          <a:stretch/>
        </p:blipFill>
        <p:spPr>
          <a:xfrm>
            <a:off x="8367818" y="5578242"/>
            <a:ext cx="3824184" cy="12797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74367BB1-480F-6346-881E-00E05B1429D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2E0D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B1DFD3"/>
                </a:solidFill>
              </a:defRPr>
            </a:pPr>
            <a:endParaRPr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0BDEEE4-ECC1-7047-BFD2-F2CA68ABD1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782" y="2014861"/>
            <a:ext cx="9181709" cy="1406659"/>
          </a:xfrm>
        </p:spPr>
        <p:txBody>
          <a:bodyPr wrap="square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35D7329-D6C1-BE44-A4A9-70E9DBBE2FA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011680" y="3926663"/>
            <a:ext cx="8209916" cy="1393887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5" descr="Picture 5">
            <a:extLst>
              <a:ext uri="{FF2B5EF4-FFF2-40B4-BE49-F238E27FC236}">
                <a16:creationId xmlns:a16="http://schemas.microsoft.com/office/drawing/2014/main" id="{2BE51CD8-DBE8-6045-B7BD-2790DC729B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5867" b="18497"/>
          <a:stretch/>
        </p:blipFill>
        <p:spPr>
          <a:xfrm flipH="1">
            <a:off x="0" y="5578242"/>
            <a:ext cx="3824184" cy="12797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5" descr="Picture 5">
            <a:extLst>
              <a:ext uri="{FF2B5EF4-FFF2-40B4-BE49-F238E27FC236}">
                <a16:creationId xmlns:a16="http://schemas.microsoft.com/office/drawing/2014/main" id="{0EACF54E-E19B-634D-986C-4D3EF68DC2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5867" b="18497"/>
          <a:stretch/>
        </p:blipFill>
        <p:spPr>
          <a:xfrm>
            <a:off x="8367818" y="5578242"/>
            <a:ext cx="3824184" cy="1279758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Rectangle">
            <a:extLst>
              <a:ext uri="{FF2B5EF4-FFF2-40B4-BE49-F238E27FC236}">
                <a16:creationId xmlns:a16="http://schemas.microsoft.com/office/drawing/2014/main" id="{014417C9-D380-D540-B95E-14FCCB9B1C89}"/>
              </a:ext>
            </a:extLst>
          </p:cNvPr>
          <p:cNvSpPr/>
          <p:nvPr userDrawn="1"/>
        </p:nvSpPr>
        <p:spPr>
          <a:xfrm>
            <a:off x="4792248" y="3502415"/>
            <a:ext cx="2607503" cy="45719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911334-28FE-BA49-B54A-E95480D17B60}"/>
              </a:ext>
            </a:extLst>
          </p:cNvPr>
          <p:cNvSpPr/>
          <p:nvPr userDrawn="1"/>
        </p:nvSpPr>
        <p:spPr>
          <a:xfrm>
            <a:off x="5647944" y="962991"/>
            <a:ext cx="1091184" cy="1091184"/>
          </a:xfrm>
          <a:prstGeom prst="rect">
            <a:avLst/>
          </a:prstGeom>
          <a:solidFill>
            <a:schemeClr val="bg1">
              <a:alpha val="22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C4EAAA87-2B22-6042-86BE-9F1288DE173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61674" y="437473"/>
            <a:ext cx="931862" cy="1527492"/>
          </a:xfrm>
        </p:spPr>
        <p:txBody>
          <a:bodyPr>
            <a:noAutofit/>
          </a:bodyPr>
          <a:lstStyle>
            <a:lvl1pPr marL="0" indent="0">
              <a:buNone/>
              <a:defRPr sz="11500" b="1" i="0">
                <a:solidFill>
                  <a:schemeClr val="bg1"/>
                </a:solidFill>
                <a:latin typeface="Raleway" panose="020B0503030101060003" pitchFamily="34" charset="77"/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pic>
        <p:nvPicPr>
          <p:cNvPr id="15" name="Image" descr="Image">
            <a:extLst>
              <a:ext uri="{FF2B5EF4-FFF2-40B4-BE49-F238E27FC236}">
                <a16:creationId xmlns:a16="http://schemas.microsoft.com/office/drawing/2014/main" id="{F7466AE0-1C9E-244B-9A9E-65369676A81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04281" y="5592887"/>
            <a:ext cx="1584989" cy="58715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5460323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hasis text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1972E101-CA6F-E640-B972-F603BAA3525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C49B8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B1DFD3"/>
                </a:solidFill>
              </a:defRPr>
            </a:pPr>
            <a:endParaRPr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543C877-B27D-F04C-8839-2E55697E39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782" y="1533270"/>
            <a:ext cx="9181709" cy="1406659"/>
          </a:xfrm>
        </p:spPr>
        <p:txBody>
          <a:bodyPr/>
          <a:lstStyle>
            <a:lvl1pPr>
              <a:defRPr>
                <a:solidFill>
                  <a:srgbClr val="A2E0D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A189667-0890-CE4E-9A35-E42A48D1B1B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011680" y="3507698"/>
            <a:ext cx="8209916" cy="185931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5" descr="Picture 5">
            <a:extLst>
              <a:ext uri="{FF2B5EF4-FFF2-40B4-BE49-F238E27FC236}">
                <a16:creationId xmlns:a16="http://schemas.microsoft.com/office/drawing/2014/main" id="{099308E4-837C-D642-9583-BB9F9F6451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5867" b="18497"/>
          <a:stretch/>
        </p:blipFill>
        <p:spPr>
          <a:xfrm flipH="1">
            <a:off x="0" y="5578242"/>
            <a:ext cx="3824184" cy="1279758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D2D6D3D0-2BFB-1144-BB51-111F81BF7D5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5993" y="5578242"/>
            <a:ext cx="1508692" cy="573533"/>
          </a:xfrm>
          <a:prstGeom prst="rect">
            <a:avLst/>
          </a:prstGeom>
        </p:spPr>
      </p:pic>
      <p:pic>
        <p:nvPicPr>
          <p:cNvPr id="10" name="Picture 5" descr="Picture 5">
            <a:extLst>
              <a:ext uri="{FF2B5EF4-FFF2-40B4-BE49-F238E27FC236}">
                <a16:creationId xmlns:a16="http://schemas.microsoft.com/office/drawing/2014/main" id="{A2DB579B-00BD-5A4F-90E1-2C6651937F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5867" b="18497"/>
          <a:stretch/>
        </p:blipFill>
        <p:spPr>
          <a:xfrm>
            <a:off x="8367818" y="5578242"/>
            <a:ext cx="3824184" cy="1279758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Rectangle">
            <a:extLst>
              <a:ext uri="{FF2B5EF4-FFF2-40B4-BE49-F238E27FC236}">
                <a16:creationId xmlns:a16="http://schemas.microsoft.com/office/drawing/2014/main" id="{2C486207-6AE2-9545-8345-2125EF8A0949}"/>
              </a:ext>
            </a:extLst>
          </p:cNvPr>
          <p:cNvSpPr/>
          <p:nvPr userDrawn="1"/>
        </p:nvSpPr>
        <p:spPr>
          <a:xfrm>
            <a:off x="4792248" y="3200663"/>
            <a:ext cx="2607503" cy="45719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" name="Google Shape;52;p30">
            <a:extLst>
              <a:ext uri="{FF2B5EF4-FFF2-40B4-BE49-F238E27FC236}">
                <a16:creationId xmlns:a16="http://schemas.microsoft.com/office/drawing/2014/main" id="{59661C4C-ED80-3B4F-B397-339FAFBC3F1C}"/>
              </a:ext>
            </a:extLst>
          </p:cNvPr>
          <p:cNvSpPr txBox="1">
            <a:spLocks/>
          </p:cNvSpPr>
          <p:nvPr userDrawn="1"/>
        </p:nvSpPr>
        <p:spPr>
          <a:xfrm>
            <a:off x="838200" y="6355430"/>
            <a:ext cx="321527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lvl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lvl="1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lvl="2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lvl="3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lvl="4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lvl="5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lvl="6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lvl="7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lvl="8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2609602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phasis tex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2E0D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B1DFD3"/>
                </a:solidFill>
              </a:defRPr>
            </a:pPr>
            <a:endParaRPr/>
          </a:p>
        </p:txBody>
      </p:sp>
      <p:pic>
        <p:nvPicPr>
          <p:cNvPr id="7" name="Image" descr="Image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41653" y="5721746"/>
            <a:ext cx="1508692" cy="558888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648943"/>
            <a:ext cx="10515600" cy="1406659"/>
          </a:xfrm>
        </p:spPr>
        <p:txBody>
          <a:bodyPr/>
          <a:lstStyle>
            <a:lvl1pPr>
              <a:defRPr b="0" i="0">
                <a:solidFill>
                  <a:schemeClr val="tx1">
                    <a:lumMod val="95000"/>
                    <a:lumOff val="5000"/>
                  </a:schemeClr>
                </a:solidFill>
                <a:latin typeface="Raleway Medium" panose="020B0503030101060003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0FFCC5-BB77-8849-8DFD-DA380FF56A4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525784" y="3507698"/>
            <a:ext cx="9181708" cy="1859319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Rectangle">
            <a:extLst>
              <a:ext uri="{FF2B5EF4-FFF2-40B4-BE49-F238E27FC236}">
                <a16:creationId xmlns:a16="http://schemas.microsoft.com/office/drawing/2014/main" id="{288D802B-19C7-1242-B521-CA805681FA22}"/>
              </a:ext>
            </a:extLst>
          </p:cNvPr>
          <p:cNvSpPr/>
          <p:nvPr userDrawn="1"/>
        </p:nvSpPr>
        <p:spPr>
          <a:xfrm>
            <a:off x="4792248" y="3200663"/>
            <a:ext cx="2607503" cy="45719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" name="Google Shape;52;p30">
            <a:extLst>
              <a:ext uri="{FF2B5EF4-FFF2-40B4-BE49-F238E27FC236}">
                <a16:creationId xmlns:a16="http://schemas.microsoft.com/office/drawing/2014/main" id="{27C5104F-75FE-A449-AF83-27B9D55BE791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838200" y="6355430"/>
            <a:ext cx="321527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i="0" u="none" strike="noStrike" cap="none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3701635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/>
          <p:nvPr userDrawn="1"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rgbClr val="6C49B8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4" name="Google Shape;15;p28" descr="Picture 5">
            <a:extLst>
              <a:ext uri="{FF2B5EF4-FFF2-40B4-BE49-F238E27FC236}">
                <a16:creationId xmlns:a16="http://schemas.microsoft.com/office/drawing/2014/main" id="{1E06FA07-15FC-DF43-99FB-8F046D4C66FE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0527"/>
          <a:stretch/>
        </p:blipFill>
        <p:spPr>
          <a:xfrm>
            <a:off x="6237300" y="3172452"/>
            <a:ext cx="5951831" cy="2255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6;p28" descr="Picture 5">
            <a:extLst>
              <a:ext uri="{FF2B5EF4-FFF2-40B4-BE49-F238E27FC236}">
                <a16:creationId xmlns:a16="http://schemas.microsoft.com/office/drawing/2014/main" id="{0064A87E-9263-7149-B541-D8154CBEB716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0527"/>
          <a:stretch/>
        </p:blipFill>
        <p:spPr>
          <a:xfrm flipH="1">
            <a:off x="-28269" y="3469454"/>
            <a:ext cx="5202169" cy="197181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8">
            <a:extLst>
              <a:ext uri="{FF2B5EF4-FFF2-40B4-BE49-F238E27FC236}">
                <a16:creationId xmlns:a16="http://schemas.microsoft.com/office/drawing/2014/main" id="{071AD755-B300-1247-BC02-FB10ED787BB6}"/>
              </a:ext>
            </a:extLst>
          </p:cNvPr>
          <p:cNvSpPr/>
          <p:nvPr userDrawn="1"/>
        </p:nvSpPr>
        <p:spPr>
          <a:xfrm>
            <a:off x="-25400" y="5015641"/>
            <a:ext cx="12217401" cy="18423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524000" y="2017071"/>
            <a:ext cx="9144000" cy="1203412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4800" b="0" i="0">
                <a:solidFill>
                  <a:srgbClr val="A2E0D2"/>
                </a:solidFill>
                <a:latin typeface="Raleway Medium" panose="020B0503030101060003" pitchFamily="34" charset="77"/>
                <a:ea typeface="Raleway Medium" panose="020B0503030101060003" pitchFamily="34" charset="77"/>
                <a:cs typeface="Raleway Medium" panose="020B0503030101060003" pitchFamily="34" charset="77"/>
                <a:sym typeface="Raleway"/>
              </a:defRPr>
            </a:lvl1pPr>
          </a:lstStyle>
          <a:p>
            <a:r>
              <a:rPr lang="en-US" dirty="0"/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186124594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93987-E5BD-ED4F-A9D5-07CB297E6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Rectangle">
            <a:extLst>
              <a:ext uri="{FF2B5EF4-FFF2-40B4-BE49-F238E27FC236}">
                <a16:creationId xmlns:a16="http://schemas.microsoft.com/office/drawing/2014/main" id="{65EF37E6-B035-3549-8EAB-CA846EE60B16}"/>
              </a:ext>
            </a:extLst>
          </p:cNvPr>
          <p:cNvSpPr/>
          <p:nvPr userDrawn="1"/>
        </p:nvSpPr>
        <p:spPr>
          <a:xfrm>
            <a:off x="748776" y="1771176"/>
            <a:ext cx="2896045" cy="201318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>
                <a:lumMod val="20000"/>
                <a:lumOff val="80000"/>
              </a:schemeClr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 algn="ctr">
              <a:defRPr>
                <a:solidFill>
                  <a:srgbClr val="DDDDDD"/>
                </a:solidFill>
              </a:defRPr>
            </a:pPr>
            <a:endParaRPr/>
          </a:p>
          <a:p>
            <a:pPr algn="ctr">
              <a:defRPr>
                <a:solidFill>
                  <a:srgbClr val="DDDDDD"/>
                </a:solidFill>
              </a:defRPr>
            </a:pPr>
            <a:endParaRPr/>
          </a:p>
        </p:txBody>
      </p:sp>
      <p:sp>
        <p:nvSpPr>
          <p:cNvPr id="5" name="Rectangle">
            <a:extLst>
              <a:ext uri="{FF2B5EF4-FFF2-40B4-BE49-F238E27FC236}">
                <a16:creationId xmlns:a16="http://schemas.microsoft.com/office/drawing/2014/main" id="{487436A2-FEA5-DC44-BFD3-9A9A71A337DD}"/>
              </a:ext>
            </a:extLst>
          </p:cNvPr>
          <p:cNvSpPr/>
          <p:nvPr userDrawn="1"/>
        </p:nvSpPr>
        <p:spPr>
          <a:xfrm>
            <a:off x="4419457" y="1771175"/>
            <a:ext cx="2896045" cy="201318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>
                <a:lumMod val="20000"/>
                <a:lumOff val="80000"/>
              </a:schemeClr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 algn="ctr">
              <a:defRPr>
                <a:solidFill>
                  <a:srgbClr val="DDDDDD"/>
                </a:solidFill>
              </a:defRPr>
            </a:pPr>
            <a:endParaRPr/>
          </a:p>
          <a:p>
            <a:pPr algn="ctr">
              <a:defRPr>
                <a:solidFill>
                  <a:srgbClr val="DDDDDD"/>
                </a:solidFill>
              </a:defRPr>
            </a:pPr>
            <a:endParaRPr/>
          </a:p>
        </p:txBody>
      </p:sp>
      <p:sp>
        <p:nvSpPr>
          <p:cNvPr id="6" name="Rectangle">
            <a:extLst>
              <a:ext uri="{FF2B5EF4-FFF2-40B4-BE49-F238E27FC236}">
                <a16:creationId xmlns:a16="http://schemas.microsoft.com/office/drawing/2014/main" id="{F8977D71-8511-F148-AABA-6C1C1B272298}"/>
              </a:ext>
            </a:extLst>
          </p:cNvPr>
          <p:cNvSpPr/>
          <p:nvPr userDrawn="1"/>
        </p:nvSpPr>
        <p:spPr>
          <a:xfrm>
            <a:off x="8090138" y="1771174"/>
            <a:ext cx="2896045" cy="201318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>
                <a:lumMod val="20000"/>
                <a:lumOff val="80000"/>
              </a:schemeClr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 algn="ctr">
              <a:defRPr>
                <a:solidFill>
                  <a:srgbClr val="DDDDDD"/>
                </a:solidFill>
              </a:defRPr>
            </a:pPr>
            <a:endParaRPr/>
          </a:p>
          <a:p>
            <a:pPr algn="ctr">
              <a:defRPr>
                <a:solidFill>
                  <a:srgbClr val="DDDDDD"/>
                </a:solidFill>
              </a:defRPr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DADF2E-4DAF-124F-AD2B-A5E0B4331A91}"/>
              </a:ext>
            </a:extLst>
          </p:cNvPr>
          <p:cNvSpPr/>
          <p:nvPr userDrawn="1"/>
        </p:nvSpPr>
        <p:spPr>
          <a:xfrm>
            <a:off x="133851" y="1524516"/>
            <a:ext cx="1085501" cy="1356001"/>
          </a:xfrm>
          <a:prstGeom prst="rect">
            <a:avLst/>
          </a:prstGeom>
          <a:solidFill>
            <a:schemeClr val="bg1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E416917-80BC-5944-AA00-8D46F976642E}"/>
              </a:ext>
            </a:extLst>
          </p:cNvPr>
          <p:cNvSpPr/>
          <p:nvPr userDrawn="1"/>
        </p:nvSpPr>
        <p:spPr>
          <a:xfrm>
            <a:off x="3847963" y="1544754"/>
            <a:ext cx="1085501" cy="1356001"/>
          </a:xfrm>
          <a:prstGeom prst="rect">
            <a:avLst/>
          </a:prstGeom>
          <a:solidFill>
            <a:schemeClr val="bg1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B323DF1-F2D6-674F-8F39-9D2CA4D58BF4}"/>
              </a:ext>
            </a:extLst>
          </p:cNvPr>
          <p:cNvSpPr/>
          <p:nvPr userDrawn="1"/>
        </p:nvSpPr>
        <p:spPr>
          <a:xfrm>
            <a:off x="7562075" y="1564992"/>
            <a:ext cx="1085501" cy="1356001"/>
          </a:xfrm>
          <a:prstGeom prst="rect">
            <a:avLst/>
          </a:prstGeom>
          <a:solidFill>
            <a:schemeClr val="bg1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0" name="Rectangle">
            <a:extLst>
              <a:ext uri="{FF2B5EF4-FFF2-40B4-BE49-F238E27FC236}">
                <a16:creationId xmlns:a16="http://schemas.microsoft.com/office/drawing/2014/main" id="{FBD46FDB-A250-0443-8B7C-B72F36899B53}"/>
              </a:ext>
            </a:extLst>
          </p:cNvPr>
          <p:cNvSpPr/>
          <p:nvPr userDrawn="1"/>
        </p:nvSpPr>
        <p:spPr>
          <a:xfrm>
            <a:off x="748776" y="4104759"/>
            <a:ext cx="2896045" cy="201318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>
                <a:lumMod val="20000"/>
                <a:lumOff val="80000"/>
              </a:schemeClr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 algn="ctr">
              <a:defRPr>
                <a:solidFill>
                  <a:srgbClr val="DDDDDD"/>
                </a:solidFill>
              </a:defRPr>
            </a:pPr>
            <a:endParaRPr/>
          </a:p>
          <a:p>
            <a:pPr algn="ctr">
              <a:defRPr>
                <a:solidFill>
                  <a:srgbClr val="DDDDDD"/>
                </a:solidFill>
              </a:defRPr>
            </a:pPr>
            <a:endParaRPr/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D27D44B4-7F89-FC44-BB11-164457018B3F}"/>
              </a:ext>
            </a:extLst>
          </p:cNvPr>
          <p:cNvSpPr/>
          <p:nvPr userDrawn="1"/>
        </p:nvSpPr>
        <p:spPr>
          <a:xfrm>
            <a:off x="4419457" y="4104758"/>
            <a:ext cx="2896045" cy="201318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>
                <a:lumMod val="20000"/>
                <a:lumOff val="80000"/>
              </a:schemeClr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 algn="ctr">
              <a:defRPr>
                <a:solidFill>
                  <a:srgbClr val="DDDDDD"/>
                </a:solidFill>
              </a:defRPr>
            </a:pPr>
            <a:endParaRPr/>
          </a:p>
          <a:p>
            <a:pPr algn="ctr">
              <a:defRPr>
                <a:solidFill>
                  <a:srgbClr val="DDDDDD"/>
                </a:solidFill>
              </a:defRPr>
            </a:pPr>
            <a:endParaRPr/>
          </a:p>
        </p:txBody>
      </p:sp>
      <p:sp>
        <p:nvSpPr>
          <p:cNvPr id="12" name="Rectangle">
            <a:extLst>
              <a:ext uri="{FF2B5EF4-FFF2-40B4-BE49-F238E27FC236}">
                <a16:creationId xmlns:a16="http://schemas.microsoft.com/office/drawing/2014/main" id="{F1C5CF91-8E19-294B-A093-34110E937707}"/>
              </a:ext>
            </a:extLst>
          </p:cNvPr>
          <p:cNvSpPr/>
          <p:nvPr userDrawn="1"/>
        </p:nvSpPr>
        <p:spPr>
          <a:xfrm>
            <a:off x="8090138" y="4104757"/>
            <a:ext cx="2896045" cy="201318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>
                <a:lumMod val="20000"/>
                <a:lumOff val="80000"/>
              </a:schemeClr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 algn="ctr">
              <a:defRPr>
                <a:solidFill>
                  <a:srgbClr val="DDDDDD"/>
                </a:solidFill>
              </a:defRPr>
            </a:pPr>
            <a:endParaRPr/>
          </a:p>
          <a:p>
            <a:pPr algn="ctr">
              <a:defRPr>
                <a:solidFill>
                  <a:srgbClr val="DDDDDD"/>
                </a:solidFill>
              </a:defRPr>
            </a:pPr>
            <a:endParaRPr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8A2130C-947B-FD4F-BF41-929E8A269BB3}"/>
              </a:ext>
            </a:extLst>
          </p:cNvPr>
          <p:cNvSpPr/>
          <p:nvPr userDrawn="1"/>
        </p:nvSpPr>
        <p:spPr>
          <a:xfrm>
            <a:off x="119163" y="3811001"/>
            <a:ext cx="1085501" cy="1356001"/>
          </a:xfrm>
          <a:prstGeom prst="rect">
            <a:avLst/>
          </a:prstGeom>
          <a:solidFill>
            <a:schemeClr val="bg1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D459DD6-E87E-3D4E-A723-DF8C9D5788E5}"/>
              </a:ext>
            </a:extLst>
          </p:cNvPr>
          <p:cNvSpPr/>
          <p:nvPr userDrawn="1"/>
        </p:nvSpPr>
        <p:spPr>
          <a:xfrm>
            <a:off x="3833275" y="3831239"/>
            <a:ext cx="1085501" cy="1356001"/>
          </a:xfrm>
          <a:prstGeom prst="rect">
            <a:avLst/>
          </a:prstGeom>
          <a:solidFill>
            <a:schemeClr val="bg1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B111088-5A3D-DA41-84CF-FCAA375DA005}"/>
              </a:ext>
            </a:extLst>
          </p:cNvPr>
          <p:cNvSpPr/>
          <p:nvPr userDrawn="1"/>
        </p:nvSpPr>
        <p:spPr>
          <a:xfrm>
            <a:off x="7547387" y="3851477"/>
            <a:ext cx="1085501" cy="1356001"/>
          </a:xfrm>
          <a:prstGeom prst="rect">
            <a:avLst/>
          </a:prstGeom>
          <a:solidFill>
            <a:schemeClr val="bg1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1652DCA-D293-3A4B-96A3-B9F2E71AB7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94971" y="1541229"/>
            <a:ext cx="1255716" cy="1332596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22F95B5A-50C1-5A42-A900-51B0B495B0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915" y="3877221"/>
            <a:ext cx="1255716" cy="1332596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ED566609-8496-DF42-875D-5A71AEFCD35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81290" y="3877221"/>
            <a:ext cx="1255716" cy="1332596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EFA6DFFF-A17F-FC47-B0B6-6A7627DEB4C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562075" y="3877221"/>
            <a:ext cx="1255716" cy="1332596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1B60C01B-398A-B443-BB46-9311D81144E3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819645" y="1541229"/>
            <a:ext cx="1255716" cy="1332596"/>
          </a:xfrm>
          <a:prstGeom prst="rect">
            <a:avLst/>
          </a:prstGeom>
        </p:spPr>
      </p:pic>
      <p:pic>
        <p:nvPicPr>
          <p:cNvPr id="21" name="Image" descr="Image">
            <a:extLst>
              <a:ext uri="{FF2B5EF4-FFF2-40B4-BE49-F238E27FC236}">
                <a16:creationId xmlns:a16="http://schemas.microsoft.com/office/drawing/2014/main" id="{22704BF9-2CB8-5541-8978-C7E075742E40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>
            <a:off x="2034645" y="2033447"/>
            <a:ext cx="401124" cy="63156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Image" descr="Image">
            <a:extLst>
              <a:ext uri="{FF2B5EF4-FFF2-40B4-BE49-F238E27FC236}">
                <a16:creationId xmlns:a16="http://schemas.microsoft.com/office/drawing/2014/main" id="{82654C9D-7797-FD4D-BDB6-5BE99629A63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5571668" y="2125427"/>
            <a:ext cx="556658" cy="5657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Image" descr="Image">
            <a:extLst>
              <a:ext uri="{FF2B5EF4-FFF2-40B4-BE49-F238E27FC236}">
                <a16:creationId xmlns:a16="http://schemas.microsoft.com/office/drawing/2014/main" id="{9B055E31-5937-3B40-8B99-78A2D907B1B9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9223425" y="2154826"/>
            <a:ext cx="696565" cy="527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" name="Image" descr="Image">
            <a:extLst>
              <a:ext uri="{FF2B5EF4-FFF2-40B4-BE49-F238E27FC236}">
                <a16:creationId xmlns:a16="http://schemas.microsoft.com/office/drawing/2014/main" id="{CDA7DD17-AF04-0544-8E8D-F5FD29CCAFC6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991559" y="4313306"/>
            <a:ext cx="568914" cy="6314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Image" descr="Image">
            <a:extLst>
              <a:ext uri="{FF2B5EF4-FFF2-40B4-BE49-F238E27FC236}">
                <a16:creationId xmlns:a16="http://schemas.microsoft.com/office/drawing/2014/main" id="{68AE530D-12FE-B842-8850-26BB19245A85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481534" y="4474564"/>
            <a:ext cx="739674" cy="4614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" name="Image" descr="Image">
            <a:extLst>
              <a:ext uri="{FF2B5EF4-FFF2-40B4-BE49-F238E27FC236}">
                <a16:creationId xmlns:a16="http://schemas.microsoft.com/office/drawing/2014/main" id="{3BE7B0F4-08A8-8F4A-972A-26B2076CD66A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9261052" y="4378270"/>
            <a:ext cx="621309" cy="55171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4AC8FA3F-7CD9-9147-9B41-1F1B154F709E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20918" y="1541229"/>
            <a:ext cx="1255716" cy="1332596"/>
          </a:xfrm>
          <a:prstGeom prst="rect">
            <a:avLst/>
          </a:prstGeom>
        </p:spPr>
      </p:pic>
      <p:sp>
        <p:nvSpPr>
          <p:cNvPr id="28" name="Body Level One…">
            <a:extLst>
              <a:ext uri="{FF2B5EF4-FFF2-40B4-BE49-F238E27FC236}">
                <a16:creationId xmlns:a16="http://schemas.microsoft.com/office/drawing/2014/main" id="{30E50149-BA80-0A46-A070-32740A23756F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953352" y="3082371"/>
            <a:ext cx="2486892" cy="6601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 b="1" i="0">
                <a:solidFill>
                  <a:schemeClr val="tx1"/>
                </a:solidFill>
                <a:latin typeface="Raleway SemiBold" panose="020B0503030101060003" pitchFamily="34" charset="77"/>
              </a:defRPr>
            </a:lvl1pPr>
          </a:lstStyle>
          <a:p>
            <a:r>
              <a:rPr lang="en-US" dirty="0"/>
              <a:t>BODY LEVEL ONE</a:t>
            </a:r>
          </a:p>
        </p:txBody>
      </p:sp>
      <p:sp>
        <p:nvSpPr>
          <p:cNvPr id="29" name="Body Level One…">
            <a:extLst>
              <a:ext uri="{FF2B5EF4-FFF2-40B4-BE49-F238E27FC236}">
                <a16:creationId xmlns:a16="http://schemas.microsoft.com/office/drawing/2014/main" id="{43CE663B-71C9-0B4F-916E-2383DE56EF1F}"/>
              </a:ext>
            </a:extLst>
          </p:cNvPr>
          <p:cNvSpPr txBox="1">
            <a:spLocks noGrp="1"/>
          </p:cNvSpPr>
          <p:nvPr>
            <p:ph type="body" idx="11" hasCustomPrompt="1"/>
          </p:nvPr>
        </p:nvSpPr>
        <p:spPr>
          <a:xfrm>
            <a:off x="4624033" y="3082371"/>
            <a:ext cx="2486892" cy="6601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 b="1" i="0">
                <a:solidFill>
                  <a:schemeClr val="tx1"/>
                </a:solidFill>
                <a:latin typeface="Raleway SemiBold" panose="020B0503030101060003" pitchFamily="34" charset="77"/>
              </a:defRPr>
            </a:lvl1pPr>
          </a:lstStyle>
          <a:p>
            <a:r>
              <a:rPr lang="en-US" dirty="0"/>
              <a:t>BODY LEVEL ONE</a:t>
            </a:r>
          </a:p>
        </p:txBody>
      </p:sp>
      <p:sp>
        <p:nvSpPr>
          <p:cNvPr id="30" name="Body Level One…">
            <a:extLst>
              <a:ext uri="{FF2B5EF4-FFF2-40B4-BE49-F238E27FC236}">
                <a16:creationId xmlns:a16="http://schemas.microsoft.com/office/drawing/2014/main" id="{2AA6D041-7E03-574A-B0BA-C11BFED5B329}"/>
              </a:ext>
            </a:extLst>
          </p:cNvPr>
          <p:cNvSpPr txBox="1">
            <a:spLocks noGrp="1"/>
          </p:cNvSpPr>
          <p:nvPr>
            <p:ph type="body" idx="12" hasCustomPrompt="1"/>
          </p:nvPr>
        </p:nvSpPr>
        <p:spPr>
          <a:xfrm>
            <a:off x="8294714" y="3082371"/>
            <a:ext cx="2486892" cy="6601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 b="1" i="0">
                <a:solidFill>
                  <a:schemeClr val="tx1"/>
                </a:solidFill>
                <a:latin typeface="Raleway SemiBold" panose="020B0503030101060003" pitchFamily="34" charset="77"/>
              </a:defRPr>
            </a:lvl1pPr>
          </a:lstStyle>
          <a:p>
            <a:r>
              <a:rPr lang="en-US" dirty="0"/>
              <a:t>BODY LEVEL ONE</a:t>
            </a:r>
          </a:p>
        </p:txBody>
      </p:sp>
      <p:sp>
        <p:nvSpPr>
          <p:cNvPr id="31" name="Body Level One…">
            <a:extLst>
              <a:ext uri="{FF2B5EF4-FFF2-40B4-BE49-F238E27FC236}">
                <a16:creationId xmlns:a16="http://schemas.microsoft.com/office/drawing/2014/main" id="{A001A834-2E2E-264F-8246-ED50E745D909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953352" y="5413899"/>
            <a:ext cx="2486892" cy="6601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 b="1" i="0">
                <a:solidFill>
                  <a:schemeClr val="tx1"/>
                </a:solidFill>
                <a:latin typeface="Raleway SemiBold" panose="020B0503030101060003" pitchFamily="34" charset="77"/>
              </a:defRPr>
            </a:lvl1pPr>
          </a:lstStyle>
          <a:p>
            <a:r>
              <a:rPr lang="en-US" dirty="0"/>
              <a:t>BODY LEVEL ONE</a:t>
            </a:r>
          </a:p>
        </p:txBody>
      </p:sp>
      <p:sp>
        <p:nvSpPr>
          <p:cNvPr id="32" name="Body Level One…">
            <a:extLst>
              <a:ext uri="{FF2B5EF4-FFF2-40B4-BE49-F238E27FC236}">
                <a16:creationId xmlns:a16="http://schemas.microsoft.com/office/drawing/2014/main" id="{EFCFA0A6-64E1-9A4F-8472-AAB2D2BB4710}"/>
              </a:ext>
            </a:extLst>
          </p:cNvPr>
          <p:cNvSpPr txBox="1">
            <a:spLocks noGrp="1"/>
          </p:cNvSpPr>
          <p:nvPr>
            <p:ph type="body" idx="14" hasCustomPrompt="1"/>
          </p:nvPr>
        </p:nvSpPr>
        <p:spPr>
          <a:xfrm>
            <a:off x="4624033" y="5413899"/>
            <a:ext cx="2486892" cy="6601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 b="1" i="0">
                <a:solidFill>
                  <a:schemeClr val="tx1"/>
                </a:solidFill>
                <a:latin typeface="Raleway SemiBold" panose="020B0503030101060003" pitchFamily="34" charset="77"/>
              </a:defRPr>
            </a:lvl1pPr>
          </a:lstStyle>
          <a:p>
            <a:r>
              <a:rPr lang="en-US" dirty="0"/>
              <a:t>BODY LEVEL ONE</a:t>
            </a:r>
          </a:p>
        </p:txBody>
      </p:sp>
      <p:sp>
        <p:nvSpPr>
          <p:cNvPr id="33" name="Body Level One…">
            <a:extLst>
              <a:ext uri="{FF2B5EF4-FFF2-40B4-BE49-F238E27FC236}">
                <a16:creationId xmlns:a16="http://schemas.microsoft.com/office/drawing/2014/main" id="{61D2422E-593C-574E-82B9-6D51851E2077}"/>
              </a:ext>
            </a:extLst>
          </p:cNvPr>
          <p:cNvSpPr txBox="1">
            <a:spLocks noGrp="1"/>
          </p:cNvSpPr>
          <p:nvPr>
            <p:ph type="body" idx="15" hasCustomPrompt="1"/>
          </p:nvPr>
        </p:nvSpPr>
        <p:spPr>
          <a:xfrm>
            <a:off x="8294714" y="5413899"/>
            <a:ext cx="2486892" cy="6601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 b="1" i="0">
                <a:solidFill>
                  <a:schemeClr val="tx1"/>
                </a:solidFill>
                <a:latin typeface="Raleway SemiBold" panose="020B0503030101060003" pitchFamily="34" charset="77"/>
              </a:defRPr>
            </a:lvl1pPr>
          </a:lstStyle>
          <a:p>
            <a:r>
              <a:rPr lang="en-US" dirty="0"/>
              <a:t>BODY LEVEL ONE</a:t>
            </a:r>
          </a:p>
        </p:txBody>
      </p:sp>
      <p:sp>
        <p:nvSpPr>
          <p:cNvPr id="34" name="Google Shape;52;p30">
            <a:extLst>
              <a:ext uri="{FF2B5EF4-FFF2-40B4-BE49-F238E27FC236}">
                <a16:creationId xmlns:a16="http://schemas.microsoft.com/office/drawing/2014/main" id="{13E23154-3D52-EE4E-9A86-6402EEB087A5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838200" y="6355430"/>
            <a:ext cx="321527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i="0" u="none" strike="noStrike" cap="none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4699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 advAuto="0"/>
      <p:bldP spid="22" grpId="0" animBg="1" advAuto="0"/>
      <p:bldP spid="23" grpId="0" animBg="1" advAuto="0"/>
      <p:bldP spid="24" grpId="0" animBg="1" advAuto="0"/>
      <p:bldP spid="25" grpId="0" animBg="1" advAuto="0"/>
      <p:bldP spid="26" grpId="0" animBg="1" advAuto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rvices deta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">
            <a:extLst>
              <a:ext uri="{FF2B5EF4-FFF2-40B4-BE49-F238E27FC236}">
                <a16:creationId xmlns:a16="http://schemas.microsoft.com/office/drawing/2014/main" id="{21F9A876-F993-9D46-86B8-0B4994748CBB}"/>
              </a:ext>
            </a:extLst>
          </p:cNvPr>
          <p:cNvSpPr/>
          <p:nvPr userDrawn="1"/>
        </p:nvSpPr>
        <p:spPr>
          <a:xfrm>
            <a:off x="748776" y="1771176"/>
            <a:ext cx="2896045" cy="201318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>
                <a:lumMod val="20000"/>
                <a:lumOff val="80000"/>
              </a:schemeClr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 algn="ctr">
              <a:defRPr>
                <a:solidFill>
                  <a:srgbClr val="DDDDDD"/>
                </a:solidFill>
              </a:defRPr>
            </a:pPr>
            <a:endParaRPr/>
          </a:p>
          <a:p>
            <a:pPr algn="ctr">
              <a:defRPr>
                <a:solidFill>
                  <a:srgbClr val="DDDDDD"/>
                </a:solidFill>
              </a:defRPr>
            </a:pPr>
            <a:endParaRPr/>
          </a:p>
        </p:txBody>
      </p:sp>
      <p:sp>
        <p:nvSpPr>
          <p:cNvPr id="5" name="Rectangle">
            <a:extLst>
              <a:ext uri="{FF2B5EF4-FFF2-40B4-BE49-F238E27FC236}">
                <a16:creationId xmlns:a16="http://schemas.microsoft.com/office/drawing/2014/main" id="{ECC2F6E7-4E04-454D-B192-881F485CA406}"/>
              </a:ext>
            </a:extLst>
          </p:cNvPr>
          <p:cNvSpPr/>
          <p:nvPr userDrawn="1"/>
        </p:nvSpPr>
        <p:spPr>
          <a:xfrm>
            <a:off x="4419457" y="1771175"/>
            <a:ext cx="2896045" cy="201318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>
                <a:lumMod val="20000"/>
                <a:lumOff val="80000"/>
              </a:schemeClr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 algn="ctr">
              <a:defRPr>
                <a:solidFill>
                  <a:srgbClr val="DDDDDD"/>
                </a:solidFill>
              </a:defRPr>
            </a:pPr>
            <a:endParaRPr/>
          </a:p>
          <a:p>
            <a:pPr algn="ctr">
              <a:defRPr>
                <a:solidFill>
                  <a:srgbClr val="DDDDDD"/>
                </a:solidFill>
              </a:defRPr>
            </a:pPr>
            <a:endParaRPr/>
          </a:p>
        </p:txBody>
      </p:sp>
      <p:sp>
        <p:nvSpPr>
          <p:cNvPr id="6" name="Rectangle">
            <a:extLst>
              <a:ext uri="{FF2B5EF4-FFF2-40B4-BE49-F238E27FC236}">
                <a16:creationId xmlns:a16="http://schemas.microsoft.com/office/drawing/2014/main" id="{AD8AB433-D4C9-9D4B-9DE0-753F46574CEC}"/>
              </a:ext>
            </a:extLst>
          </p:cNvPr>
          <p:cNvSpPr/>
          <p:nvPr userDrawn="1"/>
        </p:nvSpPr>
        <p:spPr>
          <a:xfrm>
            <a:off x="8090138" y="1771174"/>
            <a:ext cx="2896045" cy="201318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>
                <a:lumMod val="20000"/>
                <a:lumOff val="80000"/>
              </a:schemeClr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 algn="ctr">
              <a:defRPr>
                <a:solidFill>
                  <a:srgbClr val="DDDDDD"/>
                </a:solidFill>
              </a:defRPr>
            </a:pPr>
            <a:endParaRPr dirty="0"/>
          </a:p>
          <a:p>
            <a:pPr algn="ctr">
              <a:defRPr>
                <a:solidFill>
                  <a:srgbClr val="DDDDDD"/>
                </a:solidFill>
              </a:defRPr>
            </a:pPr>
            <a:endParaRPr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AE4748-64E6-3E44-833E-87B42FEA0F84}"/>
              </a:ext>
            </a:extLst>
          </p:cNvPr>
          <p:cNvSpPr/>
          <p:nvPr userDrawn="1"/>
        </p:nvSpPr>
        <p:spPr>
          <a:xfrm>
            <a:off x="133851" y="1524516"/>
            <a:ext cx="1085501" cy="1356001"/>
          </a:xfrm>
          <a:prstGeom prst="rect">
            <a:avLst/>
          </a:prstGeom>
          <a:solidFill>
            <a:schemeClr val="bg1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4EFB341-D7A4-E94F-BDD7-3E100FC33AC2}"/>
              </a:ext>
            </a:extLst>
          </p:cNvPr>
          <p:cNvSpPr/>
          <p:nvPr userDrawn="1"/>
        </p:nvSpPr>
        <p:spPr>
          <a:xfrm>
            <a:off x="3847963" y="1544754"/>
            <a:ext cx="1085501" cy="1356001"/>
          </a:xfrm>
          <a:prstGeom prst="rect">
            <a:avLst/>
          </a:prstGeom>
          <a:solidFill>
            <a:schemeClr val="bg1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63C859-B853-7A44-A6AA-6D0B207E7398}"/>
              </a:ext>
            </a:extLst>
          </p:cNvPr>
          <p:cNvSpPr/>
          <p:nvPr userDrawn="1"/>
        </p:nvSpPr>
        <p:spPr>
          <a:xfrm>
            <a:off x="7562075" y="1564992"/>
            <a:ext cx="1085501" cy="1356001"/>
          </a:xfrm>
          <a:prstGeom prst="rect">
            <a:avLst/>
          </a:prstGeom>
          <a:solidFill>
            <a:schemeClr val="bg1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0" name="Rectangle">
            <a:extLst>
              <a:ext uri="{FF2B5EF4-FFF2-40B4-BE49-F238E27FC236}">
                <a16:creationId xmlns:a16="http://schemas.microsoft.com/office/drawing/2014/main" id="{1E311F91-3FA6-5743-9C1D-C0256D429866}"/>
              </a:ext>
            </a:extLst>
          </p:cNvPr>
          <p:cNvSpPr/>
          <p:nvPr userDrawn="1"/>
        </p:nvSpPr>
        <p:spPr>
          <a:xfrm>
            <a:off x="748776" y="4104759"/>
            <a:ext cx="2896045" cy="201318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>
                <a:lumMod val="20000"/>
                <a:lumOff val="80000"/>
              </a:schemeClr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 algn="ctr">
              <a:defRPr>
                <a:solidFill>
                  <a:srgbClr val="DDDDDD"/>
                </a:solidFill>
              </a:defRPr>
            </a:pPr>
            <a:endParaRPr/>
          </a:p>
          <a:p>
            <a:pPr algn="ctr">
              <a:defRPr>
                <a:solidFill>
                  <a:srgbClr val="DDDDDD"/>
                </a:solidFill>
              </a:defRPr>
            </a:pPr>
            <a:endParaRPr/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5E856C78-A6C4-324E-9A46-EE4FD4B2BA69}"/>
              </a:ext>
            </a:extLst>
          </p:cNvPr>
          <p:cNvSpPr/>
          <p:nvPr userDrawn="1"/>
        </p:nvSpPr>
        <p:spPr>
          <a:xfrm>
            <a:off x="4419457" y="4104758"/>
            <a:ext cx="2896045" cy="201318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>
                <a:lumMod val="20000"/>
                <a:lumOff val="80000"/>
              </a:schemeClr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 algn="ctr">
              <a:defRPr>
                <a:solidFill>
                  <a:srgbClr val="DDDDDD"/>
                </a:solidFill>
              </a:defRPr>
            </a:pPr>
            <a:endParaRPr/>
          </a:p>
          <a:p>
            <a:pPr algn="ctr">
              <a:defRPr>
                <a:solidFill>
                  <a:srgbClr val="DDDDDD"/>
                </a:solidFill>
              </a:defRPr>
            </a:pPr>
            <a:endParaRPr/>
          </a:p>
        </p:txBody>
      </p:sp>
      <p:sp>
        <p:nvSpPr>
          <p:cNvPr id="12" name="Rectangle">
            <a:extLst>
              <a:ext uri="{FF2B5EF4-FFF2-40B4-BE49-F238E27FC236}">
                <a16:creationId xmlns:a16="http://schemas.microsoft.com/office/drawing/2014/main" id="{48DDE31D-5566-1C44-BCD8-64938287527F}"/>
              </a:ext>
            </a:extLst>
          </p:cNvPr>
          <p:cNvSpPr/>
          <p:nvPr userDrawn="1"/>
        </p:nvSpPr>
        <p:spPr>
          <a:xfrm>
            <a:off x="8090138" y="4104757"/>
            <a:ext cx="2896045" cy="201318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>
                <a:lumMod val="20000"/>
                <a:lumOff val="80000"/>
              </a:schemeClr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 algn="ctr">
              <a:defRPr>
                <a:solidFill>
                  <a:srgbClr val="DDDDDD"/>
                </a:solidFill>
              </a:defRPr>
            </a:pPr>
            <a:endParaRPr/>
          </a:p>
          <a:p>
            <a:pPr algn="ctr">
              <a:defRPr>
                <a:solidFill>
                  <a:srgbClr val="DDDDDD"/>
                </a:solidFill>
              </a:defRPr>
            </a:pPr>
            <a:endParaRPr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CA4EBFC-FAE4-A647-AE65-97853D35A81A}"/>
              </a:ext>
            </a:extLst>
          </p:cNvPr>
          <p:cNvSpPr/>
          <p:nvPr userDrawn="1"/>
        </p:nvSpPr>
        <p:spPr>
          <a:xfrm>
            <a:off x="119163" y="3811001"/>
            <a:ext cx="1085501" cy="1356001"/>
          </a:xfrm>
          <a:prstGeom prst="rect">
            <a:avLst/>
          </a:prstGeom>
          <a:solidFill>
            <a:schemeClr val="bg1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017C2D9-C13D-9446-AE51-1B42E1D13D0B}"/>
              </a:ext>
            </a:extLst>
          </p:cNvPr>
          <p:cNvSpPr/>
          <p:nvPr userDrawn="1"/>
        </p:nvSpPr>
        <p:spPr>
          <a:xfrm>
            <a:off x="3833275" y="3831239"/>
            <a:ext cx="1085501" cy="1356001"/>
          </a:xfrm>
          <a:prstGeom prst="rect">
            <a:avLst/>
          </a:prstGeom>
          <a:solidFill>
            <a:schemeClr val="bg1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FE41B1-B30F-394D-8911-FA26F23C2979}"/>
              </a:ext>
            </a:extLst>
          </p:cNvPr>
          <p:cNvSpPr/>
          <p:nvPr userDrawn="1"/>
        </p:nvSpPr>
        <p:spPr>
          <a:xfrm>
            <a:off x="7547387" y="3851477"/>
            <a:ext cx="1085501" cy="1356001"/>
          </a:xfrm>
          <a:prstGeom prst="rect">
            <a:avLst/>
          </a:prstGeom>
          <a:solidFill>
            <a:schemeClr val="bg1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8253BFDB-1C41-8342-93D7-8498250E37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94971" y="1541229"/>
            <a:ext cx="1255716" cy="1332596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2A2B26F2-3267-0F40-88F7-128D39253E8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915" y="3877221"/>
            <a:ext cx="1255716" cy="1332596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B63D1DDF-F775-764D-9A2F-F7CBFCF6FA6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81290" y="3877221"/>
            <a:ext cx="1255716" cy="1332596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8C5D1EA0-E927-4E49-A961-53495A43B6F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562075" y="3877221"/>
            <a:ext cx="1255716" cy="1332596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2BDD2640-5412-5F41-AAD2-26646B3E17B8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819645" y="1541229"/>
            <a:ext cx="1255716" cy="1332596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908D6D1C-D50E-1149-A863-F663ED935385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20918" y="1541229"/>
            <a:ext cx="1255716" cy="13325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BB1E6E-004D-DF4C-A7E3-4550C949E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Google Shape;52;p30">
            <a:extLst>
              <a:ext uri="{FF2B5EF4-FFF2-40B4-BE49-F238E27FC236}">
                <a16:creationId xmlns:a16="http://schemas.microsoft.com/office/drawing/2014/main" id="{28638DBB-0E3A-6242-8998-1BE7CBA87D93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838200" y="6355430"/>
            <a:ext cx="321527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i="0" u="none" strike="noStrike" cap="none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2409756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132589"/>
            <a:ext cx="10515600" cy="11868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TITLE TEXT</a:t>
            </a:r>
            <a:endParaRPr dirty="0"/>
          </a:p>
        </p:txBody>
      </p:sp>
      <p:sp>
        <p:nvSpPr>
          <p:cNvPr id="4" name="Google Shape;52;p30">
            <a:extLst>
              <a:ext uri="{FF2B5EF4-FFF2-40B4-BE49-F238E27FC236}">
                <a16:creationId xmlns:a16="http://schemas.microsoft.com/office/drawing/2014/main" id="{F0E91267-BA23-C34B-8204-2DD343B4392B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838200" y="6355430"/>
            <a:ext cx="321527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i="0" u="none" strike="noStrike" cap="none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6958271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ab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Text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 TEXT</a:t>
            </a:r>
            <a:endParaRPr dirty="0"/>
          </a:p>
        </p:txBody>
      </p:sp>
      <p:sp>
        <p:nvSpPr>
          <p:cNvPr id="23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920081"/>
            <a:ext cx="4258586" cy="44353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800"/>
              </a:spcBef>
              <a:spcAft>
                <a:spcPts val="400"/>
              </a:spcAft>
              <a:defRPr sz="25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800"/>
              </a:spcBef>
              <a:spcAft>
                <a:spcPts val="400"/>
              </a:spcAft>
              <a:defRPr sz="25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Bef>
                <a:spcPts val="800"/>
              </a:spcBef>
              <a:spcAft>
                <a:spcPts val="400"/>
              </a:spcAft>
              <a:defRPr sz="25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Bef>
                <a:spcPts val="800"/>
              </a:spcBef>
              <a:spcAft>
                <a:spcPts val="400"/>
              </a:spcAft>
              <a:defRPr sz="25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800"/>
              </a:spcBef>
              <a:spcAft>
                <a:spcPts val="400"/>
              </a:spcAft>
              <a:defRPr sz="2500">
                <a:solidFill>
                  <a:schemeClr val="tx1"/>
                </a:solidFill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D9137A73-979C-FF4F-9E5B-A3DF282947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23210" y="2537354"/>
            <a:ext cx="6269257" cy="3109052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Google Shape;52;p30">
            <a:extLst>
              <a:ext uri="{FF2B5EF4-FFF2-40B4-BE49-F238E27FC236}">
                <a16:creationId xmlns:a16="http://schemas.microsoft.com/office/drawing/2014/main" id="{06B73F1B-6063-DE4C-95D0-A101A0731F96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838200" y="6355430"/>
            <a:ext cx="321527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i="0" u="none" strike="noStrike" cap="none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6082248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w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F66F5C-043A-F04A-8D22-D69A14AC96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241255" y="6325530"/>
            <a:ext cx="263983" cy="2692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Text">
            <a:extLst>
              <a:ext uri="{FF2B5EF4-FFF2-40B4-BE49-F238E27FC236}">
                <a16:creationId xmlns:a16="http://schemas.microsoft.com/office/drawing/2014/main" id="{4D18529C-2175-8A4B-9FF6-8CAF3F43F6B2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532474" y="365125"/>
            <a:ext cx="4821326" cy="1325563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TITLE TEXT</a:t>
            </a:r>
            <a:endParaRPr dirty="0"/>
          </a:p>
        </p:txBody>
      </p:sp>
      <p:sp>
        <p:nvSpPr>
          <p:cNvPr id="8" name="Body Level One…">
            <a:extLst>
              <a:ext uri="{FF2B5EF4-FFF2-40B4-BE49-F238E27FC236}">
                <a16:creationId xmlns:a16="http://schemas.microsoft.com/office/drawing/2014/main" id="{19B3A935-C151-5D4B-8BFD-84D3D2BE4BE9}"/>
              </a:ext>
            </a:extLst>
          </p:cNvPr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532474" y="1825625"/>
            <a:ext cx="4821326" cy="4351338"/>
          </a:xfrm>
          <a:prstGeom prst="rect">
            <a:avLst/>
          </a:prstGeom>
        </p:spPr>
        <p:txBody>
          <a:bodyPr/>
          <a:lstStyle>
            <a:lvl1pPr marL="0" indent="0">
              <a:buClrTx/>
              <a:buNone/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ClrTx/>
              <a:buNone/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 marL="914400" indent="0">
              <a:buClrTx/>
              <a:buNone/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 marL="1371600" indent="0">
              <a:buClrTx/>
              <a:buNone/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 marL="1828800" indent="0">
              <a:buClrTx/>
              <a:buNone/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r>
              <a:rPr dirty="0"/>
              <a:t>Body Level One</a:t>
            </a:r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B1DE67C-D40A-0948-B2B0-56B0DEF51D7E}"/>
              </a:ext>
            </a:extLst>
          </p:cNvPr>
          <p:cNvSpPr/>
          <p:nvPr userDrawn="1"/>
        </p:nvSpPr>
        <p:spPr>
          <a:xfrm>
            <a:off x="4727448" y="1115568"/>
            <a:ext cx="890071" cy="384048"/>
          </a:xfrm>
          <a:prstGeom prst="rect">
            <a:avLst/>
          </a:prstGeom>
          <a:solidFill>
            <a:schemeClr val="bg1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7" name="Google Shape;52;p30">
            <a:extLst>
              <a:ext uri="{FF2B5EF4-FFF2-40B4-BE49-F238E27FC236}">
                <a16:creationId xmlns:a16="http://schemas.microsoft.com/office/drawing/2014/main" id="{D86067EF-70D9-6944-A7AC-9828F4465E7F}"/>
              </a:ext>
            </a:extLst>
          </p:cNvPr>
          <p:cNvSpPr txBox="1">
            <a:spLocks/>
          </p:cNvSpPr>
          <p:nvPr userDrawn="1"/>
        </p:nvSpPr>
        <p:spPr>
          <a:xfrm>
            <a:off x="838200" y="6355430"/>
            <a:ext cx="321527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lvl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lvl="1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lvl="2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lvl="3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lvl="4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lvl="5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lvl="6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lvl="7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lvl="8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20A8832-50E0-1148-8527-1B83721CF606}"/>
              </a:ext>
            </a:extLst>
          </p:cNvPr>
          <p:cNvSpPr/>
          <p:nvPr userDrawn="1"/>
        </p:nvSpPr>
        <p:spPr>
          <a:xfrm>
            <a:off x="5376333" y="1261533"/>
            <a:ext cx="2192867" cy="177800"/>
          </a:xfrm>
          <a:prstGeom prst="rect">
            <a:avLst/>
          </a:prstGeom>
          <a:solidFill>
            <a:schemeClr val="bg1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C30EB0-C654-DF43-9A65-6CBCD6FEAB6A}"/>
              </a:ext>
            </a:extLst>
          </p:cNvPr>
          <p:cNvSpPr/>
          <p:nvPr userDrawn="1"/>
        </p:nvSpPr>
        <p:spPr>
          <a:xfrm>
            <a:off x="10600267" y="6062133"/>
            <a:ext cx="1380066" cy="677334"/>
          </a:xfrm>
          <a:prstGeom prst="rect">
            <a:avLst/>
          </a:prstGeom>
          <a:solidFill>
            <a:schemeClr val="bg1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6302709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n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Text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TITLE TEXT</a:t>
            </a:r>
            <a:endParaRPr dirty="0"/>
          </a:p>
        </p:txBody>
      </p:sp>
      <p:sp>
        <p:nvSpPr>
          <p:cNvPr id="6" name="Line">
            <a:extLst>
              <a:ext uri="{FF2B5EF4-FFF2-40B4-BE49-F238E27FC236}">
                <a16:creationId xmlns:a16="http://schemas.microsoft.com/office/drawing/2014/main" id="{F3A346AA-CF7E-A246-BBAA-13EE3C521622}"/>
              </a:ext>
            </a:extLst>
          </p:cNvPr>
          <p:cNvSpPr/>
          <p:nvPr userDrawn="1"/>
        </p:nvSpPr>
        <p:spPr>
          <a:xfrm>
            <a:off x="311654" y="1730056"/>
            <a:ext cx="3456137" cy="46756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564" y="730"/>
                </a:moveTo>
                <a:lnTo>
                  <a:pt x="21564" y="0"/>
                </a:lnTo>
                <a:lnTo>
                  <a:pt x="0" y="0"/>
                </a:lnTo>
                <a:lnTo>
                  <a:pt x="14138" y="21595"/>
                </a:lnTo>
                <a:lnTo>
                  <a:pt x="21589" y="21600"/>
                </a:lnTo>
                <a:lnTo>
                  <a:pt x="21600" y="20842"/>
                </a:lnTo>
              </a:path>
            </a:pathLst>
          </a:custGeom>
          <a:ln w="12700">
            <a:solidFill>
              <a:srgbClr val="B0DFD3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7" name="Group">
            <a:extLst>
              <a:ext uri="{FF2B5EF4-FFF2-40B4-BE49-F238E27FC236}">
                <a16:creationId xmlns:a16="http://schemas.microsoft.com/office/drawing/2014/main" id="{ECB134B5-F8F1-5E49-BC02-08007C383905}"/>
              </a:ext>
            </a:extLst>
          </p:cNvPr>
          <p:cNvGrpSpPr/>
          <p:nvPr userDrawn="1"/>
        </p:nvGrpSpPr>
        <p:grpSpPr>
          <a:xfrm>
            <a:off x="6493682" y="2230856"/>
            <a:ext cx="1805456" cy="175405"/>
            <a:chOff x="0" y="0"/>
            <a:chExt cx="1805454" cy="175404"/>
          </a:xfrm>
        </p:grpSpPr>
        <p:sp>
          <p:nvSpPr>
            <p:cNvPr id="8" name="Line">
              <a:extLst>
                <a:ext uri="{FF2B5EF4-FFF2-40B4-BE49-F238E27FC236}">
                  <a16:creationId xmlns:a16="http://schemas.microsoft.com/office/drawing/2014/main" id="{C4CE9EB4-D319-6E48-B3A3-76B8B985A088}"/>
                </a:ext>
              </a:extLst>
            </p:cNvPr>
            <p:cNvSpPr/>
            <p:nvPr/>
          </p:nvSpPr>
          <p:spPr>
            <a:xfrm>
              <a:off x="0" y="87702"/>
              <a:ext cx="1622239" cy="1"/>
            </a:xfrm>
            <a:prstGeom prst="line">
              <a:avLst/>
            </a:prstGeom>
            <a:noFill/>
            <a:ln w="25400" cap="flat">
              <a:solidFill>
                <a:srgbClr val="B0DFD3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9" name="Circle">
              <a:extLst>
                <a:ext uri="{FF2B5EF4-FFF2-40B4-BE49-F238E27FC236}">
                  <a16:creationId xmlns:a16="http://schemas.microsoft.com/office/drawing/2014/main" id="{C767E1A4-41C3-2446-9999-B3C81BDA276E}"/>
                </a:ext>
              </a:extLst>
            </p:cNvPr>
            <p:cNvSpPr/>
            <p:nvPr/>
          </p:nvSpPr>
          <p:spPr>
            <a:xfrm>
              <a:off x="1630050" y="0"/>
              <a:ext cx="175405" cy="175405"/>
            </a:xfrm>
            <a:prstGeom prst="ellipse">
              <a:avLst/>
            </a:prstGeom>
            <a:solidFill>
              <a:srgbClr val="B0DFD3"/>
            </a:solidFill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10" name="Group">
            <a:extLst>
              <a:ext uri="{FF2B5EF4-FFF2-40B4-BE49-F238E27FC236}">
                <a16:creationId xmlns:a16="http://schemas.microsoft.com/office/drawing/2014/main" id="{7E2E631D-0B36-F347-BDB8-086DA860BEBC}"/>
              </a:ext>
            </a:extLst>
          </p:cNvPr>
          <p:cNvGrpSpPr/>
          <p:nvPr userDrawn="1"/>
        </p:nvGrpSpPr>
        <p:grpSpPr>
          <a:xfrm>
            <a:off x="6011082" y="3259556"/>
            <a:ext cx="1856256" cy="175405"/>
            <a:chOff x="0" y="0"/>
            <a:chExt cx="1856254" cy="175404"/>
          </a:xfrm>
        </p:grpSpPr>
        <p:sp>
          <p:nvSpPr>
            <p:cNvPr id="11" name="Line">
              <a:extLst>
                <a:ext uri="{FF2B5EF4-FFF2-40B4-BE49-F238E27FC236}">
                  <a16:creationId xmlns:a16="http://schemas.microsoft.com/office/drawing/2014/main" id="{050D34C3-626D-4F46-8AB9-12B4FD985978}"/>
                </a:ext>
              </a:extLst>
            </p:cNvPr>
            <p:cNvSpPr/>
            <p:nvPr/>
          </p:nvSpPr>
          <p:spPr>
            <a:xfrm>
              <a:off x="0" y="87702"/>
              <a:ext cx="1684842" cy="1"/>
            </a:xfrm>
            <a:prstGeom prst="line">
              <a:avLst/>
            </a:prstGeom>
            <a:noFill/>
            <a:ln w="25400" cap="flat">
              <a:solidFill>
                <a:srgbClr val="D8A75C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2" name="Circle">
              <a:extLst>
                <a:ext uri="{FF2B5EF4-FFF2-40B4-BE49-F238E27FC236}">
                  <a16:creationId xmlns:a16="http://schemas.microsoft.com/office/drawing/2014/main" id="{5F46D67C-328C-C946-9F00-7DDA4A951CC1}"/>
                </a:ext>
              </a:extLst>
            </p:cNvPr>
            <p:cNvSpPr/>
            <p:nvPr/>
          </p:nvSpPr>
          <p:spPr>
            <a:xfrm>
              <a:off x="1680850" y="0"/>
              <a:ext cx="175405" cy="175405"/>
            </a:xfrm>
            <a:prstGeom prst="ellipse">
              <a:avLst/>
            </a:prstGeom>
            <a:solidFill>
              <a:srgbClr val="D8A75C"/>
            </a:solidFill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13" name="Group">
            <a:extLst>
              <a:ext uri="{FF2B5EF4-FFF2-40B4-BE49-F238E27FC236}">
                <a16:creationId xmlns:a16="http://schemas.microsoft.com/office/drawing/2014/main" id="{901F2EA9-1F8C-9541-9B6F-619061A3A54B}"/>
              </a:ext>
            </a:extLst>
          </p:cNvPr>
          <p:cNvGrpSpPr/>
          <p:nvPr userDrawn="1"/>
        </p:nvGrpSpPr>
        <p:grpSpPr>
          <a:xfrm>
            <a:off x="5539335" y="4293797"/>
            <a:ext cx="1818155" cy="175406"/>
            <a:chOff x="0" y="0"/>
            <a:chExt cx="1818154" cy="175404"/>
          </a:xfrm>
        </p:grpSpPr>
        <p:sp>
          <p:nvSpPr>
            <p:cNvPr id="14" name="Line">
              <a:extLst>
                <a:ext uri="{FF2B5EF4-FFF2-40B4-BE49-F238E27FC236}">
                  <a16:creationId xmlns:a16="http://schemas.microsoft.com/office/drawing/2014/main" id="{EBA25592-BC30-D844-90A4-EC347B003F26}"/>
                </a:ext>
              </a:extLst>
            </p:cNvPr>
            <p:cNvSpPr/>
            <p:nvPr/>
          </p:nvSpPr>
          <p:spPr>
            <a:xfrm>
              <a:off x="0" y="87702"/>
              <a:ext cx="1635197" cy="1"/>
            </a:xfrm>
            <a:prstGeom prst="line">
              <a:avLst/>
            </a:prstGeom>
            <a:noFill/>
            <a:ln w="25400" cap="flat">
              <a:solidFill>
                <a:srgbClr val="D2768D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5" name="Circle">
              <a:extLst>
                <a:ext uri="{FF2B5EF4-FFF2-40B4-BE49-F238E27FC236}">
                  <a16:creationId xmlns:a16="http://schemas.microsoft.com/office/drawing/2014/main" id="{FE7C09C6-6122-4141-BD9C-6BBC8E04EC58}"/>
                </a:ext>
              </a:extLst>
            </p:cNvPr>
            <p:cNvSpPr/>
            <p:nvPr/>
          </p:nvSpPr>
          <p:spPr>
            <a:xfrm>
              <a:off x="1642750" y="0"/>
              <a:ext cx="175405" cy="175405"/>
            </a:xfrm>
            <a:prstGeom prst="ellipse">
              <a:avLst/>
            </a:prstGeom>
            <a:solidFill>
              <a:srgbClr val="D2768D"/>
            </a:solidFill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16" name="Group">
            <a:extLst>
              <a:ext uri="{FF2B5EF4-FFF2-40B4-BE49-F238E27FC236}">
                <a16:creationId xmlns:a16="http://schemas.microsoft.com/office/drawing/2014/main" id="{4BB6CBA1-EDC1-FE4E-84C5-42AEB75203F9}"/>
              </a:ext>
            </a:extLst>
          </p:cNvPr>
          <p:cNvGrpSpPr/>
          <p:nvPr userDrawn="1"/>
        </p:nvGrpSpPr>
        <p:grpSpPr>
          <a:xfrm>
            <a:off x="5056735" y="5309797"/>
            <a:ext cx="1830855" cy="175406"/>
            <a:chOff x="0" y="0"/>
            <a:chExt cx="1830854" cy="175404"/>
          </a:xfrm>
        </p:grpSpPr>
        <p:sp>
          <p:nvSpPr>
            <p:cNvPr id="17" name="Line">
              <a:extLst>
                <a:ext uri="{FF2B5EF4-FFF2-40B4-BE49-F238E27FC236}">
                  <a16:creationId xmlns:a16="http://schemas.microsoft.com/office/drawing/2014/main" id="{B8EC4CE5-D778-5246-8CB6-7F32FDD45D24}"/>
                </a:ext>
              </a:extLst>
            </p:cNvPr>
            <p:cNvSpPr/>
            <p:nvPr/>
          </p:nvSpPr>
          <p:spPr>
            <a:xfrm>
              <a:off x="0" y="87702"/>
              <a:ext cx="1641201" cy="1"/>
            </a:xfrm>
            <a:prstGeom prst="line">
              <a:avLst/>
            </a:prstGeom>
            <a:noFill/>
            <a:ln w="25400" cap="flat">
              <a:solidFill>
                <a:srgbClr val="B0C2E2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8" name="Circle">
              <a:extLst>
                <a:ext uri="{FF2B5EF4-FFF2-40B4-BE49-F238E27FC236}">
                  <a16:creationId xmlns:a16="http://schemas.microsoft.com/office/drawing/2014/main" id="{C35D6F77-364F-3A41-8CFF-70541A17E54A}"/>
                </a:ext>
              </a:extLst>
            </p:cNvPr>
            <p:cNvSpPr/>
            <p:nvPr/>
          </p:nvSpPr>
          <p:spPr>
            <a:xfrm>
              <a:off x="1655450" y="0"/>
              <a:ext cx="175405" cy="175405"/>
            </a:xfrm>
            <a:prstGeom prst="ellipse">
              <a:avLst/>
            </a:prstGeom>
            <a:solidFill>
              <a:srgbClr val="B0C2E2"/>
            </a:solidFill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pic>
        <p:nvPicPr>
          <p:cNvPr id="19" name="Image" descr="Image">
            <a:extLst>
              <a:ext uri="{FF2B5EF4-FFF2-40B4-BE49-F238E27FC236}">
                <a16:creationId xmlns:a16="http://schemas.microsoft.com/office/drawing/2014/main" id="{4276EE1E-4C46-554E-96C9-EA66CEAE48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2814" y="2029640"/>
            <a:ext cx="5879722" cy="4095001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Rectangle">
            <a:extLst>
              <a:ext uri="{FF2B5EF4-FFF2-40B4-BE49-F238E27FC236}">
                <a16:creationId xmlns:a16="http://schemas.microsoft.com/office/drawing/2014/main" id="{65E9C4B6-B615-DC49-97C6-3352066D9A1B}"/>
              </a:ext>
            </a:extLst>
          </p:cNvPr>
          <p:cNvSpPr/>
          <p:nvPr userDrawn="1"/>
        </p:nvSpPr>
        <p:spPr>
          <a:xfrm>
            <a:off x="3143144" y="1883936"/>
            <a:ext cx="1179044" cy="281941"/>
          </a:xfrm>
          <a:prstGeom prst="rect">
            <a:avLst/>
          </a:prstGeom>
          <a:solidFill>
            <a:srgbClr val="B0DFD3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>
              <a:defRPr sz="1600"/>
            </a:pPr>
            <a:endParaRPr/>
          </a:p>
        </p:txBody>
      </p:sp>
      <p:sp>
        <p:nvSpPr>
          <p:cNvPr id="21" name="Rectangle">
            <a:extLst>
              <a:ext uri="{FF2B5EF4-FFF2-40B4-BE49-F238E27FC236}">
                <a16:creationId xmlns:a16="http://schemas.microsoft.com/office/drawing/2014/main" id="{2A037CD4-366D-AE4B-8461-98015D0F9D37}"/>
              </a:ext>
            </a:extLst>
          </p:cNvPr>
          <p:cNvSpPr/>
          <p:nvPr userDrawn="1"/>
        </p:nvSpPr>
        <p:spPr>
          <a:xfrm>
            <a:off x="3143144" y="2898601"/>
            <a:ext cx="1179044" cy="281941"/>
          </a:xfrm>
          <a:prstGeom prst="rect">
            <a:avLst/>
          </a:prstGeom>
          <a:solidFill>
            <a:srgbClr val="D8A75C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>
              <a:defRPr sz="1600"/>
            </a:pPr>
            <a:endParaRPr/>
          </a:p>
        </p:txBody>
      </p:sp>
      <p:sp>
        <p:nvSpPr>
          <p:cNvPr id="25" name="Rectangle">
            <a:extLst>
              <a:ext uri="{FF2B5EF4-FFF2-40B4-BE49-F238E27FC236}">
                <a16:creationId xmlns:a16="http://schemas.microsoft.com/office/drawing/2014/main" id="{90E01EE9-B30D-904C-9116-CA93D889ABDB}"/>
              </a:ext>
            </a:extLst>
          </p:cNvPr>
          <p:cNvSpPr/>
          <p:nvPr userDrawn="1"/>
        </p:nvSpPr>
        <p:spPr>
          <a:xfrm>
            <a:off x="3177843" y="3929798"/>
            <a:ext cx="1179043" cy="281941"/>
          </a:xfrm>
          <a:prstGeom prst="rect">
            <a:avLst/>
          </a:prstGeom>
          <a:solidFill>
            <a:srgbClr val="D2768D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>
              <a:defRPr sz="1600"/>
            </a:pPr>
            <a:endParaRPr/>
          </a:p>
        </p:txBody>
      </p:sp>
      <p:sp>
        <p:nvSpPr>
          <p:cNvPr id="26" name="Rectangle">
            <a:extLst>
              <a:ext uri="{FF2B5EF4-FFF2-40B4-BE49-F238E27FC236}">
                <a16:creationId xmlns:a16="http://schemas.microsoft.com/office/drawing/2014/main" id="{9CF9BA8B-338E-EF4A-91E1-AC400100FAB7}"/>
              </a:ext>
            </a:extLst>
          </p:cNvPr>
          <p:cNvSpPr/>
          <p:nvPr userDrawn="1"/>
        </p:nvSpPr>
        <p:spPr>
          <a:xfrm>
            <a:off x="3177843" y="4960995"/>
            <a:ext cx="1179043" cy="281941"/>
          </a:xfrm>
          <a:prstGeom prst="rect">
            <a:avLst/>
          </a:prstGeom>
          <a:solidFill>
            <a:srgbClr val="B0C2E2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>
              <a:defRPr sz="1600"/>
            </a:pPr>
            <a:endParaRPr/>
          </a:p>
        </p:txBody>
      </p:sp>
      <p:sp>
        <p:nvSpPr>
          <p:cNvPr id="27" name="Rectangle">
            <a:extLst>
              <a:ext uri="{FF2B5EF4-FFF2-40B4-BE49-F238E27FC236}">
                <a16:creationId xmlns:a16="http://schemas.microsoft.com/office/drawing/2014/main" id="{AAE644A1-C4DB-E74D-8831-209DDBDDAFA5}"/>
              </a:ext>
            </a:extLst>
          </p:cNvPr>
          <p:cNvSpPr/>
          <p:nvPr userDrawn="1"/>
        </p:nvSpPr>
        <p:spPr>
          <a:xfrm>
            <a:off x="3177843" y="5966791"/>
            <a:ext cx="1179043" cy="281941"/>
          </a:xfrm>
          <a:prstGeom prst="rect">
            <a:avLst/>
          </a:prstGeom>
          <a:solidFill>
            <a:srgbClr val="424242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>
              <a:defRPr sz="1600"/>
            </a:pPr>
            <a:endParaRPr/>
          </a:p>
        </p:txBody>
      </p:sp>
      <p:sp>
        <p:nvSpPr>
          <p:cNvPr id="23" name="Google Shape;52;p30">
            <a:extLst>
              <a:ext uri="{FF2B5EF4-FFF2-40B4-BE49-F238E27FC236}">
                <a16:creationId xmlns:a16="http://schemas.microsoft.com/office/drawing/2014/main" id="{7B8DE38A-F6DB-B14E-AB24-FEF1E797F1C1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838200" y="6355430"/>
            <a:ext cx="321527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i="0" u="none" strike="noStrike" cap="none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88377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 advAuto="0"/>
      <p:bldP spid="10" grpId="0" animBg="1" advAuto="0"/>
      <p:bldP spid="13" grpId="0" animBg="1" advAuto="0"/>
      <p:bldP spid="16" grpId="0" animBg="1" advAuto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Conten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/>
          <p:nvPr userDrawn="1"/>
        </p:nvSpPr>
        <p:spPr>
          <a:xfrm>
            <a:off x="-1" y="-1"/>
            <a:ext cx="12192001" cy="6858001"/>
          </a:xfrm>
          <a:prstGeom prst="rect">
            <a:avLst/>
          </a:prstGeom>
          <a:solidFill>
            <a:srgbClr val="A2E0D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B1DFD3"/>
                </a:solidFill>
              </a:defRPr>
            </a:pPr>
            <a:endParaRPr/>
          </a:p>
        </p:txBody>
      </p:sp>
      <p:sp>
        <p:nvSpPr>
          <p:cNvPr id="22" name="Title Text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 TEXT</a:t>
            </a:r>
            <a:endParaRPr dirty="0"/>
          </a:p>
        </p:txBody>
      </p:sp>
      <p:sp>
        <p:nvSpPr>
          <p:cNvPr id="2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E8C4B617-F81B-004C-8567-0CBEA23DDB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07491" y="6214249"/>
            <a:ext cx="1129268" cy="4183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5" descr="Picture 5">
            <a:extLst>
              <a:ext uri="{FF2B5EF4-FFF2-40B4-BE49-F238E27FC236}">
                <a16:creationId xmlns:a16="http://schemas.microsoft.com/office/drawing/2014/main" id="{8FA99FEE-EEB7-C246-A9A0-F0E7621BB2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5867" b="18497"/>
          <a:stretch/>
        </p:blipFill>
        <p:spPr>
          <a:xfrm flipH="1">
            <a:off x="0" y="5578242"/>
            <a:ext cx="3824184" cy="1279758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Rectangle">
            <a:extLst>
              <a:ext uri="{FF2B5EF4-FFF2-40B4-BE49-F238E27FC236}">
                <a16:creationId xmlns:a16="http://schemas.microsoft.com/office/drawing/2014/main" id="{EE80CECD-9ACE-7142-BA87-B2D863BFE998}"/>
              </a:ext>
            </a:extLst>
          </p:cNvPr>
          <p:cNvSpPr/>
          <p:nvPr userDrawn="1"/>
        </p:nvSpPr>
        <p:spPr>
          <a:xfrm>
            <a:off x="4792248" y="1290543"/>
            <a:ext cx="2607503" cy="45719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" name="Google Shape;52;p30">
            <a:extLst>
              <a:ext uri="{FF2B5EF4-FFF2-40B4-BE49-F238E27FC236}">
                <a16:creationId xmlns:a16="http://schemas.microsoft.com/office/drawing/2014/main" id="{D7A26474-1481-9442-B2CE-1854F491F12B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838200" y="6355430"/>
            <a:ext cx="321527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i="0" u="none" strike="noStrike" cap="none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7041BC2B-017A-1C4C-87BC-E28AAAA1025B}"/>
              </a:ext>
            </a:extLst>
          </p:cNvPr>
          <p:cNvSpPr/>
          <p:nvPr userDrawn="1"/>
        </p:nvSpPr>
        <p:spPr>
          <a:xfrm>
            <a:off x="-1" y="-1"/>
            <a:ext cx="12192001" cy="6858001"/>
          </a:xfrm>
          <a:prstGeom prst="rect">
            <a:avLst/>
          </a:prstGeom>
          <a:solidFill>
            <a:srgbClr val="6C49B8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B1DFD3"/>
                </a:solidFill>
              </a:defRPr>
            </a:pPr>
            <a:endParaRPr/>
          </a:p>
        </p:txBody>
      </p:sp>
      <p:sp>
        <p:nvSpPr>
          <p:cNvPr id="5" name="Title Text">
            <a:extLst>
              <a:ext uri="{FF2B5EF4-FFF2-40B4-BE49-F238E27FC236}">
                <a16:creationId xmlns:a16="http://schemas.microsoft.com/office/drawing/2014/main" id="{5F6771D4-75DB-6841-BC74-8605B7E15124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838200" y="132589"/>
            <a:ext cx="10515600" cy="140665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TEXT</a:t>
            </a:r>
            <a:endParaRPr dirty="0"/>
          </a:p>
        </p:txBody>
      </p:sp>
      <p:sp>
        <p:nvSpPr>
          <p:cNvPr id="6" name="Body Level One…">
            <a:extLst>
              <a:ext uri="{FF2B5EF4-FFF2-40B4-BE49-F238E27FC236}">
                <a16:creationId xmlns:a16="http://schemas.microsoft.com/office/drawing/2014/main" id="{AB33ABAE-E42E-1248-AD82-25EC9CA1155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920081"/>
            <a:ext cx="10515600" cy="4256882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10" name="Rectangle">
            <a:extLst>
              <a:ext uri="{FF2B5EF4-FFF2-40B4-BE49-F238E27FC236}">
                <a16:creationId xmlns:a16="http://schemas.microsoft.com/office/drawing/2014/main" id="{B28695F6-E5B8-A84D-9C71-DDA3352470DA}"/>
              </a:ext>
            </a:extLst>
          </p:cNvPr>
          <p:cNvSpPr/>
          <p:nvPr userDrawn="1"/>
        </p:nvSpPr>
        <p:spPr>
          <a:xfrm>
            <a:off x="4792248" y="1290543"/>
            <a:ext cx="2607503" cy="45719"/>
          </a:xfrm>
          <a:prstGeom prst="rect">
            <a:avLst/>
          </a:prstGeom>
          <a:solidFill>
            <a:srgbClr val="A2E0D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0DB016AE-81EA-3D4A-B9A8-7238B0996C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0412" y="6205105"/>
            <a:ext cx="1083564" cy="411920"/>
          </a:xfrm>
          <a:prstGeom prst="rect">
            <a:avLst/>
          </a:prstGeom>
        </p:spPr>
      </p:pic>
      <p:sp>
        <p:nvSpPr>
          <p:cNvPr id="8" name="Google Shape;52;p30">
            <a:extLst>
              <a:ext uri="{FF2B5EF4-FFF2-40B4-BE49-F238E27FC236}">
                <a16:creationId xmlns:a16="http://schemas.microsoft.com/office/drawing/2014/main" id="{396E0A21-CB3B-E040-93F5-FE96C58DC6DB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838200" y="6355430"/>
            <a:ext cx="321527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i="0" u="none" strike="noStrike" cap="none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41831784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38200" y="132589"/>
            <a:ext cx="10515600" cy="1406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rPr lang="en-US" dirty="0"/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920081"/>
            <a:ext cx="10515600" cy="4256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2pPr marL="723900" indent="-266700"/>
            <a:lvl3pPr marL="1234439" indent="-320039"/>
            <a:lvl4pPr marL="1727200" indent="-355600"/>
            <a:lvl5pPr marL="2184400" indent="-355600"/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pic>
        <p:nvPicPr>
          <p:cNvPr id="5" name="Image" descr="Image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707491" y="6211127"/>
            <a:ext cx="1129268" cy="418332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Google Shape;52;p30">
            <a:extLst>
              <a:ext uri="{FF2B5EF4-FFF2-40B4-BE49-F238E27FC236}">
                <a16:creationId xmlns:a16="http://schemas.microsoft.com/office/drawing/2014/main" id="{6C3F212C-3F73-754E-8DE7-248A3C096328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838200" y="6355430"/>
            <a:ext cx="321527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i="0" u="none" strike="noStrike" cap="none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6" r:id="rId2"/>
    <p:sldLayoutId id="2147483677" r:id="rId3"/>
    <p:sldLayoutId id="2147483674" r:id="rId4"/>
    <p:sldLayoutId id="2147483669" r:id="rId5"/>
    <p:sldLayoutId id="2147483678" r:id="rId6"/>
    <p:sldLayoutId id="2147483671" r:id="rId7"/>
    <p:sldLayoutId id="2147483666" r:id="rId8"/>
    <p:sldLayoutId id="2147483681" r:id="rId9"/>
    <p:sldLayoutId id="2147483682" r:id="rId10"/>
    <p:sldLayoutId id="2147483683" r:id="rId11"/>
    <p:sldLayoutId id="2147483684" r:id="rId12"/>
    <p:sldLayoutId id="2147483670" r:id="rId13"/>
    <p:sldLayoutId id="2147483668" r:id="rId14"/>
    <p:sldLayoutId id="2147483680" r:id="rId15"/>
    <p:sldLayoutId id="2147483679" r:id="rId16"/>
    <p:sldLayoutId id="2147483673" r:id="rId17"/>
    <p:sldLayoutId id="2147483675" r:id="rId18"/>
  </p:sldLayoutIdLst>
  <p:transition spd="med"/>
  <p:hf hdr="0" ftr="0" dt="0"/>
  <p:txStyles>
    <p:titleStyle>
      <a:lvl1pPr marL="0" marR="0" indent="0" algn="ctr" defTabSz="914400" latinLnBrk="0">
        <a:lnSpc>
          <a:spcPct val="1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chemeClr val="tx1"/>
          </a:solidFill>
          <a:uFillTx/>
          <a:latin typeface="Raleway Medium" panose="020B0503030101060003" pitchFamily="34" charset="77"/>
          <a:ea typeface="Raleway Medium" panose="020B0503030101060003" pitchFamily="34" charset="77"/>
          <a:cs typeface="Raleway Medium" panose="020B0503030101060003" pitchFamily="34" charset="77"/>
          <a:sym typeface="Raleway SemiBold"/>
        </a:defRPr>
      </a:lvl1pPr>
      <a:lvl2pPr marL="0" marR="0" indent="0" algn="ctr" defTabSz="914400" latinLnBrk="0">
        <a:lnSpc>
          <a:spcPct val="1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rgbClr val="000000"/>
          </a:solidFill>
          <a:uFillTx/>
          <a:latin typeface="Raleway SemiBold"/>
          <a:ea typeface="Raleway SemiBold"/>
          <a:cs typeface="Raleway SemiBold"/>
          <a:sym typeface="Raleway SemiBold"/>
        </a:defRPr>
      </a:lvl2pPr>
      <a:lvl3pPr marL="0" marR="0" indent="0" algn="ctr" defTabSz="914400" latinLnBrk="0">
        <a:lnSpc>
          <a:spcPct val="1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rgbClr val="000000"/>
          </a:solidFill>
          <a:uFillTx/>
          <a:latin typeface="Raleway SemiBold"/>
          <a:ea typeface="Raleway SemiBold"/>
          <a:cs typeface="Raleway SemiBold"/>
          <a:sym typeface="Raleway SemiBold"/>
        </a:defRPr>
      </a:lvl3pPr>
      <a:lvl4pPr marL="0" marR="0" indent="0" algn="ctr" defTabSz="914400" latinLnBrk="0">
        <a:lnSpc>
          <a:spcPct val="1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rgbClr val="000000"/>
          </a:solidFill>
          <a:uFillTx/>
          <a:latin typeface="Raleway SemiBold"/>
          <a:ea typeface="Raleway SemiBold"/>
          <a:cs typeface="Raleway SemiBold"/>
          <a:sym typeface="Raleway SemiBold"/>
        </a:defRPr>
      </a:lvl4pPr>
      <a:lvl5pPr marL="0" marR="0" indent="0" algn="ctr" defTabSz="914400" latinLnBrk="0">
        <a:lnSpc>
          <a:spcPct val="1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rgbClr val="000000"/>
          </a:solidFill>
          <a:uFillTx/>
          <a:latin typeface="Raleway SemiBold"/>
          <a:ea typeface="Raleway SemiBold"/>
          <a:cs typeface="Raleway SemiBold"/>
          <a:sym typeface="Raleway SemiBold"/>
        </a:defRPr>
      </a:lvl5pPr>
      <a:lvl6pPr marL="0" marR="0" indent="0" algn="ctr" defTabSz="914400" latinLnBrk="0">
        <a:lnSpc>
          <a:spcPct val="1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rgbClr val="000000"/>
          </a:solidFill>
          <a:uFillTx/>
          <a:latin typeface="Raleway SemiBold"/>
          <a:ea typeface="Raleway SemiBold"/>
          <a:cs typeface="Raleway SemiBold"/>
          <a:sym typeface="Raleway SemiBold"/>
        </a:defRPr>
      </a:lvl6pPr>
      <a:lvl7pPr marL="0" marR="0" indent="0" algn="ctr" defTabSz="914400" latinLnBrk="0">
        <a:lnSpc>
          <a:spcPct val="1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rgbClr val="000000"/>
          </a:solidFill>
          <a:uFillTx/>
          <a:latin typeface="Raleway SemiBold"/>
          <a:ea typeface="Raleway SemiBold"/>
          <a:cs typeface="Raleway SemiBold"/>
          <a:sym typeface="Raleway SemiBold"/>
        </a:defRPr>
      </a:lvl7pPr>
      <a:lvl8pPr marL="0" marR="0" indent="0" algn="ctr" defTabSz="914400" latinLnBrk="0">
        <a:lnSpc>
          <a:spcPct val="1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rgbClr val="000000"/>
          </a:solidFill>
          <a:uFillTx/>
          <a:latin typeface="Raleway SemiBold"/>
          <a:ea typeface="Raleway SemiBold"/>
          <a:cs typeface="Raleway SemiBold"/>
          <a:sym typeface="Raleway SemiBold"/>
        </a:defRPr>
      </a:lvl8pPr>
      <a:lvl9pPr marL="0" marR="0" indent="0" algn="ctr" defTabSz="914400" latinLnBrk="0">
        <a:lnSpc>
          <a:spcPct val="1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rgbClr val="000000"/>
          </a:solidFill>
          <a:uFillTx/>
          <a:latin typeface="Raleway SemiBold"/>
          <a:ea typeface="Raleway SemiBold"/>
          <a:cs typeface="Raleway SemiBold"/>
          <a:sym typeface="Raleway SemiBold"/>
        </a:defRPr>
      </a:lvl9pPr>
    </p:titleStyle>
    <p:bodyStyle>
      <a:lvl1pPr marL="228599" marR="0" indent="-228599" algn="l" defTabSz="914400" rtl="0" latinLnBrk="0">
        <a:lnSpc>
          <a:spcPct val="110000"/>
        </a:lnSpc>
        <a:spcBef>
          <a:spcPts val="1000"/>
        </a:spcBef>
        <a:spcAft>
          <a:spcPts val="0"/>
        </a:spcAft>
        <a:buClr>
          <a:srgbClr val="A3E1D3"/>
        </a:buClr>
        <a:buSzPct val="100000"/>
        <a:buFont typeface="Arial"/>
        <a:buChar char="•"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Tx/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  <a:sym typeface="Raleway"/>
        </a:defRPr>
      </a:lvl1pPr>
      <a:lvl2pPr marL="742950" marR="0" indent="-285750" algn="l" defTabSz="914400" rtl="0" latinLnBrk="0">
        <a:lnSpc>
          <a:spcPct val="110000"/>
        </a:lnSpc>
        <a:spcBef>
          <a:spcPts val="1000"/>
        </a:spcBef>
        <a:spcAft>
          <a:spcPts val="0"/>
        </a:spcAft>
        <a:buClr>
          <a:srgbClr val="A3E1D3"/>
        </a:buClr>
        <a:buSzPct val="100000"/>
        <a:buFont typeface="Arial"/>
        <a:buChar char="•"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Tx/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  <a:sym typeface="Raleway"/>
        </a:defRPr>
      </a:lvl2pPr>
      <a:lvl3pPr marL="1257300" marR="0" indent="-342900" algn="l" defTabSz="914400" rtl="0" latinLnBrk="0">
        <a:lnSpc>
          <a:spcPct val="110000"/>
        </a:lnSpc>
        <a:spcBef>
          <a:spcPts val="1000"/>
        </a:spcBef>
        <a:spcAft>
          <a:spcPts val="0"/>
        </a:spcAft>
        <a:buClr>
          <a:srgbClr val="A3E1D3"/>
        </a:buClr>
        <a:buSzPct val="100000"/>
        <a:buFont typeface="Arial"/>
        <a:buChar char="•"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Tx/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  <a:sym typeface="Raleway"/>
        </a:defRPr>
      </a:lvl3pPr>
      <a:lvl4pPr marL="1752600" marR="0" indent="-381000" algn="l" defTabSz="914400" rtl="0" latinLnBrk="0">
        <a:lnSpc>
          <a:spcPct val="110000"/>
        </a:lnSpc>
        <a:spcBef>
          <a:spcPts val="1000"/>
        </a:spcBef>
        <a:spcAft>
          <a:spcPts val="0"/>
        </a:spcAft>
        <a:buClr>
          <a:srgbClr val="A3E1D3"/>
        </a:buClr>
        <a:buSzPct val="100000"/>
        <a:buFont typeface="Arial"/>
        <a:buChar char="•"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Tx/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  <a:sym typeface="Raleway"/>
        </a:defRPr>
      </a:lvl4pPr>
      <a:lvl5pPr marL="2209800" marR="0" indent="-381000" algn="l" defTabSz="914400" rtl="0" latinLnBrk="0">
        <a:lnSpc>
          <a:spcPct val="110000"/>
        </a:lnSpc>
        <a:spcBef>
          <a:spcPts val="1000"/>
        </a:spcBef>
        <a:spcAft>
          <a:spcPts val="0"/>
        </a:spcAft>
        <a:buClr>
          <a:srgbClr val="A3E1D3"/>
        </a:buClr>
        <a:buSzPct val="100000"/>
        <a:buFont typeface="Arial"/>
        <a:buChar char="•"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Tx/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  <a:sym typeface="Raleway"/>
        </a:defRPr>
      </a:lvl5pPr>
      <a:lvl6pPr marL="2667000" marR="0" indent="-381000" algn="l" defTabSz="914400" rtl="0" latinLnBrk="0">
        <a:lnSpc>
          <a:spcPct val="110000"/>
        </a:lnSpc>
        <a:spcBef>
          <a:spcPts val="1000"/>
        </a:spcBef>
        <a:spcAft>
          <a:spcPts val="0"/>
        </a:spcAft>
        <a:buClr>
          <a:srgbClr val="A3E1D3"/>
        </a:buClr>
        <a:buSzPct val="100000"/>
        <a:buFont typeface="Arial"/>
        <a:buChar char="•"/>
        <a:tabLst/>
        <a:defRPr sz="3000" b="0" i="0" u="none" strike="noStrike" cap="none" spc="0" baseline="0">
          <a:ln>
            <a:noFill/>
          </a:ln>
          <a:solidFill>
            <a:srgbClr val="303030"/>
          </a:solidFill>
          <a:uFillTx/>
          <a:latin typeface="Raleway"/>
          <a:ea typeface="Raleway"/>
          <a:cs typeface="Raleway"/>
          <a:sym typeface="Raleway"/>
        </a:defRPr>
      </a:lvl6pPr>
      <a:lvl7pPr marL="3124200" marR="0" indent="-381000" algn="l" defTabSz="914400" rtl="0" latinLnBrk="0">
        <a:lnSpc>
          <a:spcPct val="110000"/>
        </a:lnSpc>
        <a:spcBef>
          <a:spcPts val="1000"/>
        </a:spcBef>
        <a:spcAft>
          <a:spcPts val="0"/>
        </a:spcAft>
        <a:buClr>
          <a:srgbClr val="A3E1D3"/>
        </a:buClr>
        <a:buSzPct val="100000"/>
        <a:buFont typeface="Arial"/>
        <a:buChar char="•"/>
        <a:tabLst/>
        <a:defRPr sz="3000" b="0" i="0" u="none" strike="noStrike" cap="none" spc="0" baseline="0">
          <a:ln>
            <a:noFill/>
          </a:ln>
          <a:solidFill>
            <a:srgbClr val="303030"/>
          </a:solidFill>
          <a:uFillTx/>
          <a:latin typeface="Raleway"/>
          <a:ea typeface="Raleway"/>
          <a:cs typeface="Raleway"/>
          <a:sym typeface="Raleway"/>
        </a:defRPr>
      </a:lvl7pPr>
      <a:lvl8pPr marL="3581400" marR="0" indent="-381000" algn="l" defTabSz="914400" rtl="0" latinLnBrk="0">
        <a:lnSpc>
          <a:spcPct val="110000"/>
        </a:lnSpc>
        <a:spcBef>
          <a:spcPts val="1000"/>
        </a:spcBef>
        <a:spcAft>
          <a:spcPts val="0"/>
        </a:spcAft>
        <a:buClr>
          <a:srgbClr val="A3E1D3"/>
        </a:buClr>
        <a:buSzPct val="100000"/>
        <a:buFont typeface="Arial"/>
        <a:buChar char="•"/>
        <a:tabLst/>
        <a:defRPr sz="3000" b="0" i="0" u="none" strike="noStrike" cap="none" spc="0" baseline="0">
          <a:ln>
            <a:noFill/>
          </a:ln>
          <a:solidFill>
            <a:srgbClr val="303030"/>
          </a:solidFill>
          <a:uFillTx/>
          <a:latin typeface="Raleway"/>
          <a:ea typeface="Raleway"/>
          <a:cs typeface="Raleway"/>
          <a:sym typeface="Raleway"/>
        </a:defRPr>
      </a:lvl8pPr>
      <a:lvl9pPr marL="4038600" marR="0" indent="-381000" algn="l" defTabSz="914400" rtl="0" latinLnBrk="0">
        <a:lnSpc>
          <a:spcPct val="110000"/>
        </a:lnSpc>
        <a:spcBef>
          <a:spcPts val="1000"/>
        </a:spcBef>
        <a:spcAft>
          <a:spcPts val="0"/>
        </a:spcAft>
        <a:buClr>
          <a:srgbClr val="A3E1D3"/>
        </a:buClr>
        <a:buSzPct val="100000"/>
        <a:buFont typeface="Arial"/>
        <a:buChar char="•"/>
        <a:tabLst/>
        <a:defRPr sz="3000" b="0" i="0" u="none" strike="noStrike" cap="none" spc="0" baseline="0">
          <a:ln>
            <a:noFill/>
          </a:ln>
          <a:solidFill>
            <a:srgbClr val="303030"/>
          </a:solidFill>
          <a:uFillTx/>
          <a:latin typeface="Raleway"/>
          <a:ea typeface="Raleway"/>
          <a:cs typeface="Raleway"/>
          <a:sym typeface="Raleway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5" Type="http://schemas.openxmlformats.org/officeDocument/2006/relationships/comments" Target="../comments/comment3.xml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5" Type="http://schemas.openxmlformats.org/officeDocument/2006/relationships/comments" Target="../comments/comment4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tiff"/><Relationship Id="rId5" Type="http://schemas.openxmlformats.org/officeDocument/2006/relationships/image" Target="../media/image51.png"/><Relationship Id="rId4" Type="http://schemas.openxmlformats.org/officeDocument/2006/relationships/image" Target="../media/image50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30.png"/><Relationship Id="rId2" Type="http://schemas.openxmlformats.org/officeDocument/2006/relationships/hyperlink" Target="https://learn.penguinstrategies.com/b2b-startup-growth-podcast-signup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6" Type="http://schemas.openxmlformats.org/officeDocument/2006/relationships/comments" Target="../comments/comment5.xml"/><Relationship Id="rId5" Type="http://schemas.openxmlformats.org/officeDocument/2006/relationships/image" Target="../media/image29.png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9.xml"/><Relationship Id="rId5" Type="http://schemas.openxmlformats.org/officeDocument/2006/relationships/comments" Target="../comments/comment6.xml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ttributionapp.com/blog/6-best-practices-for-successful-b2b-multi-touch-attribution/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a16z.com/2012/06/15/good-product-managerbad-product-manager/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5" Type="http://schemas.openxmlformats.org/officeDocument/2006/relationships/comments" Target="../comments/comment7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6.xml"/><Relationship Id="rId5" Type="http://schemas.openxmlformats.org/officeDocument/2006/relationships/comments" Target="../comments/comment8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penguinstrategies.com/download-playbook-template" TargetMode="Externa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Relationship Id="rId4" Type="http://schemas.openxmlformats.org/officeDocument/2006/relationships/comments" Target="../comments/comment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2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31.png"/><Relationship Id="rId17" Type="http://schemas.openxmlformats.org/officeDocument/2006/relationships/comments" Target="../comments/comment1.xml"/><Relationship Id="rId2" Type="http://schemas.openxmlformats.org/officeDocument/2006/relationships/image" Target="../media/image2.pn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11" Type="http://schemas.openxmlformats.org/officeDocument/2006/relationships/image" Target="../media/image19.svg"/><Relationship Id="rId5" Type="http://schemas.openxmlformats.org/officeDocument/2006/relationships/image" Target="../media/image5.svg"/><Relationship Id="rId15" Type="http://schemas.openxmlformats.org/officeDocument/2006/relationships/image" Target="../media/image34.png"/><Relationship Id="rId10" Type="http://schemas.openxmlformats.org/officeDocument/2006/relationships/image" Target="../media/image18.png"/><Relationship Id="rId4" Type="http://schemas.openxmlformats.org/officeDocument/2006/relationships/image" Target="../media/image4.png"/><Relationship Id="rId9" Type="http://schemas.openxmlformats.org/officeDocument/2006/relationships/image" Target="../media/image11.svg"/><Relationship Id="rId14" Type="http://schemas.openxmlformats.org/officeDocument/2006/relationships/image" Target="../media/image3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2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31.png"/><Relationship Id="rId17" Type="http://schemas.openxmlformats.org/officeDocument/2006/relationships/comments" Target="../comments/comment10.xml"/><Relationship Id="rId2" Type="http://schemas.openxmlformats.org/officeDocument/2006/relationships/image" Target="../media/image2.pn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11" Type="http://schemas.openxmlformats.org/officeDocument/2006/relationships/image" Target="../media/image19.svg"/><Relationship Id="rId5" Type="http://schemas.openxmlformats.org/officeDocument/2006/relationships/image" Target="../media/image5.svg"/><Relationship Id="rId15" Type="http://schemas.openxmlformats.org/officeDocument/2006/relationships/image" Target="../media/image34.png"/><Relationship Id="rId10" Type="http://schemas.openxmlformats.org/officeDocument/2006/relationships/image" Target="../media/image18.png"/><Relationship Id="rId4" Type="http://schemas.openxmlformats.org/officeDocument/2006/relationships/image" Target="../media/image4.png"/><Relationship Id="rId9" Type="http://schemas.openxmlformats.org/officeDocument/2006/relationships/image" Target="../media/image11.svg"/><Relationship Id="rId1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b2bstartupgrowth.com/" TargetMode="External"/><Relationship Id="rId3" Type="http://schemas.openxmlformats.org/officeDocument/2006/relationships/hyperlink" Target="https://learn.penguinstrategies.com/b2b-startup-growth-podcast-signup" TargetMode="External"/><Relationship Id="rId7" Type="http://schemas.openxmlformats.org/officeDocument/2006/relationships/image" Target="../media/image76.tiff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twitter.com/shohameckhaus" TargetMode="External"/><Relationship Id="rId5" Type="http://schemas.openxmlformats.org/officeDocument/2006/relationships/image" Target="../media/image75.tiff"/><Relationship Id="rId10" Type="http://schemas.openxmlformats.org/officeDocument/2006/relationships/comments" Target="../comments/comment11.xml"/><Relationship Id="rId4" Type="http://schemas.openxmlformats.org/officeDocument/2006/relationships/hyperlink" Target="https://www.linkedin.com/in/shohameckhaus/" TargetMode="External"/><Relationship Id="rId9" Type="http://schemas.openxmlformats.org/officeDocument/2006/relationships/image" Target="../media/image7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6.xml"/><Relationship Id="rId5" Type="http://schemas.openxmlformats.org/officeDocument/2006/relationships/comments" Target="../comments/comment2.xml"/><Relationship Id="rId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www.youtube.com/watch?v=K80bPohFPe4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png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png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40F1D21-6B40-0E41-B4E4-405D95C80909}"/>
              </a:ext>
            </a:extLst>
          </p:cNvPr>
          <p:cNvSpPr/>
          <p:nvPr/>
        </p:nvSpPr>
        <p:spPr>
          <a:xfrm>
            <a:off x="6096000" y="-1"/>
            <a:ext cx="6096000" cy="685800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0" name="Picture 19" descr="A picture containing rain&#10;&#10;Description automatically generated">
            <a:extLst>
              <a:ext uri="{FF2B5EF4-FFF2-40B4-BE49-F238E27FC236}">
                <a16:creationId xmlns:a16="http://schemas.microsoft.com/office/drawing/2014/main" id="{47E4EB94-C4DB-3549-A7B0-5EFCA190FA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4012" y="551328"/>
            <a:ext cx="5355607" cy="535560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BED0FBC-8890-7D41-9677-6359B389C0EE}"/>
              </a:ext>
            </a:extLst>
          </p:cNvPr>
          <p:cNvSpPr/>
          <p:nvPr/>
        </p:nvSpPr>
        <p:spPr>
          <a:xfrm>
            <a:off x="0" y="709"/>
            <a:ext cx="6096000" cy="6858001"/>
          </a:xfrm>
          <a:prstGeom prst="rect">
            <a:avLst/>
          </a:prstGeom>
          <a:solidFill>
            <a:srgbClr val="6C49B8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5E399A17-CB03-E646-BF65-2E157375BE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69191" y="741624"/>
            <a:ext cx="5636400" cy="5636400"/>
          </a:xfrm>
          <a:prstGeom prst="rect">
            <a:avLst/>
          </a:prstGeom>
        </p:spPr>
      </p:pic>
      <p:sp>
        <p:nvSpPr>
          <p:cNvPr id="171" name="Title 1"/>
          <p:cNvSpPr txBox="1">
            <a:spLocks noGrp="1"/>
          </p:cNvSpPr>
          <p:nvPr>
            <p:ph type="title"/>
          </p:nvPr>
        </p:nvSpPr>
        <p:spPr>
          <a:xfrm>
            <a:off x="6160206" y="1962719"/>
            <a:ext cx="4713767" cy="120341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Bef>
                <a:spcPts val="800"/>
              </a:spcBef>
              <a:defRPr sz="4800">
                <a:solidFill>
                  <a:srgbClr val="FFFFFF"/>
                </a:solidFill>
              </a:defRPr>
            </a:pPr>
            <a:r>
              <a:rPr lang="en-US" sz="5400" b="1" cap="all" dirty="0">
                <a:solidFill>
                  <a:schemeClr val="bg1"/>
                </a:solidFill>
                <a:latin typeface="Raleway SemiBold" panose="020B0503030101060003" pitchFamily="34" charset="77"/>
                <a:ea typeface="Raleway Medium"/>
                <a:cs typeface="Raleway Medium"/>
                <a:sym typeface="Raleway Medium"/>
              </a:rPr>
              <a:t>Bad CMO</a:t>
            </a:r>
            <a:endParaRPr sz="6000" b="1" dirty="0">
              <a:solidFill>
                <a:schemeClr val="bg1"/>
              </a:solidFill>
              <a:latin typeface="Raleway SemiBold" panose="020B0503030101060003" pitchFamily="34" charset="77"/>
            </a:endParaRPr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E59E4BA1-3C44-1148-B290-62637BE4723D}"/>
              </a:ext>
            </a:extLst>
          </p:cNvPr>
          <p:cNvSpPr txBox="1">
            <a:spLocks/>
          </p:cNvSpPr>
          <p:nvPr/>
        </p:nvSpPr>
        <p:spPr>
          <a:xfrm>
            <a:off x="1451333" y="5711479"/>
            <a:ext cx="4822287" cy="1069612"/>
          </a:xfrm>
          <a:prstGeom prst="rect">
            <a:avLst/>
          </a:prstGeom>
        </p:spPr>
        <p:txBody>
          <a:bodyPr>
            <a:normAutofit/>
          </a:bodyPr>
          <a:lstStyle>
            <a:lvl1pPr marL="228599" marR="0" indent="-228599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aleway"/>
              </a:defRPr>
            </a:lvl1pPr>
            <a:lvl2pPr marL="742950" marR="0" indent="-28575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aleway"/>
              </a:defRPr>
            </a:lvl2pPr>
            <a:lvl3pPr marL="1257300" marR="0" indent="-34290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aleway"/>
              </a:defRPr>
            </a:lvl3pPr>
            <a:lvl4pPr marL="1752600" marR="0" indent="-38100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aleway"/>
              </a:defRPr>
            </a:lvl4pPr>
            <a:lvl5pPr marL="2209800" marR="0" indent="-38100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aleway"/>
              </a:defRPr>
            </a:lvl5pPr>
            <a:lvl6pPr marL="2667000" marR="0" indent="-38100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124200" marR="0" indent="-38100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581400" marR="0" indent="-38100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038600" marR="0" indent="-38100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 hangingPunct="1">
              <a:lnSpc>
                <a:spcPct val="100000"/>
              </a:lnSpc>
              <a:buNone/>
              <a:defRPr>
                <a:solidFill>
                  <a:srgbClr val="000000"/>
                </a:solidFill>
              </a:defRPr>
            </a:pPr>
            <a:r>
              <a:rPr lang="en-US" sz="1800" b="1" dirty="0" err="1">
                <a:solidFill>
                  <a:schemeClr val="bg1"/>
                </a:solidFill>
              </a:rPr>
              <a:t>Shoham</a:t>
            </a:r>
            <a:r>
              <a:rPr lang="en-US" sz="1800" b="1" dirty="0">
                <a:solidFill>
                  <a:schemeClr val="bg1"/>
                </a:solidFill>
              </a:rPr>
              <a:t> </a:t>
            </a:r>
            <a:r>
              <a:rPr lang="en-US" sz="1800" b="1" dirty="0" err="1">
                <a:solidFill>
                  <a:schemeClr val="bg1"/>
                </a:solidFill>
              </a:rPr>
              <a:t>Eckhaus</a:t>
            </a:r>
            <a:endParaRPr lang="en-US" sz="1800" b="1" dirty="0">
              <a:solidFill>
                <a:schemeClr val="bg1"/>
              </a:solidFill>
            </a:endParaRPr>
          </a:p>
          <a:p>
            <a:pPr marL="0" indent="0" hangingPunct="1">
              <a:lnSpc>
                <a:spcPct val="100000"/>
              </a:lnSpc>
              <a:buNone/>
              <a:defRPr>
                <a:solidFill>
                  <a:srgbClr val="000000"/>
                </a:solidFill>
              </a:defRPr>
            </a:pPr>
            <a:r>
              <a:rPr lang="en-US" sz="1400" dirty="0">
                <a:solidFill>
                  <a:srgbClr val="7FCDBB"/>
                </a:solidFill>
              </a:rPr>
              <a:t>Chief Strategist and CMO at Penguin Strategies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C7C848A-F5EB-F648-8C8E-7C02FA6DAA34}"/>
              </a:ext>
            </a:extLst>
          </p:cNvPr>
          <p:cNvSpPr txBox="1">
            <a:spLocks/>
          </p:cNvSpPr>
          <p:nvPr/>
        </p:nvSpPr>
        <p:spPr>
          <a:xfrm>
            <a:off x="1072894" y="1962719"/>
            <a:ext cx="4713767" cy="12034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ctr" defTabSz="9144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Raleway Medium" panose="020B0503030101060003" pitchFamily="34" charset="77"/>
                <a:ea typeface="Raleway Medium" panose="020B0503030101060003" pitchFamily="34" charset="77"/>
                <a:cs typeface="Raleway Medium" panose="020B0503030101060003" pitchFamily="34" charset="77"/>
                <a:sym typeface="Raleway"/>
              </a:defRPr>
            </a:lvl1pPr>
            <a:lvl2pPr marL="0" marR="0" indent="0" algn="ctr" defTabSz="914400" latinLnBrk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L="0" marR="0" indent="0" algn="ctr" defTabSz="914400" latinLnBrk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L="0" marR="0" indent="0" algn="ctr" defTabSz="914400" latinLnBrk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L="0" marR="0" indent="0" algn="ctr" defTabSz="914400" latinLnBrk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L="0" marR="0" indent="0" algn="ctr" defTabSz="914400" latinLnBrk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L="0" marR="0" indent="0" algn="ctr" defTabSz="914400" latinLnBrk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L="0" marR="0" indent="0" algn="ctr" defTabSz="914400" latinLnBrk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L="0" marR="0" indent="0" algn="ctr" defTabSz="914400" latinLnBrk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hangingPunct="1">
              <a:spcBef>
                <a:spcPts val="800"/>
              </a:spcBef>
              <a:defRPr sz="4800">
                <a:solidFill>
                  <a:srgbClr val="FFFFFF"/>
                </a:solidFill>
              </a:defRPr>
            </a:pPr>
            <a:r>
              <a:rPr lang="en-US" sz="5400" b="1" cap="all" dirty="0">
                <a:solidFill>
                  <a:srgbClr val="7FCDBB"/>
                </a:solidFill>
                <a:latin typeface="Raleway SemiBold" panose="020B0503030101060003" pitchFamily="34" charset="77"/>
                <a:ea typeface="Raleway Medium"/>
                <a:cs typeface="Raleway Medium"/>
                <a:sym typeface="Raleway Medium"/>
              </a:rPr>
              <a:t>Good CMO</a:t>
            </a:r>
            <a:endParaRPr lang="en-US" sz="6000" b="1" dirty="0">
              <a:solidFill>
                <a:srgbClr val="7FCDBB"/>
              </a:solidFill>
              <a:latin typeface="Raleway SemiBold" panose="020B0503030101060003" pitchFamily="34" charset="77"/>
            </a:endParaRPr>
          </a:p>
        </p:txBody>
      </p:sp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B1084B59-F88F-F549-AE92-2ED30C4D16C7}"/>
              </a:ext>
            </a:extLst>
          </p:cNvPr>
          <p:cNvSpPr txBox="1">
            <a:spLocks/>
          </p:cNvSpPr>
          <p:nvPr/>
        </p:nvSpPr>
        <p:spPr>
          <a:xfrm>
            <a:off x="6405339" y="6116376"/>
            <a:ext cx="2043234" cy="382772"/>
          </a:xfrm>
          <a:prstGeom prst="rect">
            <a:avLst/>
          </a:prstGeom>
        </p:spPr>
        <p:txBody>
          <a:bodyPr>
            <a:normAutofit/>
          </a:bodyPr>
          <a:lstStyle>
            <a:lvl1pPr marL="228599" marR="0" indent="-228599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aleway"/>
              </a:defRPr>
            </a:lvl1pPr>
            <a:lvl2pPr marL="742950" marR="0" indent="-28575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aleway"/>
              </a:defRPr>
            </a:lvl2pPr>
            <a:lvl3pPr marL="1257300" marR="0" indent="-34290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aleway"/>
              </a:defRPr>
            </a:lvl3pPr>
            <a:lvl4pPr marL="1752600" marR="0" indent="-38100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aleway"/>
              </a:defRPr>
            </a:lvl4pPr>
            <a:lvl5pPr marL="2209800" marR="0" indent="-38100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aleway"/>
              </a:defRPr>
            </a:lvl5pPr>
            <a:lvl6pPr marL="2667000" marR="0" indent="-38100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124200" marR="0" indent="-38100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581400" marR="0" indent="-38100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038600" marR="0" indent="-38100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 hangingPunct="1">
              <a:lnSpc>
                <a:spcPct val="100000"/>
              </a:lnSpc>
              <a:buNone/>
              <a:defRPr>
                <a:solidFill>
                  <a:srgbClr val="000000"/>
                </a:solidFill>
              </a:defRPr>
            </a:pPr>
            <a:r>
              <a:rPr lang="en-US" sz="1400" dirty="0">
                <a:solidFill>
                  <a:schemeClr val="bg1"/>
                </a:solidFill>
              </a:rPr>
              <a:t>December 2019</a:t>
            </a: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A56C5FCF-1FDB-914B-8E1E-A9DA716479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1333" y="479976"/>
            <a:ext cx="1819528" cy="6916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utdoor, person, building, board&#10;&#10;Description automatically generated">
            <a:extLst>
              <a:ext uri="{FF2B5EF4-FFF2-40B4-BE49-F238E27FC236}">
                <a16:creationId xmlns:a16="http://schemas.microsoft.com/office/drawing/2014/main" id="{AB2C4B68-3319-794F-AC38-D70730AE6D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0400" y="0"/>
            <a:ext cx="64516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53F461E-DE5A-0B40-A408-684AB7D28746}"/>
              </a:ext>
            </a:extLst>
          </p:cNvPr>
          <p:cNvSpPr/>
          <p:nvPr/>
        </p:nvSpPr>
        <p:spPr>
          <a:xfrm>
            <a:off x="1" y="-1"/>
            <a:ext cx="6096000" cy="6858001"/>
          </a:xfrm>
          <a:prstGeom prst="rect">
            <a:avLst/>
          </a:prstGeom>
          <a:solidFill>
            <a:srgbClr val="6C49B8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2DA57CF-5D4D-9544-B6BE-4A3C17F9CA87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98263" y="1386036"/>
            <a:ext cx="5025204" cy="371690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defRPr>
                <a:solidFill>
                  <a:srgbClr val="000000"/>
                </a:solidFill>
              </a:defRPr>
            </a:pPr>
            <a:r>
              <a:rPr lang="en-US" sz="4800" b="1" dirty="0">
                <a:solidFill>
                  <a:srgbClr val="A2E0D2"/>
                </a:solidFill>
              </a:rPr>
              <a:t>A good CMO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balances between short term mid term, and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4800" b="1" dirty="0">
                <a:solidFill>
                  <a:srgbClr val="A2E0D2"/>
                </a:solidFill>
              </a:rPr>
              <a:t>long term wins </a:t>
            </a:r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56E5581D-F233-3148-8631-145E035DA1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55599" y="2304093"/>
            <a:ext cx="4366685" cy="4366685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8DA4F096-3B9D-544A-A6A8-1047B69F17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3225" y="212527"/>
            <a:ext cx="960982" cy="96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51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FD8D5A-54B7-C14E-9C59-02DE65E5B24C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11</a:t>
            </a:fld>
            <a:endParaRPr lang="en-US" b="0" i="0" u="none" strike="noStrike" cap="none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5">
            <a:extLst>
              <a:ext uri="{FF2B5EF4-FFF2-40B4-BE49-F238E27FC236}">
                <a16:creationId xmlns:a16="http://schemas.microsoft.com/office/drawing/2014/main" id="{D9EDFBD1-54DC-6F4C-976C-09D5998095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6721" y="1303329"/>
            <a:ext cx="5056077" cy="303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F30AF623-6FDA-2C46-AD2D-320551BE55F3}"/>
              </a:ext>
            </a:extLst>
          </p:cNvPr>
          <p:cNvSpPr txBox="1">
            <a:spLocks/>
          </p:cNvSpPr>
          <p:nvPr/>
        </p:nvSpPr>
        <p:spPr>
          <a:xfrm>
            <a:off x="838200" y="4929847"/>
            <a:ext cx="4374334" cy="986859"/>
          </a:xfrm>
          <a:prstGeom prst="rect">
            <a:avLst/>
          </a:prstGeom>
        </p:spPr>
        <p:txBody>
          <a:bodyPr>
            <a:normAutofit/>
          </a:bodyPr>
          <a:lstStyle>
            <a:lvl1pPr marL="228599" marR="0" indent="-228599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aleway"/>
              </a:defRPr>
            </a:lvl1pPr>
            <a:lvl2pPr marL="742950" marR="0" indent="-28575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aleway"/>
              </a:defRPr>
            </a:lvl2pPr>
            <a:lvl3pPr marL="1257300" marR="0" indent="-34290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aleway"/>
              </a:defRPr>
            </a:lvl3pPr>
            <a:lvl4pPr marL="1752600" marR="0" indent="-38100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aleway"/>
              </a:defRPr>
            </a:lvl4pPr>
            <a:lvl5pPr marL="2209800" marR="0" indent="-38100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aleway"/>
              </a:defRPr>
            </a:lvl5pPr>
            <a:lvl6pPr marL="2667000" marR="0" indent="-38100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124200" marR="0" indent="-38100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581400" marR="0" indent="-38100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038600" marR="0" indent="-38100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 hangingPunct="1">
              <a:buNone/>
              <a:defRPr>
                <a:solidFill>
                  <a:srgbClr val="000000"/>
                </a:solidFill>
              </a:defRPr>
            </a:pPr>
            <a:r>
              <a:rPr lang="en-US" sz="1800" dirty="0">
                <a:solidFill>
                  <a:srgbClr val="000000"/>
                </a:solidFill>
              </a:rPr>
              <a:t>“We need to see the results in days… can’t afford to wait for weeks/months”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F5193D2-E202-4D45-A851-979F9FB55BDC}"/>
              </a:ext>
            </a:extLst>
          </p:cNvPr>
          <p:cNvSpPr/>
          <p:nvPr/>
        </p:nvSpPr>
        <p:spPr>
          <a:xfrm>
            <a:off x="6096000" y="-1"/>
            <a:ext cx="6096000" cy="685800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2F5C82E0-115A-7541-82F7-754BF1A355A9}"/>
              </a:ext>
            </a:extLst>
          </p:cNvPr>
          <p:cNvSpPr txBox="1">
            <a:spLocks/>
          </p:cNvSpPr>
          <p:nvPr/>
        </p:nvSpPr>
        <p:spPr>
          <a:xfrm>
            <a:off x="6794262" y="1386035"/>
            <a:ext cx="4971017" cy="4216111"/>
          </a:xfrm>
          <a:prstGeom prst="rect">
            <a:avLst/>
          </a:prstGeom>
        </p:spPr>
        <p:txBody>
          <a:bodyPr>
            <a:normAutofit/>
          </a:bodyPr>
          <a:lstStyle>
            <a:lvl1pPr marL="228599" marR="0" indent="-228599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aleway"/>
              </a:defRPr>
            </a:lvl1pPr>
            <a:lvl2pPr marL="742950" marR="0" indent="-28575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aleway"/>
              </a:defRPr>
            </a:lvl2pPr>
            <a:lvl3pPr marL="1257300" marR="0" indent="-34290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aleway"/>
              </a:defRPr>
            </a:lvl3pPr>
            <a:lvl4pPr marL="1752600" marR="0" indent="-38100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aleway"/>
              </a:defRPr>
            </a:lvl4pPr>
            <a:lvl5pPr marL="2209800" marR="0" indent="-38100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aleway"/>
              </a:defRPr>
            </a:lvl5pPr>
            <a:lvl6pPr marL="2667000" marR="0" indent="-38100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124200" marR="0" indent="-38100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581400" marR="0" indent="-38100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038600" marR="0" indent="-38100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 hangingPunct="1">
              <a:lnSpc>
                <a:spcPct val="100000"/>
              </a:lnSpc>
              <a:buNone/>
              <a:defRPr>
                <a:solidFill>
                  <a:srgbClr val="000000"/>
                </a:solidFill>
              </a:defRPr>
            </a:pPr>
            <a:r>
              <a:rPr lang="en-US" sz="4800" b="1" dirty="0">
                <a:solidFill>
                  <a:schemeClr val="bg1"/>
                </a:solidFill>
              </a:rPr>
              <a:t>A bad CMO </a:t>
            </a:r>
          </a:p>
          <a:p>
            <a:pPr marL="0" indent="0" hangingPunct="1">
              <a:lnSpc>
                <a:spcPct val="100000"/>
              </a:lnSpc>
              <a:buNone/>
              <a:defRPr>
                <a:solidFill>
                  <a:srgbClr val="000000"/>
                </a:solidFill>
              </a:defRPr>
            </a:pPr>
            <a:r>
              <a:rPr lang="en-US" dirty="0">
                <a:solidFill>
                  <a:schemeClr val="bg1"/>
                </a:solidFill>
              </a:rPr>
              <a:t>is obsessed with the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4800" b="1" dirty="0">
                <a:solidFill>
                  <a:srgbClr val="7FCDBB"/>
                </a:solidFill>
              </a:rPr>
              <a:t>short term wins...</a:t>
            </a:r>
            <a:endParaRPr lang="en-US" sz="4000" b="1" dirty="0">
              <a:solidFill>
                <a:srgbClr val="7FCDBB"/>
              </a:solidFill>
            </a:endParaRPr>
          </a:p>
        </p:txBody>
      </p:sp>
      <p:pic>
        <p:nvPicPr>
          <p:cNvPr id="17" name="Picture 16" descr="A picture containing rain&#10;&#10;Description automatically generated">
            <a:extLst>
              <a:ext uri="{FF2B5EF4-FFF2-40B4-BE49-F238E27FC236}">
                <a16:creationId xmlns:a16="http://schemas.microsoft.com/office/drawing/2014/main" id="{B01ABFC9-FF98-044B-8EDE-4BEA54B354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122"/>
          <a:stretch/>
        </p:blipFill>
        <p:spPr>
          <a:xfrm>
            <a:off x="7591710" y="3717427"/>
            <a:ext cx="4600290" cy="2938587"/>
          </a:xfrm>
          <a:prstGeom prst="rect">
            <a:avLst/>
          </a:prstGeom>
        </p:spPr>
      </p:pic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A21EDD4B-8CE1-A44F-9BC5-0A5E7565DC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4262" y="212527"/>
            <a:ext cx="960982" cy="96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976768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FD8D5A-54B7-C14E-9C59-02DE65E5B24C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12</a:t>
            </a:fld>
            <a:endParaRPr lang="en-US" b="0" i="0" u="none" strike="noStrike" cap="none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F5193D2-E202-4D45-A851-979F9FB55BDC}"/>
              </a:ext>
            </a:extLst>
          </p:cNvPr>
          <p:cNvSpPr/>
          <p:nvPr/>
        </p:nvSpPr>
        <p:spPr>
          <a:xfrm>
            <a:off x="6096000" y="-1"/>
            <a:ext cx="6096000" cy="685800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2F5C82E0-115A-7541-82F7-754BF1A355A9}"/>
              </a:ext>
            </a:extLst>
          </p:cNvPr>
          <p:cNvSpPr txBox="1">
            <a:spLocks/>
          </p:cNvSpPr>
          <p:nvPr/>
        </p:nvSpPr>
        <p:spPr>
          <a:xfrm>
            <a:off x="6794262" y="1386035"/>
            <a:ext cx="4971017" cy="4216111"/>
          </a:xfrm>
          <a:prstGeom prst="rect">
            <a:avLst/>
          </a:prstGeom>
        </p:spPr>
        <p:txBody>
          <a:bodyPr>
            <a:normAutofit/>
          </a:bodyPr>
          <a:lstStyle>
            <a:lvl1pPr marL="228599" marR="0" indent="-228599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aleway"/>
              </a:defRPr>
            </a:lvl1pPr>
            <a:lvl2pPr marL="742950" marR="0" indent="-28575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aleway"/>
              </a:defRPr>
            </a:lvl2pPr>
            <a:lvl3pPr marL="1257300" marR="0" indent="-34290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aleway"/>
              </a:defRPr>
            </a:lvl3pPr>
            <a:lvl4pPr marL="1752600" marR="0" indent="-38100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aleway"/>
              </a:defRPr>
            </a:lvl4pPr>
            <a:lvl5pPr marL="2209800" marR="0" indent="-38100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aleway"/>
              </a:defRPr>
            </a:lvl5pPr>
            <a:lvl6pPr marL="2667000" marR="0" indent="-38100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124200" marR="0" indent="-38100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581400" marR="0" indent="-38100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038600" marR="0" indent="-38100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 hangingPunct="1">
              <a:lnSpc>
                <a:spcPct val="100000"/>
              </a:lnSpc>
              <a:buNone/>
              <a:defRPr>
                <a:solidFill>
                  <a:srgbClr val="000000"/>
                </a:solidFill>
              </a:defRPr>
            </a:pPr>
            <a:r>
              <a:rPr lang="en-US" dirty="0">
                <a:solidFill>
                  <a:schemeClr val="bg1"/>
                </a:solidFill>
              </a:rPr>
              <a:t>Or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4800" b="1" dirty="0">
                <a:solidFill>
                  <a:srgbClr val="7FCDBB"/>
                </a:solidFill>
              </a:rPr>
              <a:t>totally neglects</a:t>
            </a:r>
          </a:p>
          <a:p>
            <a:pPr marL="0" indent="0" hangingPunct="1">
              <a:lnSpc>
                <a:spcPct val="100000"/>
              </a:lnSpc>
              <a:buNone/>
              <a:defRPr>
                <a:solidFill>
                  <a:srgbClr val="000000"/>
                </a:solidFill>
              </a:defRPr>
            </a:pPr>
            <a:r>
              <a:rPr lang="en-US" dirty="0">
                <a:solidFill>
                  <a:schemeClr val="bg1"/>
                </a:solidFill>
              </a:rPr>
              <a:t>short term wins...</a:t>
            </a:r>
          </a:p>
        </p:txBody>
      </p:sp>
      <p:pic>
        <p:nvPicPr>
          <p:cNvPr id="17" name="Picture 6">
            <a:extLst>
              <a:ext uri="{FF2B5EF4-FFF2-40B4-BE49-F238E27FC236}">
                <a16:creationId xmlns:a16="http://schemas.microsoft.com/office/drawing/2014/main" id="{2BB2562B-89FB-F74D-A676-07239727E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656" y="1167840"/>
            <a:ext cx="5119142" cy="317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Placeholder 1">
            <a:extLst>
              <a:ext uri="{FF2B5EF4-FFF2-40B4-BE49-F238E27FC236}">
                <a16:creationId xmlns:a16="http://schemas.microsoft.com/office/drawing/2014/main" id="{EF7F0A27-2855-2049-B6CC-6A20D0E0F597}"/>
              </a:ext>
            </a:extLst>
          </p:cNvPr>
          <p:cNvSpPr txBox="1">
            <a:spLocks/>
          </p:cNvSpPr>
          <p:nvPr/>
        </p:nvSpPr>
        <p:spPr>
          <a:xfrm>
            <a:off x="838200" y="4929847"/>
            <a:ext cx="4374334" cy="986859"/>
          </a:xfrm>
          <a:prstGeom prst="rect">
            <a:avLst/>
          </a:prstGeom>
        </p:spPr>
        <p:txBody>
          <a:bodyPr>
            <a:normAutofit/>
          </a:bodyPr>
          <a:lstStyle>
            <a:lvl1pPr marL="228599" marR="0" indent="-228599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aleway"/>
              </a:defRPr>
            </a:lvl1pPr>
            <a:lvl2pPr marL="742950" marR="0" indent="-28575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aleway"/>
              </a:defRPr>
            </a:lvl2pPr>
            <a:lvl3pPr marL="1257300" marR="0" indent="-34290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aleway"/>
              </a:defRPr>
            </a:lvl3pPr>
            <a:lvl4pPr marL="1752600" marR="0" indent="-38100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aleway"/>
              </a:defRPr>
            </a:lvl4pPr>
            <a:lvl5pPr marL="2209800" marR="0" indent="-38100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aleway"/>
              </a:defRPr>
            </a:lvl5pPr>
            <a:lvl6pPr marL="2667000" marR="0" indent="-38100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124200" marR="0" indent="-38100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581400" marR="0" indent="-38100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038600" marR="0" indent="-38100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 hangingPunct="1">
              <a:buNone/>
              <a:defRPr>
                <a:solidFill>
                  <a:srgbClr val="000000"/>
                </a:solidFill>
              </a:defRPr>
            </a:pPr>
            <a:r>
              <a:rPr lang="en-US" sz="1800" dirty="0">
                <a:solidFill>
                  <a:srgbClr val="000000"/>
                </a:solidFill>
              </a:rPr>
              <a:t>“We will make a great product, educate them and they will come to us…” </a:t>
            </a:r>
          </a:p>
        </p:txBody>
      </p:sp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4D460B54-DFEB-944E-85C7-55ED1E31D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4262" y="212527"/>
            <a:ext cx="960982" cy="960982"/>
          </a:xfrm>
          <a:prstGeom prst="rect">
            <a:avLst/>
          </a:prstGeom>
        </p:spPr>
      </p:pic>
      <p:pic>
        <p:nvPicPr>
          <p:cNvPr id="22" name="Picture 21" descr="A picture containing rain&#10;&#10;Description automatically generated">
            <a:extLst>
              <a:ext uri="{FF2B5EF4-FFF2-40B4-BE49-F238E27FC236}">
                <a16:creationId xmlns:a16="http://schemas.microsoft.com/office/drawing/2014/main" id="{25D7F04E-46C4-A042-9516-61C73AD2B7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122"/>
          <a:stretch/>
        </p:blipFill>
        <p:spPr>
          <a:xfrm>
            <a:off x="7591710" y="3717427"/>
            <a:ext cx="4600290" cy="2938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152335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53F461E-DE5A-0B40-A408-684AB7D28746}"/>
              </a:ext>
            </a:extLst>
          </p:cNvPr>
          <p:cNvSpPr/>
          <p:nvPr/>
        </p:nvSpPr>
        <p:spPr>
          <a:xfrm>
            <a:off x="1" y="-1"/>
            <a:ext cx="6096000" cy="6858001"/>
          </a:xfrm>
          <a:prstGeom prst="rect">
            <a:avLst/>
          </a:prstGeom>
          <a:solidFill>
            <a:srgbClr val="6C49B8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2DA57CF-5D4D-9544-B6BE-4A3C17F9CA87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98263" y="1386036"/>
            <a:ext cx="5025204" cy="4351338"/>
          </a:xfrm>
        </p:spPr>
        <p:txBody>
          <a:bodyPr>
            <a:normAutofit/>
          </a:bodyPr>
          <a:lstStyle/>
          <a:p>
            <a:pPr>
              <a:defRPr>
                <a:solidFill>
                  <a:srgbClr val="000000"/>
                </a:solidFill>
              </a:defRPr>
            </a:pPr>
            <a:r>
              <a:rPr lang="en-US" dirty="0">
                <a:solidFill>
                  <a:schemeClr val="bg1"/>
                </a:solidFill>
              </a:rPr>
              <a:t>Example of marketing assets that take time to build and pay off, but their impact is big: </a:t>
            </a:r>
          </a:p>
          <a:p>
            <a:pPr>
              <a:defRPr>
                <a:solidFill>
                  <a:srgbClr val="000000"/>
                </a:solidFill>
              </a:defRPr>
            </a:pPr>
            <a:r>
              <a:rPr lang="en-US" sz="5400" b="1" dirty="0">
                <a:solidFill>
                  <a:srgbClr val="A2E0D2"/>
                </a:solidFill>
              </a:rPr>
              <a:t>Build a community</a:t>
            </a:r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F0D2FCFB-0794-2C4C-956C-1F09B24BEE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3225" y="212527"/>
            <a:ext cx="960982" cy="96098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5BC5A48-0348-A14C-BD35-8C66B25CEF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6534" y="1356124"/>
            <a:ext cx="1162755" cy="30231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F29A50A-E727-6843-A8DB-3ABB3240AF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7484" y="477876"/>
            <a:ext cx="1521680" cy="790103"/>
          </a:xfrm>
          <a:prstGeom prst="rect">
            <a:avLst/>
          </a:prstGeom>
        </p:spPr>
      </p:pic>
      <p:pic>
        <p:nvPicPr>
          <p:cNvPr id="17" name="Picture 16" descr="A screenshot of a cell phone&#10;&#10;Description automatically generated">
            <a:extLst>
              <a:ext uri="{FF2B5EF4-FFF2-40B4-BE49-F238E27FC236}">
                <a16:creationId xmlns:a16="http://schemas.microsoft.com/office/drawing/2014/main" id="{A6F9C3EF-8DD1-524B-AE5D-5824B50856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6115" y="2770899"/>
            <a:ext cx="3823908" cy="347848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B91098E-0FEC-0641-986C-8FF443CFF3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7228" y="1636675"/>
            <a:ext cx="2737764" cy="153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152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53F461E-DE5A-0B40-A408-684AB7D28746}"/>
              </a:ext>
            </a:extLst>
          </p:cNvPr>
          <p:cNvSpPr/>
          <p:nvPr/>
        </p:nvSpPr>
        <p:spPr>
          <a:xfrm>
            <a:off x="1" y="-1"/>
            <a:ext cx="6096000" cy="6858001"/>
          </a:xfrm>
          <a:prstGeom prst="rect">
            <a:avLst/>
          </a:prstGeom>
          <a:solidFill>
            <a:srgbClr val="6C49B8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2DA57CF-5D4D-9544-B6BE-4A3C17F9CA87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98263" y="1386036"/>
            <a:ext cx="5228164" cy="4351338"/>
          </a:xfrm>
        </p:spPr>
        <p:txBody>
          <a:bodyPr>
            <a:normAutofit/>
          </a:bodyPr>
          <a:lstStyle/>
          <a:p>
            <a:pPr>
              <a:defRPr>
                <a:solidFill>
                  <a:srgbClr val="000000"/>
                </a:solidFill>
              </a:defRPr>
            </a:pPr>
            <a:r>
              <a:rPr lang="en-US" dirty="0">
                <a:solidFill>
                  <a:schemeClr val="bg1"/>
                </a:solidFill>
              </a:rPr>
              <a:t>Example of marketing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assets that take time to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build and pay off, but their impact is big: </a:t>
            </a:r>
          </a:p>
          <a:p>
            <a:pPr>
              <a:defRPr>
                <a:solidFill>
                  <a:srgbClr val="000000"/>
                </a:solidFill>
              </a:defRPr>
            </a:pPr>
            <a:r>
              <a:rPr lang="en-US" sz="5400" b="1" dirty="0">
                <a:solidFill>
                  <a:srgbClr val="A2E0D2"/>
                </a:solidFill>
              </a:rPr>
              <a:t>Publish a Book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07E77C9C-7E01-0C46-BD83-18D9A3ADFE25}"/>
              </a:ext>
            </a:extLst>
          </p:cNvPr>
          <p:cNvSpPr txBox="1">
            <a:spLocks/>
          </p:cNvSpPr>
          <p:nvPr/>
        </p:nvSpPr>
        <p:spPr>
          <a:xfrm>
            <a:off x="6421729" y="5831680"/>
            <a:ext cx="3230269" cy="922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 marL="0" marR="0" indent="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3000" b="0" i="0" u="none" strike="noStrike" cap="none" spc="0" baseline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aleway"/>
              </a:defRPr>
            </a:lvl1pPr>
            <a:lvl2pPr marL="457200" marR="0" indent="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3000" b="0" i="0" u="none" strike="noStrike" cap="none" spc="0" baseline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aleway"/>
              </a:defRPr>
            </a:lvl2pPr>
            <a:lvl3pPr marL="914400" marR="0" indent="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3000" b="0" i="0" u="none" strike="noStrike" cap="none" spc="0" baseline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aleway"/>
              </a:defRPr>
            </a:lvl3pPr>
            <a:lvl4pPr marL="1371600" marR="0" indent="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3000" b="0" i="0" u="none" strike="noStrike" cap="none" spc="0" baseline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aleway"/>
              </a:defRPr>
            </a:lvl4pPr>
            <a:lvl5pPr marL="1828800" marR="0" indent="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3000" b="0" i="0" u="none" strike="noStrike" cap="none" spc="0" baseline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aleway"/>
              </a:defRPr>
            </a:lvl5pPr>
            <a:lvl6pPr marL="2667000" marR="0" indent="-38100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124200" marR="0" indent="-38100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581400" marR="0" indent="-38100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038600" marR="0" indent="-38100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hangingPunct="1">
              <a:defRPr>
                <a:solidFill>
                  <a:srgbClr val="000000"/>
                </a:solidFill>
              </a:defRPr>
            </a:pPr>
            <a:r>
              <a:rPr lang="en-US" sz="1200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Full story on the podcast episode I recorded with Avi Nowitz from </a:t>
            </a:r>
            <a:r>
              <a:rPr lang="en-US" sz="1200" b="1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Presenso</a:t>
            </a:r>
            <a:r>
              <a:rPr lang="en-US" sz="1200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on </a:t>
            </a:r>
            <a:r>
              <a:rPr lang="en-US" sz="1200" b="1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Authority Building</a:t>
            </a:r>
            <a:endParaRPr lang="en-US" sz="1200" b="1" dirty="0">
              <a:solidFill>
                <a:schemeClr val="tx1"/>
              </a:solidFill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560F7821-3DAC-544F-8FB9-E5971A962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40950" y="5520398"/>
            <a:ext cx="1176867" cy="1176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>
            <a:extLst>
              <a:ext uri="{FF2B5EF4-FFF2-40B4-BE49-F238E27FC236}">
                <a16:creationId xmlns:a16="http://schemas.microsoft.com/office/drawing/2014/main" id="{D9C7ADC5-80A6-7A4E-B631-F252EDE8A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94263" y="212527"/>
            <a:ext cx="4534412" cy="3543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>
            <a:extLst>
              <a:ext uri="{FF2B5EF4-FFF2-40B4-BE49-F238E27FC236}">
                <a16:creationId xmlns:a16="http://schemas.microsoft.com/office/drawing/2014/main" id="{097FFB32-DD61-3E44-87AC-714D0F289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09654" y="2197646"/>
            <a:ext cx="4103630" cy="2918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4AA1F903-0D53-A649-9958-A44ABE753B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3225" y="212527"/>
            <a:ext cx="960982" cy="960982"/>
          </a:xfrm>
          <a:prstGeom prst="rect">
            <a:avLst/>
          </a:prstGeom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D217376F-E1C4-114C-9F4E-D66DA1FE69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767" y="2923521"/>
            <a:ext cx="4016654" cy="40166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53F461E-DE5A-0B40-A408-684AB7D28746}"/>
              </a:ext>
            </a:extLst>
          </p:cNvPr>
          <p:cNvSpPr/>
          <p:nvPr/>
        </p:nvSpPr>
        <p:spPr>
          <a:xfrm>
            <a:off x="1" y="-1"/>
            <a:ext cx="6096000" cy="6858001"/>
          </a:xfrm>
          <a:prstGeom prst="rect">
            <a:avLst/>
          </a:prstGeom>
          <a:solidFill>
            <a:srgbClr val="6C49B8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2DA57CF-5D4D-9544-B6BE-4A3C17F9CA87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98263" y="1386036"/>
            <a:ext cx="5025204" cy="371690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defRPr>
                <a:solidFill>
                  <a:srgbClr val="000000"/>
                </a:solidFill>
              </a:defRPr>
            </a:pPr>
            <a:r>
              <a:rPr lang="en-US" sz="4800" b="1" dirty="0">
                <a:solidFill>
                  <a:srgbClr val="A2E0D2"/>
                </a:solidFill>
              </a:rPr>
              <a:t>A good CMO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balances between short term mid term, and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4800" b="1" dirty="0">
                <a:solidFill>
                  <a:srgbClr val="A2E0D2"/>
                </a:solidFill>
              </a:rPr>
              <a:t>long term wins </a:t>
            </a:r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56E5581D-F233-3148-8631-145E035DA1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64487" y="2885421"/>
            <a:ext cx="4016654" cy="401665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707A973-009E-F44F-AC4F-B8D9673EE401}"/>
              </a:ext>
            </a:extLst>
          </p:cNvPr>
          <p:cNvGrpSpPr/>
          <p:nvPr/>
        </p:nvGrpSpPr>
        <p:grpSpPr>
          <a:xfrm>
            <a:off x="5516341" y="1854553"/>
            <a:ext cx="6591068" cy="3860652"/>
            <a:chOff x="5516341" y="1772003"/>
            <a:chExt cx="6591068" cy="3860652"/>
          </a:xfrm>
        </p:grpSpPr>
        <p:pic>
          <p:nvPicPr>
            <p:cNvPr id="11" name="Picture 10" descr="A screenshot of a social media post&#10;&#10;Description automatically generated">
              <a:extLst>
                <a:ext uri="{FF2B5EF4-FFF2-40B4-BE49-F238E27FC236}">
                  <a16:creationId xmlns:a16="http://schemas.microsoft.com/office/drawing/2014/main" id="{A00E7F2A-6546-504E-99CC-C64EC0E0A6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16341" y="1772003"/>
              <a:ext cx="6591068" cy="3784573"/>
            </a:xfrm>
            <a:prstGeom prst="rect">
              <a:avLst/>
            </a:prstGeom>
          </p:spPr>
        </p:pic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C66C648D-9C94-1949-9875-0533249EB7AC}"/>
                </a:ext>
              </a:extLst>
            </p:cNvPr>
            <p:cNvSpPr/>
            <p:nvPr/>
          </p:nvSpPr>
          <p:spPr>
            <a:xfrm>
              <a:off x="6733283" y="2524498"/>
              <a:ext cx="863735" cy="1014202"/>
            </a:xfrm>
            <a:prstGeom prst="roundRect">
              <a:avLst>
                <a:gd name="adj" fmla="val 0"/>
              </a:avLst>
            </a:prstGeom>
            <a:solidFill>
              <a:srgbClr val="C00000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E6B55538-E2F6-0C4E-91F2-A5F2F18DBE5E}"/>
                </a:ext>
              </a:extLst>
            </p:cNvPr>
            <p:cNvSpPr/>
            <p:nvPr/>
          </p:nvSpPr>
          <p:spPr>
            <a:xfrm>
              <a:off x="6760675" y="3811263"/>
              <a:ext cx="837908" cy="1325544"/>
            </a:xfrm>
            <a:prstGeom prst="roundRect">
              <a:avLst>
                <a:gd name="adj" fmla="val 0"/>
              </a:avLst>
            </a:prstGeom>
            <a:solidFill>
              <a:srgbClr val="7FCDBB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C7379692-0073-8A43-B962-AA996E60AA95}"/>
                </a:ext>
              </a:extLst>
            </p:cNvPr>
            <p:cNvSpPr/>
            <p:nvPr/>
          </p:nvSpPr>
          <p:spPr>
            <a:xfrm>
              <a:off x="8482979" y="2442181"/>
              <a:ext cx="872428" cy="1325544"/>
            </a:xfrm>
            <a:prstGeom prst="roundRect">
              <a:avLst>
                <a:gd name="adj" fmla="val 0"/>
              </a:avLst>
            </a:prstGeom>
            <a:solidFill>
              <a:srgbClr val="7FCDBB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A9CADE6D-CB11-3842-B5A0-38F64CAFA0E4}"/>
                </a:ext>
              </a:extLst>
            </p:cNvPr>
            <p:cNvSpPr/>
            <p:nvPr/>
          </p:nvSpPr>
          <p:spPr>
            <a:xfrm>
              <a:off x="7617235" y="3064048"/>
              <a:ext cx="845527" cy="593342"/>
            </a:xfrm>
            <a:prstGeom prst="roundRect">
              <a:avLst>
                <a:gd name="adj" fmla="val 0"/>
              </a:avLst>
            </a:prstGeom>
            <a:solidFill>
              <a:srgbClr val="7FCDBB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EE1397AD-B24F-584D-8BA8-260852A3913B}"/>
                </a:ext>
              </a:extLst>
            </p:cNvPr>
            <p:cNvSpPr/>
            <p:nvPr/>
          </p:nvSpPr>
          <p:spPr>
            <a:xfrm>
              <a:off x="8490855" y="4011542"/>
              <a:ext cx="864553" cy="593342"/>
            </a:xfrm>
            <a:prstGeom prst="roundRect">
              <a:avLst>
                <a:gd name="adj" fmla="val 0"/>
              </a:avLst>
            </a:prstGeom>
            <a:solidFill>
              <a:schemeClr val="tx1">
                <a:lumMod val="75000"/>
                <a:lumOff val="25000"/>
              </a:schemeClr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14D7B454-1317-B540-A088-A257961D9328}"/>
                </a:ext>
              </a:extLst>
            </p:cNvPr>
            <p:cNvSpPr/>
            <p:nvPr/>
          </p:nvSpPr>
          <p:spPr>
            <a:xfrm>
              <a:off x="7617236" y="3811263"/>
              <a:ext cx="847090" cy="1642913"/>
            </a:xfrm>
            <a:prstGeom prst="roundRect">
              <a:avLst>
                <a:gd name="adj" fmla="val 0"/>
              </a:avLst>
            </a:prstGeom>
            <a:solidFill>
              <a:srgbClr val="C00000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039EAA0D-FA03-E244-AF09-4D904EC9ECD1}"/>
                </a:ext>
              </a:extLst>
            </p:cNvPr>
            <p:cNvSpPr/>
            <p:nvPr/>
          </p:nvSpPr>
          <p:spPr>
            <a:xfrm>
              <a:off x="9381936" y="2722565"/>
              <a:ext cx="814382" cy="1642913"/>
            </a:xfrm>
            <a:prstGeom prst="roundRect">
              <a:avLst>
                <a:gd name="adj" fmla="val 0"/>
              </a:avLst>
            </a:prstGeom>
            <a:solidFill>
              <a:schemeClr val="tx1">
                <a:lumMod val="75000"/>
                <a:lumOff val="25000"/>
              </a:schemeClr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5A878E60-9178-1149-93AD-905CE224B32A}"/>
                </a:ext>
              </a:extLst>
            </p:cNvPr>
            <p:cNvSpPr/>
            <p:nvPr/>
          </p:nvSpPr>
          <p:spPr>
            <a:xfrm>
              <a:off x="10219961" y="3989742"/>
              <a:ext cx="847090" cy="1642913"/>
            </a:xfrm>
            <a:prstGeom prst="roundRect">
              <a:avLst>
                <a:gd name="adj" fmla="val 0"/>
              </a:avLst>
            </a:prstGeom>
            <a:solidFill>
              <a:srgbClr val="7FCDBB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5970DC0F-705D-9341-91EF-DFFFDA7B4D88}"/>
                </a:ext>
              </a:extLst>
            </p:cNvPr>
            <p:cNvSpPr/>
            <p:nvPr/>
          </p:nvSpPr>
          <p:spPr>
            <a:xfrm>
              <a:off x="10224785" y="2485719"/>
              <a:ext cx="842266" cy="1325544"/>
            </a:xfrm>
            <a:prstGeom prst="roundRect">
              <a:avLst>
                <a:gd name="adj" fmla="val 0"/>
              </a:avLst>
            </a:prstGeom>
            <a:solidFill>
              <a:schemeClr val="tx1">
                <a:lumMod val="75000"/>
                <a:lumOff val="25000"/>
              </a:schemeClr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603F1177-F2CE-C440-8DF2-CFD196ED874B}"/>
                </a:ext>
              </a:extLst>
            </p:cNvPr>
            <p:cNvSpPr/>
            <p:nvPr/>
          </p:nvSpPr>
          <p:spPr>
            <a:xfrm>
              <a:off x="9379050" y="4453383"/>
              <a:ext cx="817267" cy="593342"/>
            </a:xfrm>
            <a:prstGeom prst="roundRect">
              <a:avLst>
                <a:gd name="adj" fmla="val 0"/>
              </a:avLst>
            </a:prstGeom>
            <a:solidFill>
              <a:srgbClr val="C00000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E3DA0F1D-201D-3E4E-8894-8FAC0231C0D7}"/>
                </a:ext>
              </a:extLst>
            </p:cNvPr>
            <p:cNvSpPr/>
            <p:nvPr/>
          </p:nvSpPr>
          <p:spPr>
            <a:xfrm>
              <a:off x="8507163" y="4771427"/>
              <a:ext cx="847054" cy="593342"/>
            </a:xfrm>
            <a:prstGeom prst="roundRect">
              <a:avLst>
                <a:gd name="adj" fmla="val 0"/>
              </a:avLst>
            </a:prstGeom>
            <a:solidFill>
              <a:srgbClr val="C00000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25CC9A0B-AB83-0842-A026-42FB3F793EE3}"/>
                </a:ext>
              </a:extLst>
            </p:cNvPr>
            <p:cNvSpPr/>
            <p:nvPr/>
          </p:nvSpPr>
          <p:spPr>
            <a:xfrm>
              <a:off x="7617236" y="2400453"/>
              <a:ext cx="845526" cy="593342"/>
            </a:xfrm>
            <a:prstGeom prst="roundRect">
              <a:avLst>
                <a:gd name="adj" fmla="val 0"/>
              </a:avLst>
            </a:prstGeom>
            <a:solidFill>
              <a:schemeClr val="tx1">
                <a:lumMod val="75000"/>
                <a:lumOff val="25000"/>
              </a:schemeClr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08007AF-977C-BA40-8277-7AA8B169FC50}"/>
                </a:ext>
              </a:extLst>
            </p:cNvPr>
            <p:cNvSpPr txBox="1"/>
            <p:nvPr/>
          </p:nvSpPr>
          <p:spPr>
            <a:xfrm>
              <a:off x="7663008" y="4507480"/>
              <a:ext cx="756672" cy="26394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Calibri"/>
                </a:rPr>
                <a:t>short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BC3FFBC-DB34-DD41-A3D7-2575ECC28D14}"/>
                </a:ext>
              </a:extLst>
            </p:cNvPr>
            <p:cNvSpPr txBox="1"/>
            <p:nvPr/>
          </p:nvSpPr>
          <p:spPr>
            <a:xfrm>
              <a:off x="10242993" y="4601905"/>
              <a:ext cx="756672" cy="26394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Calibri"/>
                </a:rPr>
                <a:t>long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A867824-6AC3-F842-9FBF-7FE8136E846F}"/>
                </a:ext>
              </a:extLst>
            </p:cNvPr>
            <p:cNvSpPr txBox="1"/>
            <p:nvPr/>
          </p:nvSpPr>
          <p:spPr>
            <a:xfrm>
              <a:off x="8544312" y="2960380"/>
              <a:ext cx="756672" cy="26394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Calibri"/>
                </a:rPr>
                <a:t>long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857B93A-427D-1E47-86E8-13AAB04EC3A8}"/>
                </a:ext>
              </a:extLst>
            </p:cNvPr>
            <p:cNvSpPr txBox="1"/>
            <p:nvPr/>
          </p:nvSpPr>
          <p:spPr>
            <a:xfrm>
              <a:off x="7656690" y="3224327"/>
              <a:ext cx="756672" cy="26394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Calibri"/>
                </a:rPr>
                <a:t>long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D086BD4-D752-1747-A815-463810876598}"/>
                </a:ext>
              </a:extLst>
            </p:cNvPr>
            <p:cNvSpPr txBox="1"/>
            <p:nvPr/>
          </p:nvSpPr>
          <p:spPr>
            <a:xfrm>
              <a:off x="6776087" y="4283690"/>
              <a:ext cx="756672" cy="26394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Calibri"/>
                </a:rPr>
                <a:t>long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DBC223C-1147-A54D-BFA2-01432F5F2C02}"/>
                </a:ext>
              </a:extLst>
            </p:cNvPr>
            <p:cNvSpPr txBox="1"/>
            <p:nvPr/>
          </p:nvSpPr>
          <p:spPr>
            <a:xfrm>
              <a:off x="8552354" y="4948756"/>
              <a:ext cx="756672" cy="26394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Calibri"/>
                </a:rPr>
                <a:t>short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52A1838-E657-8349-860E-E42429DEB401}"/>
                </a:ext>
              </a:extLst>
            </p:cNvPr>
            <p:cNvSpPr txBox="1"/>
            <p:nvPr/>
          </p:nvSpPr>
          <p:spPr>
            <a:xfrm>
              <a:off x="9409348" y="4622336"/>
              <a:ext cx="756672" cy="26394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Calibri"/>
                </a:rPr>
                <a:t>short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34375B8-E041-B84D-BADB-C1145A6B199C}"/>
                </a:ext>
              </a:extLst>
            </p:cNvPr>
            <p:cNvSpPr txBox="1"/>
            <p:nvPr/>
          </p:nvSpPr>
          <p:spPr>
            <a:xfrm>
              <a:off x="6767876" y="2899625"/>
              <a:ext cx="756672" cy="26394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Calibri"/>
                </a:rPr>
                <a:t>short</a:t>
              </a:r>
            </a:p>
          </p:txBody>
        </p:sp>
      </p:grpSp>
      <p:pic>
        <p:nvPicPr>
          <p:cNvPr id="32" name="Picture 31" descr="A close up of a logo&#10;&#10;Description automatically generated">
            <a:extLst>
              <a:ext uri="{FF2B5EF4-FFF2-40B4-BE49-F238E27FC236}">
                <a16:creationId xmlns:a16="http://schemas.microsoft.com/office/drawing/2014/main" id="{EC3ABC6B-52EF-5A4B-859F-FCBDACB152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3225" y="212527"/>
            <a:ext cx="960982" cy="96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95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4DBFD-1CA7-9746-A8F2-3082E5454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5782" y="2593298"/>
            <a:ext cx="9181709" cy="828222"/>
          </a:xfrm>
        </p:spPr>
        <p:txBody>
          <a:bodyPr>
            <a:normAutofit/>
          </a:bodyPr>
          <a:lstStyle/>
          <a:p>
            <a:pPr rtl="0" fontAlgn="base"/>
            <a:r>
              <a:rPr lang="en-US" b="1" dirty="0"/>
              <a:t>CUSTOMER JOURNEY</a:t>
            </a:r>
            <a:endParaRPr lang="en-US" dirty="0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A0CF5021-3C35-2440-9012-345B7665BF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2824" y="1485593"/>
            <a:ext cx="1022925" cy="1017243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31CEEC0D-2071-2743-9E74-CDE3CF31C6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57108" y="661618"/>
            <a:ext cx="1255716" cy="1332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258035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095D987-E4EB-1E44-83F7-593F49425F5F}"/>
              </a:ext>
            </a:extLst>
          </p:cNvPr>
          <p:cNvSpPr/>
          <p:nvPr/>
        </p:nvSpPr>
        <p:spPr>
          <a:xfrm>
            <a:off x="6096000" y="-1"/>
            <a:ext cx="6096000" cy="685800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2DA57CF-5D4D-9544-B6BE-4A3C17F9CA87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870463" y="1386035"/>
            <a:ext cx="5025204" cy="430529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defRPr>
                <a:solidFill>
                  <a:srgbClr val="000000"/>
                </a:solidFill>
              </a:defRPr>
            </a:pPr>
            <a:r>
              <a:rPr lang="en-US" sz="4800" b="1" dirty="0">
                <a:solidFill>
                  <a:schemeClr val="bg1"/>
                </a:solidFill>
              </a:rPr>
              <a:t>A bad CMO 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compares performance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of marketing</a:t>
            </a:r>
          </a:p>
          <a:p>
            <a:pPr>
              <a:lnSpc>
                <a:spcPct val="100000"/>
              </a:lnSpc>
              <a:defRPr>
                <a:solidFill>
                  <a:srgbClr val="000000"/>
                </a:solidFill>
              </a:defRPr>
            </a:pPr>
            <a:r>
              <a:rPr lang="en-US" sz="4800" b="1" dirty="0">
                <a:solidFill>
                  <a:srgbClr val="A2E0D2"/>
                </a:solidFill>
              </a:rPr>
              <a:t>“channel” </a:t>
            </a:r>
          </a:p>
          <a:p>
            <a:pPr>
              <a:lnSpc>
                <a:spcPct val="100000"/>
              </a:lnSpc>
              <a:defRPr>
                <a:solidFill>
                  <a:srgbClr val="000000"/>
                </a:solidFill>
              </a:defRPr>
            </a:pPr>
            <a:r>
              <a:rPr lang="en-US" dirty="0">
                <a:solidFill>
                  <a:schemeClr val="bg1"/>
                </a:solidFill>
              </a:rPr>
              <a:t>based on </a:t>
            </a:r>
          </a:p>
          <a:p>
            <a:pPr>
              <a:lnSpc>
                <a:spcPct val="100000"/>
              </a:lnSpc>
              <a:defRPr>
                <a:solidFill>
                  <a:srgbClr val="000000"/>
                </a:solidFill>
              </a:defRPr>
            </a:pPr>
            <a:r>
              <a:rPr lang="en-US" sz="4800" b="1" dirty="0">
                <a:solidFill>
                  <a:srgbClr val="A2E0D2"/>
                </a:solidFill>
              </a:rPr>
              <a:t>“lead source” </a:t>
            </a:r>
          </a:p>
          <a:p>
            <a:pPr>
              <a:lnSpc>
                <a:spcPct val="100000"/>
              </a:lnSpc>
              <a:defRPr>
                <a:solidFill>
                  <a:srgbClr val="000000"/>
                </a:solidFill>
              </a:defRPr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7489E304-54E6-7541-83D2-C86C01A48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521" y="993665"/>
            <a:ext cx="6291412" cy="198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E56AF834-5F63-054B-AB74-77F0076EF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5433" y="2979392"/>
            <a:ext cx="5785574" cy="3262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 close up of a sign&#10;&#10;Description automatically generated">
            <a:extLst>
              <a:ext uri="{FF2B5EF4-FFF2-40B4-BE49-F238E27FC236}">
                <a16:creationId xmlns:a16="http://schemas.microsoft.com/office/drawing/2014/main" id="{FE227FDA-5F1F-C546-861A-E667F66E22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1004" y="175919"/>
            <a:ext cx="1022925" cy="1017243"/>
          </a:xfrm>
          <a:prstGeom prst="rect">
            <a:avLst/>
          </a:prstGeom>
        </p:spPr>
      </p:pic>
      <p:pic>
        <p:nvPicPr>
          <p:cNvPr id="9" name="Picture 8" descr="A picture containing rain&#10;&#10;Description automatically generated">
            <a:extLst>
              <a:ext uri="{FF2B5EF4-FFF2-40B4-BE49-F238E27FC236}">
                <a16:creationId xmlns:a16="http://schemas.microsoft.com/office/drawing/2014/main" id="{11BD70A6-E284-6046-B711-783D3F31A4F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122"/>
          <a:stretch/>
        </p:blipFill>
        <p:spPr>
          <a:xfrm>
            <a:off x="3819427" y="4416228"/>
            <a:ext cx="3707203" cy="2368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172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F34388E-E060-3243-92F7-FE85B1229307}"/>
              </a:ext>
            </a:extLst>
          </p:cNvPr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B506C6D-DFAD-4441-A732-13B63AE88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en-US" b="1" dirty="0"/>
              <a:t>Channel Effectiveness 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44E143-6448-8F45-AE19-4ABC2B17C0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643122"/>
            <a:ext cx="10515600" cy="63792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/>
              <a:t>Quarterly report to company board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761C009-284D-374C-811A-F4AEB6322A79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18</a:t>
            </a:fld>
            <a:endParaRPr lang="en-US" b="0" i="0" u="none" strike="noStrike" cap="none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363C42E9-273D-4141-B0AB-964916307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7985" y="2450623"/>
            <a:ext cx="10776030" cy="2873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7997ABF6-4C79-BB44-AE2F-0103307C7AEF}"/>
              </a:ext>
            </a:extLst>
          </p:cNvPr>
          <p:cNvSpPr txBox="1">
            <a:spLocks/>
          </p:cNvSpPr>
          <p:nvPr/>
        </p:nvSpPr>
        <p:spPr>
          <a:xfrm>
            <a:off x="838200" y="5697938"/>
            <a:ext cx="10515600" cy="637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 marL="228599" marR="0" indent="-228599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aleway"/>
              </a:defRPr>
            </a:lvl1pPr>
            <a:lvl2pPr marL="723900" marR="0" indent="-26670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aleway"/>
              </a:defRPr>
            </a:lvl2pPr>
            <a:lvl3pPr marL="1234439" marR="0" indent="-320039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aleway"/>
              </a:defRPr>
            </a:lvl3pPr>
            <a:lvl4pPr marL="1727200" marR="0" indent="-35560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aleway"/>
              </a:defRPr>
            </a:lvl4pPr>
            <a:lvl5pPr marL="2184400" marR="0" indent="-35560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aleway"/>
              </a:defRPr>
            </a:lvl5pPr>
            <a:lvl6pPr marL="2667000" marR="0" indent="-38100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124200" marR="0" indent="-38100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581400" marR="0" indent="-38100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038600" marR="0" indent="-38100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 algn="ctr" hangingPunct="1">
              <a:buNone/>
            </a:pPr>
            <a:r>
              <a:rPr lang="en-US" sz="1400" dirty="0"/>
              <a:t>Slide from template provided by a leading VC to their portfolio companies</a:t>
            </a:r>
          </a:p>
        </p:txBody>
      </p:sp>
      <p:pic>
        <p:nvPicPr>
          <p:cNvPr id="11" name="Picture 10" descr="A picture containing rain&#10;&#10;Description automatically generated">
            <a:extLst>
              <a:ext uri="{FF2B5EF4-FFF2-40B4-BE49-F238E27FC236}">
                <a16:creationId xmlns:a16="http://schemas.microsoft.com/office/drawing/2014/main" id="{D2BA68FA-1BAC-0B4E-B7D3-F2B86DB5B8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122"/>
          <a:stretch/>
        </p:blipFill>
        <p:spPr>
          <a:xfrm>
            <a:off x="9303745" y="4541839"/>
            <a:ext cx="3707203" cy="2368098"/>
          </a:xfrm>
          <a:prstGeom prst="rect">
            <a:avLst/>
          </a:prstGeom>
        </p:spPr>
      </p:pic>
      <p:pic>
        <p:nvPicPr>
          <p:cNvPr id="12" name="Picture 11" descr="A close up of a sign&#10;&#10;Description automatically generated">
            <a:extLst>
              <a:ext uri="{FF2B5EF4-FFF2-40B4-BE49-F238E27FC236}">
                <a16:creationId xmlns:a16="http://schemas.microsoft.com/office/drawing/2014/main" id="{B9FC199E-15A2-554D-A67A-DA06C5DED9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2337" y="215260"/>
            <a:ext cx="1022925" cy="1017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71526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53F461E-DE5A-0B40-A408-684AB7D28746}"/>
              </a:ext>
            </a:extLst>
          </p:cNvPr>
          <p:cNvSpPr/>
          <p:nvPr/>
        </p:nvSpPr>
        <p:spPr>
          <a:xfrm>
            <a:off x="1" y="-1"/>
            <a:ext cx="6096000" cy="6858001"/>
          </a:xfrm>
          <a:prstGeom prst="rect">
            <a:avLst/>
          </a:prstGeom>
          <a:solidFill>
            <a:srgbClr val="6C49B8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2DA57CF-5D4D-9544-B6BE-4A3C17F9CA87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98263" y="1386036"/>
            <a:ext cx="5025204" cy="371690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defRPr>
                <a:solidFill>
                  <a:srgbClr val="000000"/>
                </a:solidFill>
              </a:defRPr>
            </a:pPr>
            <a:r>
              <a:rPr lang="en-US" sz="4800" b="1" dirty="0">
                <a:solidFill>
                  <a:srgbClr val="A2E0D2"/>
                </a:solidFill>
              </a:rPr>
              <a:t>A good CMO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understands customer journeys based on </a:t>
            </a:r>
            <a:r>
              <a:rPr lang="en-US" sz="4800" b="1" dirty="0">
                <a:solidFill>
                  <a:srgbClr val="A2E0D2"/>
                </a:solidFill>
              </a:rPr>
              <a:t>multi-touch attribution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7DED5116-ACAA-9749-AD4A-3EF74150C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5245" y="2449151"/>
            <a:ext cx="6276754" cy="2321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B85F8E27-2673-2D4C-9B1A-651F7E4BB519}"/>
              </a:ext>
            </a:extLst>
          </p:cNvPr>
          <p:cNvSpPr txBox="1">
            <a:spLocks/>
          </p:cNvSpPr>
          <p:nvPr/>
        </p:nvSpPr>
        <p:spPr>
          <a:xfrm>
            <a:off x="698263" y="6168308"/>
            <a:ext cx="5025204" cy="455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 marL="0" marR="0" indent="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3000" b="0" i="0" u="none" strike="noStrike" cap="none" spc="0" baseline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aleway"/>
              </a:defRPr>
            </a:lvl1pPr>
            <a:lvl2pPr marL="457200" marR="0" indent="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3000" b="0" i="0" u="none" strike="noStrike" cap="none" spc="0" baseline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aleway"/>
              </a:defRPr>
            </a:lvl2pPr>
            <a:lvl3pPr marL="914400" marR="0" indent="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3000" b="0" i="0" u="none" strike="noStrike" cap="none" spc="0" baseline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aleway"/>
              </a:defRPr>
            </a:lvl3pPr>
            <a:lvl4pPr marL="1371600" marR="0" indent="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3000" b="0" i="0" u="none" strike="noStrike" cap="none" spc="0" baseline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aleway"/>
              </a:defRPr>
            </a:lvl4pPr>
            <a:lvl5pPr marL="1828800" marR="0" indent="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3000" b="0" i="0" u="none" strike="noStrike" cap="none" spc="0" baseline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aleway"/>
              </a:defRPr>
            </a:lvl5pPr>
            <a:lvl6pPr marL="2667000" marR="0" indent="-38100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124200" marR="0" indent="-38100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581400" marR="0" indent="-38100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038600" marR="0" indent="-38100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 sz="1600" dirty="0">
                <a:solidFill>
                  <a:schemeClr val="bg1"/>
                </a:solidFill>
              </a:rPr>
              <a:t>Source: </a:t>
            </a:r>
            <a:r>
              <a:rPr lang="en-US" sz="1600" u="sng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https://www.attributionapp.com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406E5ECF-6CE3-6945-9576-FFEFC40890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3374" y="175919"/>
            <a:ext cx="1022925" cy="1017243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705E7DC3-1DB6-DB43-9C34-3238DC2BC5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7596" y="2642025"/>
            <a:ext cx="4016654" cy="401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273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56E7AE4D-A8CE-0640-941F-555239094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5144" y="1223347"/>
            <a:ext cx="9181709" cy="2029307"/>
          </a:xfrm>
        </p:spPr>
        <p:txBody>
          <a:bodyPr>
            <a:noAutofit/>
          </a:bodyPr>
          <a:lstStyle/>
          <a:p>
            <a:pPr rtl="0"/>
            <a:r>
              <a:rPr lang="en-US" sz="2800" dirty="0"/>
              <a:t>The title for this presentation was inspired by </a:t>
            </a:r>
            <a:br>
              <a:rPr lang="en-US" sz="2800" dirty="0"/>
            </a:br>
            <a:r>
              <a:rPr lang="en-US" b="1" dirty="0"/>
              <a:t>Ben Horowitz</a:t>
            </a:r>
            <a:r>
              <a:rPr lang="en-US" dirty="0"/>
              <a:t> </a:t>
            </a:r>
            <a:br>
              <a:rPr lang="en-US" sz="2800" dirty="0"/>
            </a:br>
            <a:r>
              <a:rPr lang="en-US" sz="2800" dirty="0"/>
              <a:t>who wrote the famous essay 20 years ago named: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D595983-14DF-FB48-AE42-12A4D3D4BFF0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1678114" y="3605346"/>
            <a:ext cx="8835771" cy="6948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>
                <a:solidFill>
                  <a:schemeClr val="bg1"/>
                </a:solidFill>
              </a:rPr>
              <a:t>Good Product Manager / Bad Product Manager</a:t>
            </a:r>
          </a:p>
        </p:txBody>
      </p:sp>
      <p:pic>
        <p:nvPicPr>
          <p:cNvPr id="6" name="Google Shape;186;p42">
            <a:extLst>
              <a:ext uri="{FF2B5EF4-FFF2-40B4-BE49-F238E27FC236}">
                <a16:creationId xmlns:a16="http://schemas.microsoft.com/office/drawing/2014/main" id="{CEB90624-571E-A84C-BF61-1D14B5F4219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78114" y="3429000"/>
            <a:ext cx="502835" cy="523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86;p42">
            <a:extLst>
              <a:ext uri="{FF2B5EF4-FFF2-40B4-BE49-F238E27FC236}">
                <a16:creationId xmlns:a16="http://schemas.microsoft.com/office/drawing/2014/main" id="{368BE3F3-B064-0D41-8116-B335A3D5C03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10262467" y="4041915"/>
            <a:ext cx="502835" cy="52378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E4FA85B8-4D05-3F43-9666-61D63301EDD7}"/>
              </a:ext>
            </a:extLst>
          </p:cNvPr>
          <p:cNvSpPr txBox="1">
            <a:spLocks/>
          </p:cNvSpPr>
          <p:nvPr/>
        </p:nvSpPr>
        <p:spPr>
          <a:xfrm>
            <a:off x="4629059" y="4389355"/>
            <a:ext cx="2529844" cy="6948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 marL="228599" marR="0" indent="-228599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aleway"/>
              </a:defRPr>
            </a:lvl1pPr>
            <a:lvl2pPr marL="723900" marR="0" indent="-26670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aleway"/>
              </a:defRPr>
            </a:lvl2pPr>
            <a:lvl3pPr marL="1234439" marR="0" indent="-320039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aleway"/>
              </a:defRPr>
            </a:lvl3pPr>
            <a:lvl4pPr marL="1727200" marR="0" indent="-35560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aleway"/>
              </a:defRPr>
            </a:lvl4pPr>
            <a:lvl5pPr marL="2184400" marR="0" indent="-35560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aleway"/>
              </a:defRPr>
            </a:lvl5pPr>
            <a:lvl6pPr marL="2667000" marR="0" indent="-38100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124200" marR="0" indent="-38100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581400" marR="0" indent="-38100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038600" marR="0" indent="-38100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 algn="ctr">
              <a:buNone/>
            </a:pPr>
            <a:r>
              <a:rPr lang="en-US" sz="1600" u="sng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 to the essay</a:t>
            </a:r>
            <a:br>
              <a:rPr lang="en-US" sz="1600" dirty="0">
                <a:solidFill>
                  <a:schemeClr val="bg1"/>
                </a:solidFill>
              </a:rPr>
            </a:b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7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53F461E-DE5A-0B40-A408-684AB7D28746}"/>
              </a:ext>
            </a:extLst>
          </p:cNvPr>
          <p:cNvSpPr/>
          <p:nvPr/>
        </p:nvSpPr>
        <p:spPr>
          <a:xfrm>
            <a:off x="1" y="-1"/>
            <a:ext cx="6096000" cy="6858001"/>
          </a:xfrm>
          <a:prstGeom prst="rect">
            <a:avLst/>
          </a:prstGeom>
          <a:solidFill>
            <a:srgbClr val="6C49B8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2DA57CF-5D4D-9544-B6BE-4A3C17F9CA87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98263" y="1386036"/>
            <a:ext cx="5025204" cy="371690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defRPr>
                <a:solidFill>
                  <a:srgbClr val="000000"/>
                </a:solidFill>
              </a:defRPr>
            </a:pPr>
            <a:r>
              <a:rPr lang="en-US" sz="4800" b="1" dirty="0">
                <a:solidFill>
                  <a:srgbClr val="A2E0D2"/>
                </a:solidFill>
              </a:rPr>
              <a:t>A good CMO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understands customer journeys based on </a:t>
            </a:r>
            <a:r>
              <a:rPr lang="en-US" sz="4800" b="1" dirty="0">
                <a:solidFill>
                  <a:srgbClr val="A2E0D2"/>
                </a:solidFill>
              </a:rPr>
              <a:t>Qualitative Research</a:t>
            </a:r>
            <a:endParaRPr lang="en-US" sz="4000" dirty="0">
              <a:solidFill>
                <a:schemeClr val="bg1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4D754F8-0069-904A-B958-3C53ECB12957}"/>
              </a:ext>
            </a:extLst>
          </p:cNvPr>
          <p:cNvGrpSpPr/>
          <p:nvPr/>
        </p:nvGrpSpPr>
        <p:grpSpPr>
          <a:xfrm>
            <a:off x="6656198" y="387351"/>
            <a:ext cx="5258063" cy="3041648"/>
            <a:chOff x="311654" y="1730056"/>
            <a:chExt cx="7987484" cy="4675639"/>
          </a:xfrm>
        </p:grpSpPr>
        <p:sp>
          <p:nvSpPr>
            <p:cNvPr id="9" name="Line">
              <a:extLst>
                <a:ext uri="{FF2B5EF4-FFF2-40B4-BE49-F238E27FC236}">
                  <a16:creationId xmlns:a16="http://schemas.microsoft.com/office/drawing/2014/main" id="{6FB2B0C3-C4A6-0B41-9D84-F432A1A6F39A}"/>
                </a:ext>
              </a:extLst>
            </p:cNvPr>
            <p:cNvSpPr/>
            <p:nvPr/>
          </p:nvSpPr>
          <p:spPr>
            <a:xfrm>
              <a:off x="311654" y="1730056"/>
              <a:ext cx="3456137" cy="4675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64" y="730"/>
                  </a:moveTo>
                  <a:lnTo>
                    <a:pt x="21564" y="0"/>
                  </a:lnTo>
                  <a:lnTo>
                    <a:pt x="0" y="0"/>
                  </a:lnTo>
                  <a:lnTo>
                    <a:pt x="14138" y="21595"/>
                  </a:lnTo>
                  <a:lnTo>
                    <a:pt x="21589" y="21600"/>
                  </a:lnTo>
                  <a:lnTo>
                    <a:pt x="21600" y="20842"/>
                  </a:lnTo>
                </a:path>
              </a:pathLst>
            </a:custGeom>
            <a:ln w="12700">
              <a:solidFill>
                <a:srgbClr val="B0DFD3"/>
              </a:solidFill>
              <a:miter/>
            </a:ln>
          </p:spPr>
          <p:txBody>
            <a:bodyPr lIns="45719" rIns="45719"/>
            <a:lstStyle/>
            <a:p>
              <a:endParaRPr/>
            </a:p>
          </p:txBody>
        </p:sp>
        <p:grpSp>
          <p:nvGrpSpPr>
            <p:cNvPr id="10" name="Group">
              <a:extLst>
                <a:ext uri="{FF2B5EF4-FFF2-40B4-BE49-F238E27FC236}">
                  <a16:creationId xmlns:a16="http://schemas.microsoft.com/office/drawing/2014/main" id="{F3846E8C-EE80-314D-BE42-5D1C142DBBCB}"/>
                </a:ext>
              </a:extLst>
            </p:cNvPr>
            <p:cNvGrpSpPr/>
            <p:nvPr/>
          </p:nvGrpSpPr>
          <p:grpSpPr>
            <a:xfrm>
              <a:off x="6493682" y="2230856"/>
              <a:ext cx="1805456" cy="175405"/>
              <a:chOff x="0" y="0"/>
              <a:chExt cx="1805454" cy="175404"/>
            </a:xfrm>
          </p:grpSpPr>
          <p:sp>
            <p:nvSpPr>
              <p:cNvPr id="11" name="Line">
                <a:extLst>
                  <a:ext uri="{FF2B5EF4-FFF2-40B4-BE49-F238E27FC236}">
                    <a16:creationId xmlns:a16="http://schemas.microsoft.com/office/drawing/2014/main" id="{3C86348B-5677-7B45-B197-5F7E3C7ED995}"/>
                  </a:ext>
                </a:extLst>
              </p:cNvPr>
              <p:cNvSpPr/>
              <p:nvPr/>
            </p:nvSpPr>
            <p:spPr>
              <a:xfrm>
                <a:off x="0" y="87702"/>
                <a:ext cx="1622239" cy="1"/>
              </a:xfrm>
              <a:prstGeom prst="line">
                <a:avLst/>
              </a:prstGeom>
              <a:noFill/>
              <a:ln w="25400" cap="flat">
                <a:solidFill>
                  <a:srgbClr val="B0DFD3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2" name="Circle">
                <a:extLst>
                  <a:ext uri="{FF2B5EF4-FFF2-40B4-BE49-F238E27FC236}">
                    <a16:creationId xmlns:a16="http://schemas.microsoft.com/office/drawing/2014/main" id="{D76E5136-7A31-4140-8E1E-4181032A1DE5}"/>
                  </a:ext>
                </a:extLst>
              </p:cNvPr>
              <p:cNvSpPr/>
              <p:nvPr/>
            </p:nvSpPr>
            <p:spPr>
              <a:xfrm>
                <a:off x="1630050" y="0"/>
                <a:ext cx="175405" cy="175405"/>
              </a:xfrm>
              <a:prstGeom prst="ellipse">
                <a:avLst/>
              </a:prstGeom>
              <a:solidFill>
                <a:srgbClr val="B0DFD3"/>
              </a:solid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3" name="Group">
              <a:extLst>
                <a:ext uri="{FF2B5EF4-FFF2-40B4-BE49-F238E27FC236}">
                  <a16:creationId xmlns:a16="http://schemas.microsoft.com/office/drawing/2014/main" id="{B451C016-070B-BD4B-8EF8-FABB9A851870}"/>
                </a:ext>
              </a:extLst>
            </p:cNvPr>
            <p:cNvGrpSpPr/>
            <p:nvPr/>
          </p:nvGrpSpPr>
          <p:grpSpPr>
            <a:xfrm>
              <a:off x="6011082" y="3259556"/>
              <a:ext cx="1856256" cy="175405"/>
              <a:chOff x="0" y="0"/>
              <a:chExt cx="1856254" cy="175404"/>
            </a:xfrm>
          </p:grpSpPr>
          <p:sp>
            <p:nvSpPr>
              <p:cNvPr id="14" name="Line">
                <a:extLst>
                  <a:ext uri="{FF2B5EF4-FFF2-40B4-BE49-F238E27FC236}">
                    <a16:creationId xmlns:a16="http://schemas.microsoft.com/office/drawing/2014/main" id="{97130866-ACCB-5347-B9F8-26D5E22367C4}"/>
                  </a:ext>
                </a:extLst>
              </p:cNvPr>
              <p:cNvSpPr/>
              <p:nvPr/>
            </p:nvSpPr>
            <p:spPr>
              <a:xfrm>
                <a:off x="0" y="87702"/>
                <a:ext cx="1684842" cy="1"/>
              </a:xfrm>
              <a:prstGeom prst="line">
                <a:avLst/>
              </a:prstGeom>
              <a:noFill/>
              <a:ln w="25400" cap="flat">
                <a:solidFill>
                  <a:srgbClr val="D8A75C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5" name="Circle">
                <a:extLst>
                  <a:ext uri="{FF2B5EF4-FFF2-40B4-BE49-F238E27FC236}">
                    <a16:creationId xmlns:a16="http://schemas.microsoft.com/office/drawing/2014/main" id="{A41F2900-1976-A74A-B29A-695E76C71142}"/>
                  </a:ext>
                </a:extLst>
              </p:cNvPr>
              <p:cNvSpPr/>
              <p:nvPr/>
            </p:nvSpPr>
            <p:spPr>
              <a:xfrm>
                <a:off x="1680850" y="0"/>
                <a:ext cx="175405" cy="175405"/>
              </a:xfrm>
              <a:prstGeom prst="ellipse">
                <a:avLst/>
              </a:prstGeom>
              <a:solidFill>
                <a:srgbClr val="D8A75C"/>
              </a:solid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6" name="Group">
              <a:extLst>
                <a:ext uri="{FF2B5EF4-FFF2-40B4-BE49-F238E27FC236}">
                  <a16:creationId xmlns:a16="http://schemas.microsoft.com/office/drawing/2014/main" id="{6BCAE0F5-A9A8-F746-A8DE-A5FCA28EE055}"/>
                </a:ext>
              </a:extLst>
            </p:cNvPr>
            <p:cNvGrpSpPr/>
            <p:nvPr/>
          </p:nvGrpSpPr>
          <p:grpSpPr>
            <a:xfrm>
              <a:off x="5539335" y="4293797"/>
              <a:ext cx="1818155" cy="175406"/>
              <a:chOff x="0" y="0"/>
              <a:chExt cx="1818154" cy="175404"/>
            </a:xfrm>
          </p:grpSpPr>
          <p:sp>
            <p:nvSpPr>
              <p:cNvPr id="17" name="Line">
                <a:extLst>
                  <a:ext uri="{FF2B5EF4-FFF2-40B4-BE49-F238E27FC236}">
                    <a16:creationId xmlns:a16="http://schemas.microsoft.com/office/drawing/2014/main" id="{B398F8DF-140F-234B-9720-0CE697A2D225}"/>
                  </a:ext>
                </a:extLst>
              </p:cNvPr>
              <p:cNvSpPr/>
              <p:nvPr/>
            </p:nvSpPr>
            <p:spPr>
              <a:xfrm>
                <a:off x="0" y="87702"/>
                <a:ext cx="1635197" cy="1"/>
              </a:xfrm>
              <a:prstGeom prst="line">
                <a:avLst/>
              </a:prstGeom>
              <a:noFill/>
              <a:ln w="25400" cap="flat">
                <a:solidFill>
                  <a:srgbClr val="D2768D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8" name="Circle">
                <a:extLst>
                  <a:ext uri="{FF2B5EF4-FFF2-40B4-BE49-F238E27FC236}">
                    <a16:creationId xmlns:a16="http://schemas.microsoft.com/office/drawing/2014/main" id="{BEE22103-C164-3B4B-8A69-FB5FB7EA27FE}"/>
                  </a:ext>
                </a:extLst>
              </p:cNvPr>
              <p:cNvSpPr/>
              <p:nvPr/>
            </p:nvSpPr>
            <p:spPr>
              <a:xfrm>
                <a:off x="1642750" y="0"/>
                <a:ext cx="175405" cy="175405"/>
              </a:xfrm>
              <a:prstGeom prst="ellipse">
                <a:avLst/>
              </a:prstGeom>
              <a:solidFill>
                <a:srgbClr val="D2768D"/>
              </a:solid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9" name="Group">
              <a:extLst>
                <a:ext uri="{FF2B5EF4-FFF2-40B4-BE49-F238E27FC236}">
                  <a16:creationId xmlns:a16="http://schemas.microsoft.com/office/drawing/2014/main" id="{1E88C630-2F69-9447-97C5-4B39EBF2E254}"/>
                </a:ext>
              </a:extLst>
            </p:cNvPr>
            <p:cNvGrpSpPr/>
            <p:nvPr/>
          </p:nvGrpSpPr>
          <p:grpSpPr>
            <a:xfrm>
              <a:off x="5056735" y="5309797"/>
              <a:ext cx="1830855" cy="175406"/>
              <a:chOff x="0" y="0"/>
              <a:chExt cx="1830854" cy="175404"/>
            </a:xfrm>
          </p:grpSpPr>
          <p:sp>
            <p:nvSpPr>
              <p:cNvPr id="20" name="Line">
                <a:extLst>
                  <a:ext uri="{FF2B5EF4-FFF2-40B4-BE49-F238E27FC236}">
                    <a16:creationId xmlns:a16="http://schemas.microsoft.com/office/drawing/2014/main" id="{354F9D11-166D-0147-A181-6C317341F78F}"/>
                  </a:ext>
                </a:extLst>
              </p:cNvPr>
              <p:cNvSpPr/>
              <p:nvPr/>
            </p:nvSpPr>
            <p:spPr>
              <a:xfrm>
                <a:off x="0" y="87702"/>
                <a:ext cx="1641201" cy="1"/>
              </a:xfrm>
              <a:prstGeom prst="line">
                <a:avLst/>
              </a:prstGeom>
              <a:noFill/>
              <a:ln w="25400" cap="flat">
                <a:solidFill>
                  <a:srgbClr val="B0C2E2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21" name="Circle">
                <a:extLst>
                  <a:ext uri="{FF2B5EF4-FFF2-40B4-BE49-F238E27FC236}">
                    <a16:creationId xmlns:a16="http://schemas.microsoft.com/office/drawing/2014/main" id="{2A766A9A-CA65-C74B-AEA6-0F1BCFCF1499}"/>
                  </a:ext>
                </a:extLst>
              </p:cNvPr>
              <p:cNvSpPr/>
              <p:nvPr/>
            </p:nvSpPr>
            <p:spPr>
              <a:xfrm>
                <a:off x="1655450" y="0"/>
                <a:ext cx="175405" cy="175405"/>
              </a:xfrm>
              <a:prstGeom prst="ellipse">
                <a:avLst/>
              </a:prstGeom>
              <a:solidFill>
                <a:srgbClr val="B0C2E2"/>
              </a:solid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endParaRPr/>
              </a:p>
            </p:txBody>
          </p:sp>
        </p:grpSp>
        <p:pic>
          <p:nvPicPr>
            <p:cNvPr id="22" name="Image" descr="Image">
              <a:extLst>
                <a:ext uri="{FF2B5EF4-FFF2-40B4-BE49-F238E27FC236}">
                  <a16:creationId xmlns:a16="http://schemas.microsoft.com/office/drawing/2014/main" id="{FAF63794-D0D9-3C48-A234-164EEFF3F3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2814" y="2029640"/>
              <a:ext cx="5879722" cy="40950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3" name="Rectangle">
              <a:extLst>
                <a:ext uri="{FF2B5EF4-FFF2-40B4-BE49-F238E27FC236}">
                  <a16:creationId xmlns:a16="http://schemas.microsoft.com/office/drawing/2014/main" id="{7BD8F9A0-BD42-6843-8B15-10C635A00451}"/>
                </a:ext>
              </a:extLst>
            </p:cNvPr>
            <p:cNvSpPr/>
            <p:nvPr/>
          </p:nvSpPr>
          <p:spPr>
            <a:xfrm>
              <a:off x="3143144" y="1883936"/>
              <a:ext cx="1179044" cy="281941"/>
            </a:xfrm>
            <a:prstGeom prst="rect">
              <a:avLst/>
            </a:prstGeom>
            <a:solidFill>
              <a:srgbClr val="B0DFD3"/>
            </a:solidFill>
            <a:ln w="12700">
              <a:solidFill>
                <a:srgbClr val="FFFFFF"/>
              </a:solidFill>
              <a:miter/>
            </a:ln>
          </p:spPr>
          <p:txBody>
            <a:bodyPr lIns="45719" rIns="45719" anchor="ctr"/>
            <a:lstStyle/>
            <a:p>
              <a:pPr>
                <a:defRPr sz="1600"/>
              </a:pPr>
              <a:endParaRPr/>
            </a:p>
          </p:txBody>
        </p:sp>
        <p:sp>
          <p:nvSpPr>
            <p:cNvPr id="24" name="Rectangle">
              <a:extLst>
                <a:ext uri="{FF2B5EF4-FFF2-40B4-BE49-F238E27FC236}">
                  <a16:creationId xmlns:a16="http://schemas.microsoft.com/office/drawing/2014/main" id="{0EED57C8-5EBF-BF43-931B-F932AAF74077}"/>
                </a:ext>
              </a:extLst>
            </p:cNvPr>
            <p:cNvSpPr/>
            <p:nvPr/>
          </p:nvSpPr>
          <p:spPr>
            <a:xfrm>
              <a:off x="3143144" y="2898601"/>
              <a:ext cx="1179044" cy="281941"/>
            </a:xfrm>
            <a:prstGeom prst="rect">
              <a:avLst/>
            </a:prstGeom>
            <a:solidFill>
              <a:srgbClr val="D8A75C"/>
            </a:solidFill>
            <a:ln w="12700">
              <a:solidFill>
                <a:srgbClr val="FFFFFF"/>
              </a:solidFill>
              <a:miter/>
            </a:ln>
          </p:spPr>
          <p:txBody>
            <a:bodyPr lIns="45719" rIns="45719" anchor="ctr"/>
            <a:lstStyle/>
            <a:p>
              <a:pPr>
                <a:defRPr sz="1600"/>
              </a:pPr>
              <a:endParaRPr/>
            </a:p>
          </p:txBody>
        </p:sp>
        <p:sp>
          <p:nvSpPr>
            <p:cNvPr id="25" name="Rectangle">
              <a:extLst>
                <a:ext uri="{FF2B5EF4-FFF2-40B4-BE49-F238E27FC236}">
                  <a16:creationId xmlns:a16="http://schemas.microsoft.com/office/drawing/2014/main" id="{F4190452-B4E7-874F-856C-9CC38144AD1A}"/>
                </a:ext>
              </a:extLst>
            </p:cNvPr>
            <p:cNvSpPr/>
            <p:nvPr/>
          </p:nvSpPr>
          <p:spPr>
            <a:xfrm>
              <a:off x="3177843" y="3929798"/>
              <a:ext cx="1179043" cy="281941"/>
            </a:xfrm>
            <a:prstGeom prst="rect">
              <a:avLst/>
            </a:prstGeom>
            <a:solidFill>
              <a:srgbClr val="D2768D"/>
            </a:solidFill>
            <a:ln w="12700">
              <a:solidFill>
                <a:srgbClr val="FFFFFF"/>
              </a:solidFill>
              <a:miter/>
            </a:ln>
          </p:spPr>
          <p:txBody>
            <a:bodyPr lIns="45719" rIns="45719" anchor="ctr"/>
            <a:lstStyle/>
            <a:p>
              <a:pPr>
                <a:defRPr sz="1600"/>
              </a:pPr>
              <a:endParaRPr/>
            </a:p>
          </p:txBody>
        </p:sp>
        <p:sp>
          <p:nvSpPr>
            <p:cNvPr id="26" name="Rectangle">
              <a:extLst>
                <a:ext uri="{FF2B5EF4-FFF2-40B4-BE49-F238E27FC236}">
                  <a16:creationId xmlns:a16="http://schemas.microsoft.com/office/drawing/2014/main" id="{4389E8B3-5E14-7441-8BB4-719D6882D460}"/>
                </a:ext>
              </a:extLst>
            </p:cNvPr>
            <p:cNvSpPr/>
            <p:nvPr/>
          </p:nvSpPr>
          <p:spPr>
            <a:xfrm>
              <a:off x="3177843" y="4960995"/>
              <a:ext cx="1179043" cy="281941"/>
            </a:xfrm>
            <a:prstGeom prst="rect">
              <a:avLst/>
            </a:prstGeom>
            <a:solidFill>
              <a:srgbClr val="B0C2E2"/>
            </a:solidFill>
            <a:ln w="12700">
              <a:solidFill>
                <a:srgbClr val="FFFFFF"/>
              </a:solidFill>
              <a:miter/>
            </a:ln>
          </p:spPr>
          <p:txBody>
            <a:bodyPr lIns="45719" rIns="45719" anchor="ctr"/>
            <a:lstStyle/>
            <a:p>
              <a:pPr>
                <a:defRPr sz="1600"/>
              </a:pPr>
              <a:endParaRPr/>
            </a:p>
          </p:txBody>
        </p:sp>
        <p:sp>
          <p:nvSpPr>
            <p:cNvPr id="27" name="Rectangle">
              <a:extLst>
                <a:ext uri="{FF2B5EF4-FFF2-40B4-BE49-F238E27FC236}">
                  <a16:creationId xmlns:a16="http://schemas.microsoft.com/office/drawing/2014/main" id="{201DF844-75A3-F946-8E16-F8F5F4AAB7DF}"/>
                </a:ext>
              </a:extLst>
            </p:cNvPr>
            <p:cNvSpPr/>
            <p:nvPr/>
          </p:nvSpPr>
          <p:spPr>
            <a:xfrm>
              <a:off x="3177843" y="5966791"/>
              <a:ext cx="1179043" cy="281941"/>
            </a:xfrm>
            <a:prstGeom prst="rect">
              <a:avLst/>
            </a:prstGeom>
            <a:solidFill>
              <a:srgbClr val="424242"/>
            </a:solidFill>
            <a:ln w="12700">
              <a:solidFill>
                <a:srgbClr val="FFFFFF"/>
              </a:solidFill>
              <a:miter/>
            </a:ln>
          </p:spPr>
          <p:txBody>
            <a:bodyPr lIns="45719" rIns="45719" anchor="ctr"/>
            <a:lstStyle/>
            <a:p>
              <a:pPr>
                <a:defRPr sz="1600"/>
              </a:pPr>
              <a:endParaRPr/>
            </a:p>
          </p:txBody>
        </p:sp>
      </p:grpSp>
      <p:sp>
        <p:nvSpPr>
          <p:cNvPr id="28" name="Text Placeholder 1">
            <a:extLst>
              <a:ext uri="{FF2B5EF4-FFF2-40B4-BE49-F238E27FC236}">
                <a16:creationId xmlns:a16="http://schemas.microsoft.com/office/drawing/2014/main" id="{C2FE1603-0712-6B4F-9FF9-72D26A6BDE10}"/>
              </a:ext>
            </a:extLst>
          </p:cNvPr>
          <p:cNvSpPr txBox="1">
            <a:spLocks/>
          </p:cNvSpPr>
          <p:nvPr/>
        </p:nvSpPr>
        <p:spPr>
          <a:xfrm>
            <a:off x="6831324" y="3559549"/>
            <a:ext cx="5025204" cy="3137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 lnSpcReduction="10000"/>
          </a:bodyPr>
          <a:lstStyle>
            <a:lvl1pPr marL="0" marR="0" indent="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3000" b="0" i="0" u="none" strike="noStrike" cap="none" spc="0" baseline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aleway"/>
              </a:defRPr>
            </a:lvl1pPr>
            <a:lvl2pPr marL="457200" marR="0" indent="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3000" b="0" i="0" u="none" strike="noStrike" cap="none" spc="0" baseline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aleway"/>
              </a:defRPr>
            </a:lvl2pPr>
            <a:lvl3pPr marL="914400" marR="0" indent="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3000" b="0" i="0" u="none" strike="noStrike" cap="none" spc="0" baseline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aleway"/>
              </a:defRPr>
            </a:lvl3pPr>
            <a:lvl4pPr marL="1371600" marR="0" indent="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3000" b="0" i="0" u="none" strike="noStrike" cap="none" spc="0" baseline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aleway"/>
              </a:defRPr>
            </a:lvl4pPr>
            <a:lvl5pPr marL="1828800" marR="0" indent="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3000" b="0" i="0" u="none" strike="noStrike" cap="none" spc="0" baseline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aleway"/>
              </a:defRPr>
            </a:lvl5pPr>
            <a:lvl6pPr marL="2667000" marR="0" indent="-38100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124200" marR="0" indent="-38100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581400" marR="0" indent="-38100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038600" marR="0" indent="-38100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285750" indent="-285750" hangingPunct="1">
              <a:spcBef>
                <a:spcPts val="600"/>
              </a:spcBef>
              <a:buClr>
                <a:srgbClr val="7FCDBB"/>
              </a:buClr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</a:defRPr>
            </a:pPr>
            <a:r>
              <a:rPr lang="en-US" sz="1800" dirty="0">
                <a:solidFill>
                  <a:schemeClr val="tx1"/>
                </a:solidFill>
              </a:rPr>
              <a:t>Interview a sample of your best clients</a:t>
            </a:r>
          </a:p>
          <a:p>
            <a:pPr marL="285750" indent="-285750" hangingPunct="1">
              <a:spcBef>
                <a:spcPts val="600"/>
              </a:spcBef>
              <a:buClr>
                <a:srgbClr val="7FCDBB"/>
              </a:buClr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</a:defRPr>
            </a:pPr>
            <a:r>
              <a:rPr lang="en-US" sz="1800" dirty="0">
                <a:solidFill>
                  <a:schemeClr val="tx1"/>
                </a:solidFill>
              </a:rPr>
              <a:t>Interview lost-deals</a:t>
            </a:r>
          </a:p>
          <a:p>
            <a:pPr marL="285750" indent="-285750" hangingPunct="1">
              <a:spcBef>
                <a:spcPts val="600"/>
              </a:spcBef>
              <a:buClr>
                <a:srgbClr val="7FCDBB"/>
              </a:buClr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</a:defRPr>
            </a:pPr>
            <a:r>
              <a:rPr lang="en-US" sz="1800" dirty="0">
                <a:solidFill>
                  <a:schemeClr val="tx1"/>
                </a:solidFill>
              </a:rPr>
              <a:t>Identify the funnel in great detail</a:t>
            </a:r>
          </a:p>
          <a:p>
            <a:pPr marL="285750" indent="-285750" hangingPunct="1">
              <a:spcBef>
                <a:spcPts val="600"/>
              </a:spcBef>
              <a:buClr>
                <a:srgbClr val="7FCDBB"/>
              </a:buClr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</a:defRPr>
            </a:pPr>
            <a:r>
              <a:rPr lang="en-US" sz="1800" dirty="0">
                <a:solidFill>
                  <a:schemeClr val="tx1"/>
                </a:solidFill>
              </a:rPr>
              <a:t>For every step of the funnel identify:</a:t>
            </a:r>
          </a:p>
          <a:p>
            <a:pPr marL="742950" lvl="1" indent="-285750" hangingPunct="1">
              <a:spcBef>
                <a:spcPts val="600"/>
              </a:spcBef>
              <a:buClr>
                <a:srgbClr val="7FCDBB"/>
              </a:buClr>
              <a:buFont typeface="Courier New" panose="02070309020205020404" pitchFamily="49" charset="0"/>
              <a:buChar char="o"/>
              <a:defRPr>
                <a:solidFill>
                  <a:srgbClr val="000000"/>
                </a:solidFill>
              </a:defRPr>
            </a:pPr>
            <a:r>
              <a:rPr lang="en-US" sz="1600" dirty="0">
                <a:solidFill>
                  <a:schemeClr val="tx1"/>
                </a:solidFill>
              </a:rPr>
              <a:t>Dominant personas </a:t>
            </a:r>
          </a:p>
          <a:p>
            <a:pPr marL="742950" lvl="1" indent="-285750" hangingPunct="1">
              <a:spcBef>
                <a:spcPts val="600"/>
              </a:spcBef>
              <a:buClr>
                <a:srgbClr val="7FCDBB"/>
              </a:buClr>
              <a:buFont typeface="Courier New" panose="02070309020205020404" pitchFamily="49" charset="0"/>
              <a:buChar char="o"/>
              <a:defRPr>
                <a:solidFill>
                  <a:srgbClr val="000000"/>
                </a:solidFill>
              </a:defRPr>
            </a:pPr>
            <a:r>
              <a:rPr lang="en-US" sz="1600" dirty="0">
                <a:solidFill>
                  <a:schemeClr val="tx1"/>
                </a:solidFill>
              </a:rPr>
              <a:t>Mindset</a:t>
            </a:r>
          </a:p>
          <a:p>
            <a:pPr marL="742950" lvl="1" indent="-285750" hangingPunct="1">
              <a:spcBef>
                <a:spcPts val="600"/>
              </a:spcBef>
              <a:buClr>
                <a:srgbClr val="7FCDBB"/>
              </a:buClr>
              <a:buFont typeface="Courier New" panose="02070309020205020404" pitchFamily="49" charset="0"/>
              <a:buChar char="o"/>
              <a:defRPr>
                <a:solidFill>
                  <a:srgbClr val="000000"/>
                </a:solidFill>
              </a:defRPr>
            </a:pPr>
            <a:r>
              <a:rPr lang="en-US" sz="1600" dirty="0">
                <a:solidFill>
                  <a:schemeClr val="tx1"/>
                </a:solidFill>
              </a:rPr>
              <a:t>Triggers</a:t>
            </a:r>
          </a:p>
          <a:p>
            <a:pPr marL="742950" lvl="1" indent="-285750" hangingPunct="1">
              <a:spcBef>
                <a:spcPts val="600"/>
              </a:spcBef>
              <a:buClr>
                <a:srgbClr val="7FCDBB"/>
              </a:buClr>
              <a:buFont typeface="Courier New" panose="02070309020205020404" pitchFamily="49" charset="0"/>
              <a:buChar char="o"/>
              <a:defRPr>
                <a:solidFill>
                  <a:srgbClr val="000000"/>
                </a:solidFill>
              </a:defRPr>
            </a:pPr>
            <a:r>
              <a:rPr lang="en-US" sz="1600" dirty="0">
                <a:solidFill>
                  <a:schemeClr val="tx1"/>
                </a:solidFill>
              </a:rPr>
              <a:t>Pushbacks</a:t>
            </a:r>
          </a:p>
          <a:p>
            <a:pPr marL="742950" lvl="1" indent="-285750" hangingPunct="1">
              <a:spcBef>
                <a:spcPts val="600"/>
              </a:spcBef>
              <a:buClr>
                <a:srgbClr val="7FCDBB"/>
              </a:buClr>
              <a:buFont typeface="Courier New" panose="02070309020205020404" pitchFamily="49" charset="0"/>
              <a:buChar char="o"/>
              <a:defRPr>
                <a:solidFill>
                  <a:srgbClr val="000000"/>
                </a:solidFill>
              </a:defRPr>
            </a:pPr>
            <a:r>
              <a:rPr lang="en-US" sz="1600" dirty="0">
                <a:solidFill>
                  <a:schemeClr val="tx1"/>
                </a:solidFill>
              </a:rPr>
              <a:t>Influences</a:t>
            </a:r>
          </a:p>
        </p:txBody>
      </p:sp>
      <p:pic>
        <p:nvPicPr>
          <p:cNvPr id="30" name="Picture 29" descr="A close up of a sign&#10;&#10;Description automatically generated">
            <a:extLst>
              <a:ext uri="{FF2B5EF4-FFF2-40B4-BE49-F238E27FC236}">
                <a16:creationId xmlns:a16="http://schemas.microsoft.com/office/drawing/2014/main" id="{7AAE1CC3-476E-664E-8422-F88F0B8FBF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3374" y="175919"/>
            <a:ext cx="1022925" cy="1017243"/>
          </a:xfrm>
          <a:prstGeom prst="rect">
            <a:avLst/>
          </a:prstGeom>
        </p:spPr>
      </p:pic>
      <p:pic>
        <p:nvPicPr>
          <p:cNvPr id="32" name="Picture 31" descr="A picture containing drawing&#10;&#10;Description automatically generated">
            <a:extLst>
              <a:ext uri="{FF2B5EF4-FFF2-40B4-BE49-F238E27FC236}">
                <a16:creationId xmlns:a16="http://schemas.microsoft.com/office/drawing/2014/main" id="{CC176721-E50B-E844-9726-127615865D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7596" y="2642025"/>
            <a:ext cx="4016654" cy="401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51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, indoor, man, holding&#10;&#10;Description automatically generated">
            <a:extLst>
              <a:ext uri="{FF2B5EF4-FFF2-40B4-BE49-F238E27FC236}">
                <a16:creationId xmlns:a16="http://schemas.microsoft.com/office/drawing/2014/main" id="{8D35CA02-5227-8147-96B9-FEE8CCE181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6967" y="0"/>
            <a:ext cx="64516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53F461E-DE5A-0B40-A408-684AB7D28746}"/>
              </a:ext>
            </a:extLst>
          </p:cNvPr>
          <p:cNvSpPr/>
          <p:nvPr/>
        </p:nvSpPr>
        <p:spPr>
          <a:xfrm>
            <a:off x="1" y="-1"/>
            <a:ext cx="6096000" cy="6858001"/>
          </a:xfrm>
          <a:prstGeom prst="rect">
            <a:avLst/>
          </a:prstGeom>
          <a:solidFill>
            <a:srgbClr val="6C49B8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7186CB65-7FF5-5D45-995D-F64ECDD4A5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600" y="1814331"/>
            <a:ext cx="5636400" cy="563640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2DA57CF-5D4D-9544-B6BE-4A3C17F9CA87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98263" y="1386036"/>
            <a:ext cx="5025204" cy="371690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defRPr>
                <a:solidFill>
                  <a:srgbClr val="000000"/>
                </a:solidFill>
              </a:defRPr>
            </a:pPr>
            <a:r>
              <a:rPr lang="en-US" sz="4800" b="1" dirty="0">
                <a:solidFill>
                  <a:srgbClr val="A2E0D2"/>
                </a:solidFill>
              </a:rPr>
              <a:t>A good CMO </a:t>
            </a:r>
          </a:p>
          <a:p>
            <a:pPr>
              <a:lnSpc>
                <a:spcPct val="100000"/>
              </a:lnSpc>
              <a:defRPr>
                <a:solidFill>
                  <a:srgbClr val="000000"/>
                </a:solidFill>
              </a:defRPr>
            </a:pPr>
            <a:r>
              <a:rPr lang="en-US" dirty="0">
                <a:solidFill>
                  <a:schemeClr val="bg1"/>
                </a:solidFill>
              </a:rPr>
              <a:t>Is the </a:t>
            </a:r>
            <a:r>
              <a:rPr lang="en-US" sz="4800" b="1" dirty="0">
                <a:solidFill>
                  <a:srgbClr val="A2E0D2"/>
                </a:solidFill>
              </a:rPr>
              <a:t>maestro</a:t>
            </a:r>
            <a:endParaRPr lang="en-US" sz="4000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defRPr>
                <a:solidFill>
                  <a:srgbClr val="000000"/>
                </a:solidFill>
              </a:defRPr>
            </a:pPr>
            <a:r>
              <a:rPr lang="en-US" dirty="0">
                <a:solidFill>
                  <a:schemeClr val="bg1"/>
                </a:solidFill>
              </a:rPr>
              <a:t>of customer journey</a:t>
            </a: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54268C4D-FD83-6D41-B4A2-34913DFFFF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3374" y="175919"/>
            <a:ext cx="1022925" cy="1017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726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4DBFD-1CA7-9746-A8F2-3082E5454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5782" y="2593298"/>
            <a:ext cx="9181709" cy="828222"/>
          </a:xfrm>
        </p:spPr>
        <p:txBody>
          <a:bodyPr>
            <a:normAutofit/>
          </a:bodyPr>
          <a:lstStyle/>
          <a:p>
            <a:pPr rtl="0"/>
            <a:r>
              <a:rPr lang="en-US" b="1" dirty="0"/>
              <a:t>PLAYBOOK</a:t>
            </a:r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58015F18-603E-5246-B426-1129D46846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8193" y="1587085"/>
            <a:ext cx="960982" cy="960982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32A91AB0-67AD-2942-B241-4B84A359C7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05822" y="676051"/>
            <a:ext cx="1255716" cy="1332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663235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black and white photo of a person&#10;&#10;Description automatically generated">
            <a:extLst>
              <a:ext uri="{FF2B5EF4-FFF2-40B4-BE49-F238E27FC236}">
                <a16:creationId xmlns:a16="http://schemas.microsoft.com/office/drawing/2014/main" id="{F4349688-5C70-5441-9A29-641E48DC21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D5D96CB-B2C1-9343-B6ED-D848E82D56CF}"/>
              </a:ext>
            </a:extLst>
          </p:cNvPr>
          <p:cNvSpPr/>
          <p:nvPr/>
        </p:nvSpPr>
        <p:spPr>
          <a:xfrm>
            <a:off x="6096000" y="-1"/>
            <a:ext cx="6096000" cy="685800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2DA57CF-5D4D-9544-B6BE-4A3C17F9CA87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793007" y="1386035"/>
            <a:ext cx="5220756" cy="50726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defRPr>
                <a:solidFill>
                  <a:srgbClr val="000000"/>
                </a:solidFill>
              </a:defRPr>
            </a:pPr>
            <a:r>
              <a:rPr lang="en-US" sz="4800" b="1" dirty="0">
                <a:solidFill>
                  <a:schemeClr val="bg1"/>
                </a:solidFill>
              </a:rPr>
              <a:t>A bad CMO </a:t>
            </a:r>
          </a:p>
          <a:p>
            <a:pPr>
              <a:lnSpc>
                <a:spcPct val="100000"/>
              </a:lnSpc>
              <a:defRPr>
                <a:solidFill>
                  <a:srgbClr val="000000"/>
                </a:solidFill>
              </a:defRPr>
            </a:pPr>
            <a:r>
              <a:rPr lang="en-US" dirty="0">
                <a:solidFill>
                  <a:schemeClr val="bg1"/>
                </a:solidFill>
              </a:rPr>
              <a:t>doesn’t have a</a:t>
            </a:r>
          </a:p>
          <a:p>
            <a:pPr>
              <a:lnSpc>
                <a:spcPct val="100000"/>
              </a:lnSpc>
              <a:defRPr>
                <a:solidFill>
                  <a:srgbClr val="000000"/>
                </a:solidFill>
              </a:defRPr>
            </a:pPr>
            <a:r>
              <a:rPr lang="en-US" sz="4800" b="1" dirty="0">
                <a:solidFill>
                  <a:srgbClr val="A2E0D2"/>
                </a:solidFill>
              </a:rPr>
              <a:t>“marketing playbook”</a:t>
            </a:r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C1C02C0B-DEA5-2245-94EC-991425D448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0543" y="212527"/>
            <a:ext cx="960982" cy="960982"/>
          </a:xfrm>
          <a:prstGeom prst="rect">
            <a:avLst/>
          </a:prstGeom>
        </p:spPr>
      </p:pic>
      <p:pic>
        <p:nvPicPr>
          <p:cNvPr id="17" name="Picture 16" descr="A close up of a sign&#10;&#10;Description automatically generated">
            <a:extLst>
              <a:ext uri="{FF2B5EF4-FFF2-40B4-BE49-F238E27FC236}">
                <a16:creationId xmlns:a16="http://schemas.microsoft.com/office/drawing/2014/main" id="{D18CC419-B13F-824E-A081-3675431FE6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023653" y="4394672"/>
            <a:ext cx="1623586" cy="2276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13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A24B2-10A4-1F48-BF50-9BC0C2996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en-US" dirty="0"/>
              <a:t>SAMPLE PLAYBOOK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26818B-9BB9-4F4E-A4AE-8497ADD24CBC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24</a:t>
            </a:fld>
            <a:endParaRPr lang="en-US" b="0" i="0" u="none" strike="noStrike" cap="none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01" name="Picture 5">
            <a:extLst>
              <a:ext uri="{FF2B5EF4-FFF2-40B4-BE49-F238E27FC236}">
                <a16:creationId xmlns:a16="http://schemas.microsoft.com/office/drawing/2014/main" id="{69C1CBF4-544A-4F4B-A81B-9D08F0A2A2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5186" y="1837944"/>
            <a:ext cx="8541409" cy="338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1D2C3253-0543-2F48-ABCE-75F6BCDC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5187" y="5112635"/>
            <a:ext cx="8541410" cy="1142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04940E89-B0B6-5C4B-87D7-5B8D5F7856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2993" y="247123"/>
            <a:ext cx="960982" cy="96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036329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AFD0F-EF25-244D-9673-856F82DA6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en-US" dirty="0"/>
              <a:t>WHY YOU NEED A PLAYBOOK?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4D3C21-ED46-C146-80B7-932C6C7598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dirty="0"/>
              <a:t>Creates a unified and visible ‘lead to cash’ process</a:t>
            </a:r>
          </a:p>
          <a:p>
            <a:pPr fontAlgn="base"/>
            <a:r>
              <a:rPr lang="en-US" dirty="0"/>
              <a:t>Streamline communication and handoffs between all team members: sales, marketing, management</a:t>
            </a:r>
          </a:p>
          <a:p>
            <a:pPr fontAlgn="base"/>
            <a:r>
              <a:rPr lang="en-US" dirty="0"/>
              <a:t>Simplify day to day lead and opportunity management</a:t>
            </a:r>
          </a:p>
          <a:p>
            <a:pPr fontAlgn="base"/>
            <a:r>
              <a:rPr lang="en-US" dirty="0"/>
              <a:t>Improve conversion and velocity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085150-E3E8-FF4F-80B8-08B2D446F207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25</a:t>
            </a:fld>
            <a:endParaRPr lang="en-US" b="0" i="0" u="none" strike="noStrike" cap="none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001183F4-9F7A-C34A-AB98-7C31A75C1A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2993" y="247123"/>
            <a:ext cx="960982" cy="96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967981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1ACAF2A-35AA-514A-AF7C-8A25BFB257E3}"/>
              </a:ext>
            </a:extLst>
          </p:cNvPr>
          <p:cNvSpPr/>
          <p:nvPr/>
        </p:nvSpPr>
        <p:spPr>
          <a:xfrm>
            <a:off x="6096000" y="0"/>
            <a:ext cx="6096000" cy="6858001"/>
          </a:xfrm>
          <a:prstGeom prst="rect">
            <a:avLst/>
          </a:prstGeom>
          <a:solidFill>
            <a:srgbClr val="02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43B3F19-B1D1-AF41-ACA7-409A315912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3610" y="1737744"/>
            <a:ext cx="6097810" cy="399630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53F461E-DE5A-0B40-A408-684AB7D28746}"/>
              </a:ext>
            </a:extLst>
          </p:cNvPr>
          <p:cNvSpPr/>
          <p:nvPr/>
        </p:nvSpPr>
        <p:spPr>
          <a:xfrm>
            <a:off x="0" y="0"/>
            <a:ext cx="6096000" cy="6858001"/>
          </a:xfrm>
          <a:prstGeom prst="rect">
            <a:avLst/>
          </a:prstGeom>
          <a:solidFill>
            <a:srgbClr val="6C49B8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2DA57CF-5D4D-9544-B6BE-4A3C17F9CA87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98262" y="1386036"/>
            <a:ext cx="5192871" cy="488744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defRPr>
                <a:solidFill>
                  <a:srgbClr val="000000"/>
                </a:solidFill>
              </a:defRPr>
            </a:pPr>
            <a:r>
              <a:rPr lang="en-US" sz="4800" b="1" dirty="0">
                <a:solidFill>
                  <a:srgbClr val="A2E0D2"/>
                </a:solidFill>
              </a:rPr>
              <a:t>A good CMO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communicates the company’s </a:t>
            </a:r>
          </a:p>
          <a:p>
            <a:pPr>
              <a:lnSpc>
                <a:spcPct val="100000"/>
              </a:lnSpc>
              <a:defRPr>
                <a:solidFill>
                  <a:srgbClr val="000000"/>
                </a:solidFill>
              </a:defRPr>
            </a:pPr>
            <a:r>
              <a:rPr lang="en-US" sz="4800" b="1" dirty="0">
                <a:solidFill>
                  <a:srgbClr val="A2E0D2"/>
                </a:solidFill>
              </a:rPr>
              <a:t>“marketing playbook”</a:t>
            </a:r>
          </a:p>
          <a:p>
            <a:pPr>
              <a:lnSpc>
                <a:spcPct val="100000"/>
              </a:lnSpc>
              <a:defRPr>
                <a:solidFill>
                  <a:srgbClr val="000000"/>
                </a:solidFill>
              </a:defRPr>
            </a:pPr>
            <a:r>
              <a:rPr lang="en-US" dirty="0">
                <a:solidFill>
                  <a:schemeClr val="bg1"/>
                </a:solidFill>
              </a:rPr>
              <a:t>clearly and coherently to all collaborators</a:t>
            </a:r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5E399A17-CB03-E646-BF65-2E157375BE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035" y="381322"/>
            <a:ext cx="4926990" cy="4926990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5B7A1AC1-9A6C-5D4A-AC03-552F8DFF19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7643" y="212527"/>
            <a:ext cx="960982" cy="9609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3EB12A-466F-704C-9218-095C44559B09}"/>
              </a:ext>
            </a:extLst>
          </p:cNvPr>
          <p:cNvSpPr txBox="1"/>
          <p:nvPr/>
        </p:nvSpPr>
        <p:spPr>
          <a:xfrm>
            <a:off x="8020050" y="1276350"/>
            <a:ext cx="2216150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Dancers in sync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10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881FCB1-FD6B-6D44-B338-8C5F78252791}"/>
              </a:ext>
            </a:extLst>
          </p:cNvPr>
          <p:cNvSpPr/>
          <p:nvPr/>
        </p:nvSpPr>
        <p:spPr>
          <a:xfrm>
            <a:off x="928116" y="5567759"/>
            <a:ext cx="2944368" cy="475489"/>
          </a:xfrm>
          <a:prstGeom prst="rect">
            <a:avLst/>
          </a:prstGeom>
          <a:solidFill>
            <a:srgbClr val="A2E0D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928B8E-F3EA-3F47-92F4-9E354BFD7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en-US" dirty="0"/>
              <a:t>PLAYBOOK TEMPLATE 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D4CB1D-B350-8E45-B0CA-1DAE5C34B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920081"/>
            <a:ext cx="3543300" cy="36298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Use this template plus listen to podcast episode with Mark Fisher where we explain how to build your playbook.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F2F2CA-F688-4F4A-B747-93E0F5BD355F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27</a:t>
            </a:fld>
            <a:endParaRPr lang="en-US" b="0" i="0" u="none" strike="noStrike" cap="none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A39FBB01-6416-D24A-B3B7-38901D0320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0986" y="2044700"/>
            <a:ext cx="7058563" cy="397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D50017C-85EC-4A4B-81BC-8718164D604A}"/>
              </a:ext>
            </a:extLst>
          </p:cNvPr>
          <p:cNvSpPr/>
          <p:nvPr/>
        </p:nvSpPr>
        <p:spPr>
          <a:xfrm>
            <a:off x="-723900" y="5594759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u="sng" dirty="0">
                <a:solidFill>
                  <a:schemeClr val="tx1"/>
                </a:solidFill>
                <a:latin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Download</a:t>
            </a:r>
            <a:endParaRPr lang="en-US" dirty="0">
              <a:solidFill>
                <a:schemeClr val="tx1"/>
              </a:solidFill>
            </a:endParaRPr>
          </a:p>
          <a:p>
            <a:br>
              <a:rPr lang="en-US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A9367EFA-6B4D-6F48-9177-195D2F4C26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2993" y="247123"/>
            <a:ext cx="960982" cy="96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769900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4DBFD-1CA7-9746-A8F2-3082E5454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5782" y="2593298"/>
            <a:ext cx="9181709" cy="828222"/>
          </a:xfrm>
        </p:spPr>
        <p:txBody>
          <a:bodyPr>
            <a:normAutofit/>
          </a:bodyPr>
          <a:lstStyle/>
          <a:p>
            <a:pPr rtl="0"/>
            <a:r>
              <a:rPr lang="en-US" b="1" dirty="0"/>
              <a:t>EXPERIMENTS</a:t>
            </a:r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79B9E49F-B563-3843-8062-6C571DEC12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6144" y="1452431"/>
            <a:ext cx="1050405" cy="1050405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1D40DDA1-4B24-6C48-AB1D-4367228206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22750" y="645037"/>
            <a:ext cx="1255716" cy="1332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503608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BB028EBF-1786-7D4D-8404-2492CFF5B1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4516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4644293-94A3-EA44-BF8D-CE056E888781}"/>
              </a:ext>
            </a:extLst>
          </p:cNvPr>
          <p:cNvSpPr/>
          <p:nvPr/>
        </p:nvSpPr>
        <p:spPr>
          <a:xfrm>
            <a:off x="6096000" y="-1"/>
            <a:ext cx="6096000" cy="685800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2DA57CF-5D4D-9544-B6BE-4A3C17F9CA87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695578" y="1386035"/>
            <a:ext cx="5220756" cy="50726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defRPr>
                <a:solidFill>
                  <a:srgbClr val="000000"/>
                </a:solidFill>
              </a:defRPr>
            </a:pPr>
            <a:r>
              <a:rPr lang="en-US" sz="4800" b="1" dirty="0">
                <a:solidFill>
                  <a:schemeClr val="bg1"/>
                </a:solidFill>
              </a:rPr>
              <a:t>A bad CMO </a:t>
            </a:r>
          </a:p>
          <a:p>
            <a:pPr>
              <a:lnSpc>
                <a:spcPct val="100000"/>
              </a:lnSpc>
              <a:defRPr>
                <a:solidFill>
                  <a:srgbClr val="000000"/>
                </a:solidFill>
              </a:defRPr>
            </a:pPr>
            <a:r>
              <a:rPr lang="en-US" dirty="0">
                <a:solidFill>
                  <a:schemeClr val="bg1"/>
                </a:solidFill>
              </a:rPr>
              <a:t>will not share the thought process with management and will be blamed for taking the </a:t>
            </a:r>
            <a:r>
              <a:rPr lang="en-US" sz="4800" b="1" dirty="0">
                <a:solidFill>
                  <a:srgbClr val="A2E0D2"/>
                </a:solidFill>
              </a:rPr>
              <a:t>wrong route </a:t>
            </a:r>
            <a:r>
              <a:rPr lang="en-US" dirty="0">
                <a:solidFill>
                  <a:schemeClr val="bg1"/>
                </a:solidFill>
              </a:rPr>
              <a:t>once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results lag behind expectations...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5627604B-EE85-C94E-9F2C-0EB0FB5EB4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7695" y="104672"/>
            <a:ext cx="1050405" cy="1050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27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085150-E3E8-FF4F-80B8-08B2D446F207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</a:t>
            </a:fld>
            <a:endParaRPr lang="en-US" b="0" i="0" u="none" strike="noStrike" cap="none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angle">
            <a:extLst>
              <a:ext uri="{FF2B5EF4-FFF2-40B4-BE49-F238E27FC236}">
                <a16:creationId xmlns:a16="http://schemas.microsoft.com/office/drawing/2014/main" id="{92B9B5E5-31D3-F046-A7D6-D81784F2F0BB}"/>
              </a:ext>
            </a:extLst>
          </p:cNvPr>
          <p:cNvSpPr/>
          <p:nvPr/>
        </p:nvSpPr>
        <p:spPr>
          <a:xfrm>
            <a:off x="4461133" y="1176816"/>
            <a:ext cx="2896045" cy="201318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>
                <a:lumMod val="20000"/>
                <a:lumOff val="80000"/>
              </a:schemeClr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 algn="ctr">
              <a:defRPr>
                <a:solidFill>
                  <a:srgbClr val="DDDDDD"/>
                </a:solidFill>
              </a:defRPr>
            </a:pPr>
            <a:endParaRPr/>
          </a:p>
          <a:p>
            <a:pPr algn="ctr">
              <a:defRPr>
                <a:solidFill>
                  <a:srgbClr val="DDDDDD"/>
                </a:solidFill>
              </a:defRPr>
            </a:pPr>
            <a:endParaRPr/>
          </a:p>
        </p:txBody>
      </p:sp>
      <p:sp>
        <p:nvSpPr>
          <p:cNvPr id="6" name="Rectangle">
            <a:extLst>
              <a:ext uri="{FF2B5EF4-FFF2-40B4-BE49-F238E27FC236}">
                <a16:creationId xmlns:a16="http://schemas.microsoft.com/office/drawing/2014/main" id="{1950E069-115A-0540-9462-E47530B7071A}"/>
              </a:ext>
            </a:extLst>
          </p:cNvPr>
          <p:cNvSpPr/>
          <p:nvPr/>
        </p:nvSpPr>
        <p:spPr>
          <a:xfrm>
            <a:off x="8131814" y="1176815"/>
            <a:ext cx="2896045" cy="201318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>
                <a:lumMod val="20000"/>
                <a:lumOff val="80000"/>
              </a:schemeClr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 algn="ctr">
              <a:defRPr>
                <a:solidFill>
                  <a:srgbClr val="DDDDDD"/>
                </a:solidFill>
              </a:defRPr>
            </a:pPr>
            <a:endParaRPr/>
          </a:p>
          <a:p>
            <a:pPr algn="ctr">
              <a:defRPr>
                <a:solidFill>
                  <a:srgbClr val="DDDDDD"/>
                </a:solidFill>
              </a:defRPr>
            </a:pPr>
            <a:endParaRPr/>
          </a:p>
        </p:txBody>
      </p:sp>
      <p:sp>
        <p:nvSpPr>
          <p:cNvPr id="7" name="Rectangle">
            <a:extLst>
              <a:ext uri="{FF2B5EF4-FFF2-40B4-BE49-F238E27FC236}">
                <a16:creationId xmlns:a16="http://schemas.microsoft.com/office/drawing/2014/main" id="{DB0DA225-BDB8-4C45-A266-EE16CFEFF052}"/>
              </a:ext>
            </a:extLst>
          </p:cNvPr>
          <p:cNvSpPr/>
          <p:nvPr/>
        </p:nvSpPr>
        <p:spPr>
          <a:xfrm>
            <a:off x="8090138" y="3508342"/>
            <a:ext cx="2896045" cy="201318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>
                <a:lumMod val="20000"/>
                <a:lumOff val="80000"/>
              </a:schemeClr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 algn="ctr">
              <a:defRPr>
                <a:solidFill>
                  <a:srgbClr val="DDDDDD"/>
                </a:solidFill>
              </a:defRPr>
            </a:pPr>
            <a:endParaRPr dirty="0"/>
          </a:p>
          <a:p>
            <a:pPr algn="ctr">
              <a:defRPr>
                <a:solidFill>
                  <a:srgbClr val="DDDDDD"/>
                </a:solidFill>
              </a:defRPr>
            </a:pPr>
            <a:endParaRPr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71AB7A-33E0-3245-B54F-0DE87EF8828F}"/>
              </a:ext>
            </a:extLst>
          </p:cNvPr>
          <p:cNvSpPr/>
          <p:nvPr/>
        </p:nvSpPr>
        <p:spPr>
          <a:xfrm>
            <a:off x="3846208" y="930156"/>
            <a:ext cx="1085501" cy="1356001"/>
          </a:xfrm>
          <a:prstGeom prst="rect">
            <a:avLst/>
          </a:prstGeom>
          <a:solidFill>
            <a:schemeClr val="bg1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59436F-BD5F-674D-9FBC-969208B8053F}"/>
              </a:ext>
            </a:extLst>
          </p:cNvPr>
          <p:cNvSpPr/>
          <p:nvPr/>
        </p:nvSpPr>
        <p:spPr>
          <a:xfrm>
            <a:off x="7560320" y="950394"/>
            <a:ext cx="1085501" cy="1356001"/>
          </a:xfrm>
          <a:prstGeom prst="rect">
            <a:avLst/>
          </a:prstGeom>
          <a:solidFill>
            <a:schemeClr val="bg1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7BE5A2-1F4E-7148-93C0-0D195495C60D}"/>
              </a:ext>
            </a:extLst>
          </p:cNvPr>
          <p:cNvSpPr/>
          <p:nvPr/>
        </p:nvSpPr>
        <p:spPr>
          <a:xfrm>
            <a:off x="7562075" y="3302160"/>
            <a:ext cx="1085501" cy="1356001"/>
          </a:xfrm>
          <a:prstGeom prst="rect">
            <a:avLst/>
          </a:prstGeom>
          <a:solidFill>
            <a:schemeClr val="bg1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ED051B5B-6EC8-6640-ADB6-A61B3D1A02F8}"/>
              </a:ext>
            </a:extLst>
          </p:cNvPr>
          <p:cNvSpPr/>
          <p:nvPr/>
        </p:nvSpPr>
        <p:spPr>
          <a:xfrm>
            <a:off x="748776" y="3510399"/>
            <a:ext cx="2896045" cy="201318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>
                <a:lumMod val="20000"/>
                <a:lumOff val="80000"/>
              </a:schemeClr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 algn="ctr">
              <a:defRPr>
                <a:solidFill>
                  <a:srgbClr val="DDDDDD"/>
                </a:solidFill>
              </a:defRPr>
            </a:pPr>
            <a:endParaRPr/>
          </a:p>
          <a:p>
            <a:pPr algn="ctr">
              <a:defRPr>
                <a:solidFill>
                  <a:srgbClr val="DDDDDD"/>
                </a:solidFill>
              </a:defRPr>
            </a:pPr>
            <a:endParaRPr/>
          </a:p>
        </p:txBody>
      </p:sp>
      <p:sp>
        <p:nvSpPr>
          <p:cNvPr id="12" name="Rectangle">
            <a:extLst>
              <a:ext uri="{FF2B5EF4-FFF2-40B4-BE49-F238E27FC236}">
                <a16:creationId xmlns:a16="http://schemas.microsoft.com/office/drawing/2014/main" id="{128F4541-AF2F-934B-A164-9C331614F877}"/>
              </a:ext>
            </a:extLst>
          </p:cNvPr>
          <p:cNvSpPr/>
          <p:nvPr/>
        </p:nvSpPr>
        <p:spPr>
          <a:xfrm>
            <a:off x="4419457" y="3510398"/>
            <a:ext cx="2896045" cy="201318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>
                <a:lumMod val="20000"/>
                <a:lumOff val="80000"/>
              </a:schemeClr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 algn="ctr">
              <a:defRPr>
                <a:solidFill>
                  <a:srgbClr val="DDDDDD"/>
                </a:solidFill>
              </a:defRPr>
            </a:pPr>
            <a:endParaRPr/>
          </a:p>
          <a:p>
            <a:pPr algn="ctr">
              <a:defRPr>
                <a:solidFill>
                  <a:srgbClr val="DDDDDD"/>
                </a:solidFill>
              </a:defRPr>
            </a:pPr>
            <a:endParaRPr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977CC02-5F5D-CD4D-B245-70843BABFBA1}"/>
              </a:ext>
            </a:extLst>
          </p:cNvPr>
          <p:cNvSpPr/>
          <p:nvPr/>
        </p:nvSpPr>
        <p:spPr>
          <a:xfrm>
            <a:off x="119163" y="3216641"/>
            <a:ext cx="1085501" cy="1356001"/>
          </a:xfrm>
          <a:prstGeom prst="rect">
            <a:avLst/>
          </a:prstGeom>
          <a:solidFill>
            <a:schemeClr val="bg1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A2B5151-C4AD-2241-A3ED-895008765336}"/>
              </a:ext>
            </a:extLst>
          </p:cNvPr>
          <p:cNvSpPr/>
          <p:nvPr/>
        </p:nvSpPr>
        <p:spPr>
          <a:xfrm>
            <a:off x="3833275" y="3236879"/>
            <a:ext cx="1085501" cy="1356001"/>
          </a:xfrm>
          <a:prstGeom prst="rect">
            <a:avLst/>
          </a:prstGeom>
          <a:solidFill>
            <a:schemeClr val="bg1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D328A872-11B0-2C44-A764-D7559F16E6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3111" y="3278397"/>
            <a:ext cx="1255716" cy="1332596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D7C78638-D5F0-9042-A204-0F579D553D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85708" y="3274556"/>
            <a:ext cx="1255716" cy="1332596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9598FB1D-D9C7-7F42-BC18-DAD119EC28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60320" y="3282861"/>
            <a:ext cx="1255716" cy="1332596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332D06E4-E734-A448-A475-385173FC3E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532002" y="946869"/>
            <a:ext cx="1255716" cy="1332596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2F47352D-02CB-204F-B39D-FCE881DDAAF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833275" y="946869"/>
            <a:ext cx="1255716" cy="1332596"/>
          </a:xfrm>
          <a:prstGeom prst="rect">
            <a:avLst/>
          </a:prstGeom>
        </p:spPr>
      </p:pic>
      <p:sp>
        <p:nvSpPr>
          <p:cNvPr id="35" name="Text Placeholder 1">
            <a:extLst>
              <a:ext uri="{FF2B5EF4-FFF2-40B4-BE49-F238E27FC236}">
                <a16:creationId xmlns:a16="http://schemas.microsoft.com/office/drawing/2014/main" id="{02DA57CF-5D4D-9544-B6BE-4A3C17F9CA87}"/>
              </a:ext>
            </a:extLst>
          </p:cNvPr>
          <p:cNvSpPr txBox="1">
            <a:spLocks/>
          </p:cNvSpPr>
          <p:nvPr/>
        </p:nvSpPr>
        <p:spPr>
          <a:xfrm>
            <a:off x="567867" y="1176815"/>
            <a:ext cx="3130429" cy="2662821"/>
          </a:xfrm>
          <a:prstGeom prst="rect">
            <a:avLst/>
          </a:prstGeom>
        </p:spPr>
        <p:txBody>
          <a:bodyPr>
            <a:noAutofit/>
          </a:bodyPr>
          <a:lstStyle>
            <a:lvl1pPr marL="228599" marR="0" indent="-228599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aleway"/>
              </a:defRPr>
            </a:lvl1pPr>
            <a:lvl2pPr marL="742950" marR="0" indent="-28575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aleway"/>
              </a:defRPr>
            </a:lvl2pPr>
            <a:lvl3pPr marL="1257300" marR="0" indent="-34290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aleway"/>
              </a:defRPr>
            </a:lvl3pPr>
            <a:lvl4pPr marL="1752600" marR="0" indent="-38100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aleway"/>
              </a:defRPr>
            </a:lvl4pPr>
            <a:lvl5pPr marL="2209800" marR="0" indent="-38100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aleway"/>
              </a:defRPr>
            </a:lvl5pPr>
            <a:lvl6pPr marL="2667000" marR="0" indent="-38100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124200" marR="0" indent="-38100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581400" marR="0" indent="-38100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038600" marR="0" indent="-38100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 hangingPunct="1">
              <a:lnSpc>
                <a:spcPct val="100000"/>
              </a:lnSpc>
              <a:buNone/>
              <a:defRPr>
                <a:solidFill>
                  <a:srgbClr val="000000"/>
                </a:solidFill>
              </a:defRPr>
            </a:pPr>
            <a:r>
              <a:rPr lang="en-US" sz="2000" dirty="0"/>
              <a:t>5 top recommendations </a:t>
            </a:r>
            <a:br>
              <a:rPr lang="en-US" sz="2000" dirty="0"/>
            </a:br>
            <a:r>
              <a:rPr lang="en-US" sz="2000" dirty="0"/>
              <a:t>to help you be a </a:t>
            </a:r>
            <a:br>
              <a:rPr lang="en-US" sz="2000" dirty="0"/>
            </a:br>
            <a:r>
              <a:rPr lang="en-US" sz="2000" b="1" dirty="0"/>
              <a:t>Good CMO / Marketer / Founder / Dig. Mktg. Leader </a:t>
            </a:r>
            <a:br>
              <a:rPr lang="en-US" sz="2000" b="1" dirty="0"/>
            </a:br>
            <a:endParaRPr lang="en-US" sz="2400" b="1" dirty="0"/>
          </a:p>
        </p:txBody>
      </p:sp>
      <p:pic>
        <p:nvPicPr>
          <p:cNvPr id="40" name="Picture 39" descr="A close up of a logo&#10;&#10;Description automatically generated">
            <a:extLst>
              <a:ext uri="{FF2B5EF4-FFF2-40B4-BE49-F238E27FC236}">
                <a16:creationId xmlns:a16="http://schemas.microsoft.com/office/drawing/2014/main" id="{249CC8D8-674B-EC40-AFDA-4B067E71232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7315" y="1491068"/>
            <a:ext cx="795089" cy="795089"/>
          </a:xfrm>
          <a:prstGeom prst="rect">
            <a:avLst/>
          </a:prstGeom>
        </p:spPr>
      </p:pic>
      <p:pic>
        <p:nvPicPr>
          <p:cNvPr id="41" name="Picture 40" descr="A close up of a sign&#10;&#10;Description automatically generated">
            <a:extLst>
              <a:ext uri="{FF2B5EF4-FFF2-40B4-BE49-F238E27FC236}">
                <a16:creationId xmlns:a16="http://schemas.microsoft.com/office/drawing/2014/main" id="{8324AA6B-902D-3743-9D8D-43213982E75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8008" y="3713714"/>
            <a:ext cx="858928" cy="858928"/>
          </a:xfrm>
          <a:prstGeom prst="rect">
            <a:avLst/>
          </a:prstGeom>
        </p:spPr>
      </p:pic>
      <p:pic>
        <p:nvPicPr>
          <p:cNvPr id="42" name="Picture 41" descr="A close up of a logo&#10;&#10;Description automatically generated">
            <a:extLst>
              <a:ext uri="{FF2B5EF4-FFF2-40B4-BE49-F238E27FC236}">
                <a16:creationId xmlns:a16="http://schemas.microsoft.com/office/drawing/2014/main" id="{FBAE0934-21E7-D347-9A2D-C4173958288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8296" y="3735505"/>
            <a:ext cx="863727" cy="858928"/>
          </a:xfrm>
          <a:prstGeom prst="rect">
            <a:avLst/>
          </a:prstGeom>
        </p:spPr>
      </p:pic>
      <p:pic>
        <p:nvPicPr>
          <p:cNvPr id="43" name="Picture 42" descr="A close up of a sign&#10;&#10;Description automatically generated">
            <a:extLst>
              <a:ext uri="{FF2B5EF4-FFF2-40B4-BE49-F238E27FC236}">
                <a16:creationId xmlns:a16="http://schemas.microsoft.com/office/drawing/2014/main" id="{6B8048BD-30FE-F74B-9249-5BB5004721A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8008" y="1491068"/>
            <a:ext cx="791237" cy="786841"/>
          </a:xfrm>
          <a:prstGeom prst="rect">
            <a:avLst/>
          </a:prstGeom>
        </p:spPr>
      </p:pic>
      <p:pic>
        <p:nvPicPr>
          <p:cNvPr id="44" name="Picture 43" descr="A close up of a logo&#10;&#10;Description automatically generated">
            <a:extLst>
              <a:ext uri="{FF2B5EF4-FFF2-40B4-BE49-F238E27FC236}">
                <a16:creationId xmlns:a16="http://schemas.microsoft.com/office/drawing/2014/main" id="{4A2D9894-73C9-3349-99A5-8588D647FFD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0889" y="3632941"/>
            <a:ext cx="858928" cy="85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936046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761C009-284D-374C-811A-F4AEB6322A79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30</a:t>
            </a:fld>
            <a:endParaRPr lang="en-US" b="0" i="0" u="none" strike="noStrike" cap="none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A76D8557-5357-874D-BBA7-E364E1092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326" y="600013"/>
            <a:ext cx="8176833" cy="547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B19FFCE6-4755-C847-90DE-56072DF8E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06887" y="1910265"/>
            <a:ext cx="2029543" cy="3041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B29047C8-1C64-8B43-AD89-354E84E3FA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1095" y="187222"/>
            <a:ext cx="1050405" cy="1050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844171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grass, outdoor, person, baseball&#10;&#10;Description automatically generated">
            <a:extLst>
              <a:ext uri="{FF2B5EF4-FFF2-40B4-BE49-F238E27FC236}">
                <a16:creationId xmlns:a16="http://schemas.microsoft.com/office/drawing/2014/main" id="{FF923523-1183-884A-B6AF-81AD990788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0400" y="0"/>
            <a:ext cx="64516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53F461E-DE5A-0B40-A408-684AB7D28746}"/>
              </a:ext>
            </a:extLst>
          </p:cNvPr>
          <p:cNvSpPr/>
          <p:nvPr/>
        </p:nvSpPr>
        <p:spPr>
          <a:xfrm>
            <a:off x="1" y="-1"/>
            <a:ext cx="6096000" cy="6858001"/>
          </a:xfrm>
          <a:prstGeom prst="rect">
            <a:avLst/>
          </a:prstGeom>
          <a:solidFill>
            <a:srgbClr val="6C49B8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2DA57CF-5D4D-9544-B6BE-4A3C17F9CA87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98262" y="1386036"/>
            <a:ext cx="5192871" cy="427398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defRPr>
                <a:solidFill>
                  <a:srgbClr val="000000"/>
                </a:solidFill>
              </a:defRPr>
            </a:pPr>
            <a:r>
              <a:rPr lang="en-US" sz="4800" b="1" dirty="0">
                <a:solidFill>
                  <a:srgbClr val="A2E0D2"/>
                </a:solidFill>
              </a:rPr>
              <a:t>A good CMO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collaborates with </a:t>
            </a:r>
            <a:r>
              <a:rPr lang="en-US" sz="4800" b="1" dirty="0">
                <a:solidFill>
                  <a:srgbClr val="A2E0D2"/>
                </a:solidFill>
              </a:rPr>
              <a:t>CEO/</a:t>
            </a:r>
            <a:br>
              <a:rPr lang="en-US" sz="4800" b="1" dirty="0">
                <a:solidFill>
                  <a:srgbClr val="A2E0D2"/>
                </a:solidFill>
              </a:rPr>
            </a:br>
            <a:r>
              <a:rPr lang="en-US" sz="4800" b="1" dirty="0">
                <a:solidFill>
                  <a:srgbClr val="A2E0D2"/>
                </a:solidFill>
              </a:rPr>
              <a:t>Management</a:t>
            </a:r>
          </a:p>
          <a:p>
            <a:pPr>
              <a:lnSpc>
                <a:spcPct val="100000"/>
              </a:lnSpc>
              <a:defRPr>
                <a:solidFill>
                  <a:srgbClr val="000000"/>
                </a:solidFill>
              </a:defRPr>
            </a:pPr>
            <a:r>
              <a:rPr lang="en-US" dirty="0">
                <a:solidFill>
                  <a:schemeClr val="bg1"/>
                </a:solidFill>
              </a:rPr>
              <a:t>on the basis of </a:t>
            </a:r>
          </a:p>
          <a:p>
            <a:pPr>
              <a:lnSpc>
                <a:spcPct val="100000"/>
              </a:lnSpc>
              <a:defRPr>
                <a:solidFill>
                  <a:srgbClr val="000000"/>
                </a:solidFill>
              </a:defRPr>
            </a:pPr>
            <a:r>
              <a:rPr lang="en-US" sz="4800" b="1" dirty="0">
                <a:solidFill>
                  <a:srgbClr val="A2E0D2"/>
                </a:solidFill>
              </a:rPr>
              <a:t>experiments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5E399A17-CB03-E646-BF65-2E157375BE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4127" y="1898322"/>
            <a:ext cx="5636400" cy="5636400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BEDC7E67-B907-C045-B95A-6F97540C61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7495" y="104672"/>
            <a:ext cx="1050405" cy="1050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92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085150-E3E8-FF4F-80B8-08B2D446F207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32</a:t>
            </a:fld>
            <a:endParaRPr lang="en-US" b="0" i="0" u="none" strike="noStrike" cap="none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angle">
            <a:extLst>
              <a:ext uri="{FF2B5EF4-FFF2-40B4-BE49-F238E27FC236}">
                <a16:creationId xmlns:a16="http://schemas.microsoft.com/office/drawing/2014/main" id="{92B9B5E5-31D3-F046-A7D6-D81784F2F0BB}"/>
              </a:ext>
            </a:extLst>
          </p:cNvPr>
          <p:cNvSpPr/>
          <p:nvPr/>
        </p:nvSpPr>
        <p:spPr>
          <a:xfrm>
            <a:off x="4461133" y="1176816"/>
            <a:ext cx="2896045" cy="201318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>
                <a:lumMod val="20000"/>
                <a:lumOff val="80000"/>
              </a:schemeClr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 algn="ctr">
              <a:defRPr>
                <a:solidFill>
                  <a:srgbClr val="DDDDDD"/>
                </a:solidFill>
              </a:defRPr>
            </a:pPr>
            <a:endParaRPr/>
          </a:p>
          <a:p>
            <a:pPr algn="ctr">
              <a:defRPr>
                <a:solidFill>
                  <a:srgbClr val="DDDDDD"/>
                </a:solidFill>
              </a:defRPr>
            </a:pPr>
            <a:endParaRPr/>
          </a:p>
        </p:txBody>
      </p:sp>
      <p:sp>
        <p:nvSpPr>
          <p:cNvPr id="6" name="Rectangle">
            <a:extLst>
              <a:ext uri="{FF2B5EF4-FFF2-40B4-BE49-F238E27FC236}">
                <a16:creationId xmlns:a16="http://schemas.microsoft.com/office/drawing/2014/main" id="{1950E069-115A-0540-9462-E47530B7071A}"/>
              </a:ext>
            </a:extLst>
          </p:cNvPr>
          <p:cNvSpPr/>
          <p:nvPr/>
        </p:nvSpPr>
        <p:spPr>
          <a:xfrm>
            <a:off x="8131814" y="1176815"/>
            <a:ext cx="2896045" cy="201318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>
                <a:lumMod val="20000"/>
                <a:lumOff val="80000"/>
              </a:schemeClr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 algn="ctr">
              <a:defRPr>
                <a:solidFill>
                  <a:srgbClr val="DDDDDD"/>
                </a:solidFill>
              </a:defRPr>
            </a:pPr>
            <a:endParaRPr/>
          </a:p>
          <a:p>
            <a:pPr algn="ctr">
              <a:defRPr>
                <a:solidFill>
                  <a:srgbClr val="DDDDDD"/>
                </a:solidFill>
              </a:defRPr>
            </a:pPr>
            <a:endParaRPr/>
          </a:p>
        </p:txBody>
      </p:sp>
      <p:sp>
        <p:nvSpPr>
          <p:cNvPr id="7" name="Rectangle">
            <a:extLst>
              <a:ext uri="{FF2B5EF4-FFF2-40B4-BE49-F238E27FC236}">
                <a16:creationId xmlns:a16="http://schemas.microsoft.com/office/drawing/2014/main" id="{DB0DA225-BDB8-4C45-A266-EE16CFEFF052}"/>
              </a:ext>
            </a:extLst>
          </p:cNvPr>
          <p:cNvSpPr/>
          <p:nvPr/>
        </p:nvSpPr>
        <p:spPr>
          <a:xfrm>
            <a:off x="8090138" y="3508342"/>
            <a:ext cx="2896045" cy="201318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>
                <a:lumMod val="20000"/>
                <a:lumOff val="80000"/>
              </a:schemeClr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 algn="ctr">
              <a:defRPr>
                <a:solidFill>
                  <a:srgbClr val="DDDDDD"/>
                </a:solidFill>
              </a:defRPr>
            </a:pPr>
            <a:endParaRPr dirty="0"/>
          </a:p>
          <a:p>
            <a:pPr algn="ctr">
              <a:defRPr>
                <a:solidFill>
                  <a:srgbClr val="DDDDDD"/>
                </a:solidFill>
              </a:defRPr>
            </a:pPr>
            <a:endParaRPr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71AB7A-33E0-3245-B54F-0DE87EF8828F}"/>
              </a:ext>
            </a:extLst>
          </p:cNvPr>
          <p:cNvSpPr/>
          <p:nvPr/>
        </p:nvSpPr>
        <p:spPr>
          <a:xfrm>
            <a:off x="3846208" y="930156"/>
            <a:ext cx="1085501" cy="1356001"/>
          </a:xfrm>
          <a:prstGeom prst="rect">
            <a:avLst/>
          </a:prstGeom>
          <a:solidFill>
            <a:schemeClr val="bg1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59436F-BD5F-674D-9FBC-969208B8053F}"/>
              </a:ext>
            </a:extLst>
          </p:cNvPr>
          <p:cNvSpPr/>
          <p:nvPr/>
        </p:nvSpPr>
        <p:spPr>
          <a:xfrm>
            <a:off x="7560320" y="950394"/>
            <a:ext cx="1085501" cy="1356001"/>
          </a:xfrm>
          <a:prstGeom prst="rect">
            <a:avLst/>
          </a:prstGeom>
          <a:solidFill>
            <a:schemeClr val="bg1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7BE5A2-1F4E-7148-93C0-0D195495C60D}"/>
              </a:ext>
            </a:extLst>
          </p:cNvPr>
          <p:cNvSpPr/>
          <p:nvPr/>
        </p:nvSpPr>
        <p:spPr>
          <a:xfrm>
            <a:off x="7562075" y="3302160"/>
            <a:ext cx="1085501" cy="1356001"/>
          </a:xfrm>
          <a:prstGeom prst="rect">
            <a:avLst/>
          </a:prstGeom>
          <a:solidFill>
            <a:schemeClr val="bg1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ED051B5B-6EC8-6640-ADB6-A61B3D1A02F8}"/>
              </a:ext>
            </a:extLst>
          </p:cNvPr>
          <p:cNvSpPr/>
          <p:nvPr/>
        </p:nvSpPr>
        <p:spPr>
          <a:xfrm>
            <a:off x="748776" y="3510399"/>
            <a:ext cx="2896045" cy="201318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>
                <a:lumMod val="20000"/>
                <a:lumOff val="80000"/>
              </a:schemeClr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 algn="ctr">
              <a:defRPr>
                <a:solidFill>
                  <a:srgbClr val="DDDDDD"/>
                </a:solidFill>
              </a:defRPr>
            </a:pPr>
            <a:endParaRPr/>
          </a:p>
          <a:p>
            <a:pPr algn="ctr">
              <a:defRPr>
                <a:solidFill>
                  <a:srgbClr val="DDDDDD"/>
                </a:solidFill>
              </a:defRPr>
            </a:pPr>
            <a:endParaRPr/>
          </a:p>
        </p:txBody>
      </p:sp>
      <p:sp>
        <p:nvSpPr>
          <p:cNvPr id="12" name="Rectangle">
            <a:extLst>
              <a:ext uri="{FF2B5EF4-FFF2-40B4-BE49-F238E27FC236}">
                <a16:creationId xmlns:a16="http://schemas.microsoft.com/office/drawing/2014/main" id="{128F4541-AF2F-934B-A164-9C331614F877}"/>
              </a:ext>
            </a:extLst>
          </p:cNvPr>
          <p:cNvSpPr/>
          <p:nvPr/>
        </p:nvSpPr>
        <p:spPr>
          <a:xfrm>
            <a:off x="4419457" y="3510398"/>
            <a:ext cx="2896045" cy="201318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>
                <a:lumMod val="20000"/>
                <a:lumOff val="80000"/>
              </a:schemeClr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 algn="ctr">
              <a:defRPr>
                <a:solidFill>
                  <a:srgbClr val="DDDDDD"/>
                </a:solidFill>
              </a:defRPr>
            </a:pPr>
            <a:endParaRPr/>
          </a:p>
          <a:p>
            <a:pPr algn="ctr">
              <a:defRPr>
                <a:solidFill>
                  <a:srgbClr val="DDDDDD"/>
                </a:solidFill>
              </a:defRPr>
            </a:pPr>
            <a:endParaRPr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977CC02-5F5D-CD4D-B245-70843BABFBA1}"/>
              </a:ext>
            </a:extLst>
          </p:cNvPr>
          <p:cNvSpPr/>
          <p:nvPr/>
        </p:nvSpPr>
        <p:spPr>
          <a:xfrm>
            <a:off x="119163" y="3216641"/>
            <a:ext cx="1085501" cy="1356001"/>
          </a:xfrm>
          <a:prstGeom prst="rect">
            <a:avLst/>
          </a:prstGeom>
          <a:solidFill>
            <a:schemeClr val="bg1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A2B5151-C4AD-2241-A3ED-895008765336}"/>
              </a:ext>
            </a:extLst>
          </p:cNvPr>
          <p:cNvSpPr/>
          <p:nvPr/>
        </p:nvSpPr>
        <p:spPr>
          <a:xfrm>
            <a:off x="3833275" y="3236879"/>
            <a:ext cx="1085501" cy="1356001"/>
          </a:xfrm>
          <a:prstGeom prst="rect">
            <a:avLst/>
          </a:prstGeom>
          <a:solidFill>
            <a:schemeClr val="bg1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D328A872-11B0-2C44-A764-D7559F16E6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3111" y="3278397"/>
            <a:ext cx="1255716" cy="1332596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D7C78638-D5F0-9042-A204-0F579D553D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85708" y="3274556"/>
            <a:ext cx="1255716" cy="1332596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9598FB1D-D9C7-7F42-BC18-DAD119EC28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60320" y="3282861"/>
            <a:ext cx="1255716" cy="1332596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332D06E4-E734-A448-A475-385173FC3E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532002" y="946869"/>
            <a:ext cx="1255716" cy="1332596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2F47352D-02CB-204F-B39D-FCE881DDAAF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833275" y="946869"/>
            <a:ext cx="1255716" cy="1332596"/>
          </a:xfrm>
          <a:prstGeom prst="rect">
            <a:avLst/>
          </a:prstGeom>
        </p:spPr>
      </p:pic>
      <p:sp>
        <p:nvSpPr>
          <p:cNvPr id="30" name="Body Level One…">
            <a:extLst>
              <a:ext uri="{FF2B5EF4-FFF2-40B4-BE49-F238E27FC236}">
                <a16:creationId xmlns:a16="http://schemas.microsoft.com/office/drawing/2014/main" id="{0B1FAF05-4F11-3E48-8CAB-B5FD3C2ADF58}"/>
              </a:ext>
            </a:extLst>
          </p:cNvPr>
          <p:cNvSpPr txBox="1">
            <a:spLocks/>
          </p:cNvSpPr>
          <p:nvPr/>
        </p:nvSpPr>
        <p:spPr>
          <a:xfrm>
            <a:off x="8336390" y="2488011"/>
            <a:ext cx="2486892" cy="66017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None/>
              <a:tabLst/>
              <a:defRPr sz="1600" b="1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Raleway SemiBold" panose="020B0503030101060003" pitchFamily="34" charset="77"/>
                <a:ea typeface="Open Sans" panose="020B0606030504020204" pitchFamily="34" charset="0"/>
                <a:cs typeface="Open Sans" panose="020B0606030504020204" pitchFamily="34" charset="0"/>
                <a:sym typeface="Raleway"/>
              </a:defRPr>
            </a:lvl1pPr>
            <a:lvl2pPr marL="742950" marR="0" indent="-28575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aleway"/>
              </a:defRPr>
            </a:lvl2pPr>
            <a:lvl3pPr marL="1257300" marR="0" indent="-34290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aleway"/>
              </a:defRPr>
            </a:lvl3pPr>
            <a:lvl4pPr marL="1752600" marR="0" indent="-38100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aleway"/>
              </a:defRPr>
            </a:lvl4pPr>
            <a:lvl5pPr marL="2209800" marR="0" indent="-38100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aleway"/>
              </a:defRPr>
            </a:lvl5pPr>
            <a:lvl6pPr marL="2667000" marR="0" indent="-38100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124200" marR="0" indent="-38100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581400" marR="0" indent="-38100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038600" marR="0" indent="-38100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hangingPunct="1"/>
            <a:r>
              <a:rPr lang="en-US" sz="1400" b="0" dirty="0"/>
              <a:t>Balance between short term and </a:t>
            </a:r>
            <a:r>
              <a:rPr lang="en-US" sz="1400" dirty="0"/>
              <a:t>long term efforts</a:t>
            </a:r>
          </a:p>
        </p:txBody>
      </p:sp>
      <p:sp>
        <p:nvSpPr>
          <p:cNvPr id="31" name="Body Level One…">
            <a:extLst>
              <a:ext uri="{FF2B5EF4-FFF2-40B4-BE49-F238E27FC236}">
                <a16:creationId xmlns:a16="http://schemas.microsoft.com/office/drawing/2014/main" id="{468E0886-2F64-1546-9F94-02C49F3136EA}"/>
              </a:ext>
            </a:extLst>
          </p:cNvPr>
          <p:cNvSpPr txBox="1">
            <a:spLocks/>
          </p:cNvSpPr>
          <p:nvPr/>
        </p:nvSpPr>
        <p:spPr>
          <a:xfrm>
            <a:off x="4461292" y="4774519"/>
            <a:ext cx="2759552" cy="660177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None/>
              <a:tabLst/>
              <a:defRPr sz="1600" b="1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Raleway SemiBold" panose="020B0503030101060003" pitchFamily="34" charset="77"/>
                <a:ea typeface="Open Sans" panose="020B0606030504020204" pitchFamily="34" charset="0"/>
                <a:cs typeface="Open Sans" panose="020B0606030504020204" pitchFamily="34" charset="0"/>
                <a:sym typeface="Raleway"/>
              </a:defRPr>
            </a:lvl1pPr>
            <a:lvl2pPr marL="742950" marR="0" indent="-28575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aleway"/>
              </a:defRPr>
            </a:lvl2pPr>
            <a:lvl3pPr marL="1257300" marR="0" indent="-34290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aleway"/>
              </a:defRPr>
            </a:lvl3pPr>
            <a:lvl4pPr marL="1752600" marR="0" indent="-38100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aleway"/>
              </a:defRPr>
            </a:lvl4pPr>
            <a:lvl5pPr marL="2209800" marR="0" indent="-38100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aleway"/>
              </a:defRPr>
            </a:lvl5pPr>
            <a:lvl6pPr marL="2667000" marR="0" indent="-38100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124200" marR="0" indent="-38100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581400" marR="0" indent="-38100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038600" marR="0" indent="-38100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hangingPunct="1"/>
            <a:r>
              <a:rPr lang="en-US" sz="1400" b="0" dirty="0"/>
              <a:t>Create and maintain a sales &amp; marketing </a:t>
            </a:r>
            <a:r>
              <a:rPr lang="en-US" sz="1400" dirty="0"/>
              <a:t>playbook</a:t>
            </a:r>
          </a:p>
        </p:txBody>
      </p:sp>
      <p:sp>
        <p:nvSpPr>
          <p:cNvPr id="32" name="Body Level One…">
            <a:extLst>
              <a:ext uri="{FF2B5EF4-FFF2-40B4-BE49-F238E27FC236}">
                <a16:creationId xmlns:a16="http://schemas.microsoft.com/office/drawing/2014/main" id="{8BAAFC0B-C4A2-AA45-80F7-B80AC5C76EF3}"/>
              </a:ext>
            </a:extLst>
          </p:cNvPr>
          <p:cNvSpPr txBox="1">
            <a:spLocks/>
          </p:cNvSpPr>
          <p:nvPr/>
        </p:nvSpPr>
        <p:spPr>
          <a:xfrm>
            <a:off x="953352" y="4819539"/>
            <a:ext cx="2486892" cy="66017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None/>
              <a:tabLst/>
              <a:defRPr sz="1600" b="1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Raleway SemiBold" panose="020B0503030101060003" pitchFamily="34" charset="77"/>
                <a:ea typeface="Open Sans" panose="020B0606030504020204" pitchFamily="34" charset="0"/>
                <a:cs typeface="Open Sans" panose="020B0606030504020204" pitchFamily="34" charset="0"/>
                <a:sym typeface="Raleway"/>
              </a:defRPr>
            </a:lvl1pPr>
            <a:lvl2pPr marL="742950" marR="0" indent="-28575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aleway"/>
              </a:defRPr>
            </a:lvl2pPr>
            <a:lvl3pPr marL="1257300" marR="0" indent="-34290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aleway"/>
              </a:defRPr>
            </a:lvl3pPr>
            <a:lvl4pPr marL="1752600" marR="0" indent="-38100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aleway"/>
              </a:defRPr>
            </a:lvl4pPr>
            <a:lvl5pPr marL="2209800" marR="0" indent="-38100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aleway"/>
              </a:defRPr>
            </a:lvl5pPr>
            <a:lvl6pPr marL="2667000" marR="0" indent="-38100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124200" marR="0" indent="-38100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581400" marR="0" indent="-38100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038600" marR="0" indent="-38100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hangingPunct="1"/>
            <a:r>
              <a:rPr lang="en-US" sz="1400" b="0" dirty="0"/>
              <a:t>Be the maestro of your </a:t>
            </a:r>
            <a:r>
              <a:rPr lang="en-US" sz="1400" dirty="0"/>
              <a:t>customer journey</a:t>
            </a:r>
          </a:p>
        </p:txBody>
      </p:sp>
      <p:sp>
        <p:nvSpPr>
          <p:cNvPr id="33" name="Body Level One…">
            <a:extLst>
              <a:ext uri="{FF2B5EF4-FFF2-40B4-BE49-F238E27FC236}">
                <a16:creationId xmlns:a16="http://schemas.microsoft.com/office/drawing/2014/main" id="{B58B6D65-20B9-424A-8E63-71F709D42EE5}"/>
              </a:ext>
            </a:extLst>
          </p:cNvPr>
          <p:cNvSpPr txBox="1">
            <a:spLocks/>
          </p:cNvSpPr>
          <p:nvPr/>
        </p:nvSpPr>
        <p:spPr>
          <a:xfrm>
            <a:off x="8284446" y="4726300"/>
            <a:ext cx="2486892" cy="66017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None/>
              <a:tabLst/>
              <a:defRPr sz="1600" b="1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Raleway SemiBold" panose="020B0503030101060003" pitchFamily="34" charset="77"/>
                <a:ea typeface="Open Sans" panose="020B0606030504020204" pitchFamily="34" charset="0"/>
                <a:cs typeface="Open Sans" panose="020B0606030504020204" pitchFamily="34" charset="0"/>
                <a:sym typeface="Raleway"/>
              </a:defRPr>
            </a:lvl1pPr>
            <a:lvl2pPr marL="742950" marR="0" indent="-28575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aleway"/>
              </a:defRPr>
            </a:lvl2pPr>
            <a:lvl3pPr marL="1257300" marR="0" indent="-34290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aleway"/>
              </a:defRPr>
            </a:lvl3pPr>
            <a:lvl4pPr marL="1752600" marR="0" indent="-38100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aleway"/>
              </a:defRPr>
            </a:lvl4pPr>
            <a:lvl5pPr marL="2209800" marR="0" indent="-38100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aleway"/>
              </a:defRPr>
            </a:lvl5pPr>
            <a:lvl6pPr marL="2667000" marR="0" indent="-38100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124200" marR="0" indent="-38100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581400" marR="0" indent="-38100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038600" marR="0" indent="-38100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hangingPunct="1"/>
            <a:r>
              <a:rPr lang="en-US" sz="1400" b="0" dirty="0"/>
              <a:t>Track and communicate your plans as </a:t>
            </a:r>
            <a:r>
              <a:rPr lang="en-US" sz="1400" dirty="0"/>
              <a:t>experiments</a:t>
            </a:r>
          </a:p>
        </p:txBody>
      </p:sp>
      <p:sp>
        <p:nvSpPr>
          <p:cNvPr id="34" name="Body Level One…">
            <a:extLst>
              <a:ext uri="{FF2B5EF4-FFF2-40B4-BE49-F238E27FC236}">
                <a16:creationId xmlns:a16="http://schemas.microsoft.com/office/drawing/2014/main" id="{8BAAFC0B-C4A2-AA45-80F7-B80AC5C76EF3}"/>
              </a:ext>
            </a:extLst>
          </p:cNvPr>
          <p:cNvSpPr txBox="1">
            <a:spLocks/>
          </p:cNvSpPr>
          <p:nvPr/>
        </p:nvSpPr>
        <p:spPr>
          <a:xfrm>
            <a:off x="4503764" y="2509050"/>
            <a:ext cx="2486892" cy="66017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None/>
              <a:tabLst/>
              <a:defRPr sz="1600" b="1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Raleway SemiBold" panose="020B0503030101060003" pitchFamily="34" charset="77"/>
                <a:ea typeface="Open Sans" panose="020B0606030504020204" pitchFamily="34" charset="0"/>
                <a:cs typeface="Open Sans" panose="020B0606030504020204" pitchFamily="34" charset="0"/>
                <a:sym typeface="Raleway"/>
              </a:defRPr>
            </a:lvl1pPr>
            <a:lvl2pPr marL="742950" marR="0" indent="-28575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aleway"/>
              </a:defRPr>
            </a:lvl2pPr>
            <a:lvl3pPr marL="1257300" marR="0" indent="-34290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aleway"/>
              </a:defRPr>
            </a:lvl3pPr>
            <a:lvl4pPr marL="1752600" marR="0" indent="-38100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aleway"/>
              </a:defRPr>
            </a:lvl4pPr>
            <a:lvl5pPr marL="2209800" marR="0" indent="-38100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aleway"/>
              </a:defRPr>
            </a:lvl5pPr>
            <a:lvl6pPr marL="2667000" marR="0" indent="-38100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124200" marR="0" indent="-38100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581400" marR="0" indent="-38100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038600" marR="0" indent="-38100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hangingPunct="1"/>
            <a:r>
              <a:rPr lang="en-US" sz="1400" b="0" dirty="0"/>
              <a:t>Show up </a:t>
            </a:r>
            <a:r>
              <a:rPr lang="en-US" sz="1400" dirty="0"/>
              <a:t>consistently</a:t>
            </a:r>
            <a:r>
              <a:rPr lang="en-US" sz="1400" b="0" dirty="0"/>
              <a:t> with “good enough” content </a:t>
            </a:r>
            <a:endParaRPr lang="en-US" sz="1400" dirty="0"/>
          </a:p>
        </p:txBody>
      </p:sp>
      <p:sp>
        <p:nvSpPr>
          <p:cNvPr id="35" name="Text Placeholder 1">
            <a:extLst>
              <a:ext uri="{FF2B5EF4-FFF2-40B4-BE49-F238E27FC236}">
                <a16:creationId xmlns:a16="http://schemas.microsoft.com/office/drawing/2014/main" id="{02DA57CF-5D4D-9544-B6BE-4A3C17F9CA87}"/>
              </a:ext>
            </a:extLst>
          </p:cNvPr>
          <p:cNvSpPr txBox="1">
            <a:spLocks/>
          </p:cNvSpPr>
          <p:nvPr/>
        </p:nvSpPr>
        <p:spPr>
          <a:xfrm>
            <a:off x="566888" y="1617312"/>
            <a:ext cx="3443970" cy="762804"/>
          </a:xfrm>
          <a:prstGeom prst="rect">
            <a:avLst/>
          </a:prstGeom>
        </p:spPr>
        <p:txBody>
          <a:bodyPr>
            <a:noAutofit/>
          </a:bodyPr>
          <a:lstStyle>
            <a:lvl1pPr marL="228599" marR="0" indent="-228599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aleway"/>
              </a:defRPr>
            </a:lvl1pPr>
            <a:lvl2pPr marL="742950" marR="0" indent="-28575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aleway"/>
              </a:defRPr>
            </a:lvl2pPr>
            <a:lvl3pPr marL="1257300" marR="0" indent="-34290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aleway"/>
              </a:defRPr>
            </a:lvl3pPr>
            <a:lvl4pPr marL="1752600" marR="0" indent="-38100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aleway"/>
              </a:defRPr>
            </a:lvl4pPr>
            <a:lvl5pPr marL="2209800" marR="0" indent="-38100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aleway"/>
              </a:defRPr>
            </a:lvl5pPr>
            <a:lvl6pPr marL="2667000" marR="0" indent="-38100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124200" marR="0" indent="-38100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581400" marR="0" indent="-38100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038600" marR="0" indent="-381000" algn="l" defTabSz="914400" rtl="0" latinLnBrk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A3E1D3"/>
              </a:buClr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rgbClr val="30303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 hangingPunct="1">
              <a:lnSpc>
                <a:spcPct val="100000"/>
              </a:lnSpc>
              <a:buNone/>
              <a:defRPr>
                <a:solidFill>
                  <a:srgbClr val="000000"/>
                </a:solidFill>
              </a:defRPr>
            </a:pPr>
            <a:r>
              <a:rPr lang="en-US" sz="4400" b="1" dirty="0"/>
              <a:t>Summary</a:t>
            </a:r>
            <a:endParaRPr lang="en-US" sz="4800" b="1" dirty="0"/>
          </a:p>
        </p:txBody>
      </p:sp>
      <p:pic>
        <p:nvPicPr>
          <p:cNvPr id="40" name="Picture 39" descr="A close up of a logo&#10;&#10;Description automatically generated">
            <a:extLst>
              <a:ext uri="{FF2B5EF4-FFF2-40B4-BE49-F238E27FC236}">
                <a16:creationId xmlns:a16="http://schemas.microsoft.com/office/drawing/2014/main" id="{249CC8D8-674B-EC40-AFDA-4B067E71232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7315" y="1491068"/>
            <a:ext cx="795089" cy="795089"/>
          </a:xfrm>
          <a:prstGeom prst="rect">
            <a:avLst/>
          </a:prstGeom>
        </p:spPr>
      </p:pic>
      <p:pic>
        <p:nvPicPr>
          <p:cNvPr id="41" name="Picture 40" descr="A close up of a sign&#10;&#10;Description automatically generated">
            <a:extLst>
              <a:ext uri="{FF2B5EF4-FFF2-40B4-BE49-F238E27FC236}">
                <a16:creationId xmlns:a16="http://schemas.microsoft.com/office/drawing/2014/main" id="{8324AA6B-902D-3743-9D8D-43213982E75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4116" y="3690485"/>
            <a:ext cx="858928" cy="858928"/>
          </a:xfrm>
          <a:prstGeom prst="rect">
            <a:avLst/>
          </a:prstGeom>
        </p:spPr>
      </p:pic>
      <p:pic>
        <p:nvPicPr>
          <p:cNvPr id="42" name="Picture 41" descr="A close up of a logo&#10;&#10;Description automatically generated">
            <a:extLst>
              <a:ext uri="{FF2B5EF4-FFF2-40B4-BE49-F238E27FC236}">
                <a16:creationId xmlns:a16="http://schemas.microsoft.com/office/drawing/2014/main" id="{FBAE0934-21E7-D347-9A2D-C4173958288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8296" y="3735505"/>
            <a:ext cx="863727" cy="858928"/>
          </a:xfrm>
          <a:prstGeom prst="rect">
            <a:avLst/>
          </a:prstGeom>
        </p:spPr>
      </p:pic>
      <p:pic>
        <p:nvPicPr>
          <p:cNvPr id="43" name="Picture 42" descr="A close up of a sign&#10;&#10;Description automatically generated">
            <a:extLst>
              <a:ext uri="{FF2B5EF4-FFF2-40B4-BE49-F238E27FC236}">
                <a16:creationId xmlns:a16="http://schemas.microsoft.com/office/drawing/2014/main" id="{6B8048BD-30FE-F74B-9249-5BB5004721A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8008" y="1491068"/>
            <a:ext cx="791237" cy="786841"/>
          </a:xfrm>
          <a:prstGeom prst="rect">
            <a:avLst/>
          </a:prstGeom>
        </p:spPr>
      </p:pic>
      <p:pic>
        <p:nvPicPr>
          <p:cNvPr id="44" name="Picture 43" descr="A close up of a logo&#10;&#10;Description automatically generated">
            <a:extLst>
              <a:ext uri="{FF2B5EF4-FFF2-40B4-BE49-F238E27FC236}">
                <a16:creationId xmlns:a16="http://schemas.microsoft.com/office/drawing/2014/main" id="{4A2D9894-73C9-3349-99A5-8588D647FFD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5639" y="3642266"/>
            <a:ext cx="858928" cy="85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449434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picture containing drawing&#10;&#10;Description automatically generated">
            <a:extLst>
              <a:ext uri="{FF2B5EF4-FFF2-40B4-BE49-F238E27FC236}">
                <a16:creationId xmlns:a16="http://schemas.microsoft.com/office/drawing/2014/main" id="{3BEA417E-D6AD-0049-8DCE-5867DFF645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17486"/>
            <a:ext cx="12192000" cy="349675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2DA57CF-5D4D-9544-B6BE-4A3C17F9CA87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853962" y="1994413"/>
            <a:ext cx="5192871" cy="76280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defRPr>
                <a:solidFill>
                  <a:srgbClr val="000000"/>
                </a:solidFill>
              </a:defRPr>
            </a:pPr>
            <a:r>
              <a:rPr lang="en-US" sz="6600" b="1" dirty="0">
                <a:solidFill>
                  <a:schemeClr val="bg1"/>
                </a:solidFill>
              </a:rPr>
              <a:t>Thankyou!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81FCB1-FD6B-6D44-B338-8C5F78252791}"/>
              </a:ext>
            </a:extLst>
          </p:cNvPr>
          <p:cNvSpPr/>
          <p:nvPr/>
        </p:nvSpPr>
        <p:spPr>
          <a:xfrm>
            <a:off x="1920375" y="4039873"/>
            <a:ext cx="4575422" cy="475489"/>
          </a:xfrm>
          <a:prstGeom prst="rect">
            <a:avLst/>
          </a:prstGeom>
          <a:solidFill>
            <a:schemeClr val="bg1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E7152E3-DD86-5441-A5E1-BA4A32590AAB}"/>
              </a:ext>
            </a:extLst>
          </p:cNvPr>
          <p:cNvSpPr/>
          <p:nvPr/>
        </p:nvSpPr>
        <p:spPr>
          <a:xfrm>
            <a:off x="2549880" y="4108549"/>
            <a:ext cx="3124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Sign up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42D408-A2B7-1E45-9306-0356C3FBD142}"/>
              </a:ext>
            </a:extLst>
          </p:cNvPr>
          <p:cNvSpPr/>
          <p:nvPr/>
        </p:nvSpPr>
        <p:spPr>
          <a:xfrm>
            <a:off x="1853962" y="6046973"/>
            <a:ext cx="3683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rPr>
              <a:t>Shoham@penguinstrategies.com</a:t>
            </a:r>
            <a:endParaRPr lang="en-US" sz="1400" dirty="0">
              <a:solidFill>
                <a:schemeClr val="tx1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pic>
        <p:nvPicPr>
          <p:cNvPr id="11" name="Picture 10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6105" y="5461857"/>
            <a:ext cx="312261" cy="312261"/>
          </a:xfrm>
          <a:prstGeom prst="rect">
            <a:avLst/>
          </a:prstGeom>
        </p:spPr>
      </p:pic>
      <p:pic>
        <p:nvPicPr>
          <p:cNvPr id="12" name="Picture 11">
            <a:hlinkClick r:id="rId6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5830" y="5352782"/>
            <a:ext cx="569959" cy="56995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68366" y="3381610"/>
            <a:ext cx="36872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>
                <a:solidFill>
                  <a:srgbClr val="000000"/>
                </a:solidFill>
              </a:defRPr>
            </a:pPr>
            <a:r>
              <a:rPr lang="en-US" sz="2400" dirty="0">
                <a:solidFill>
                  <a:schemeClr val="bg1"/>
                </a:solidFill>
              </a:rPr>
              <a:t>Sign up for our new podcast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6226223-6AB9-1341-9089-9E3D37140C7E}"/>
              </a:ext>
            </a:extLst>
          </p:cNvPr>
          <p:cNvSpPr/>
          <p:nvPr/>
        </p:nvSpPr>
        <p:spPr>
          <a:xfrm>
            <a:off x="7179175" y="1586311"/>
            <a:ext cx="2959100" cy="2959100"/>
          </a:xfrm>
          <a:prstGeom prst="rect">
            <a:avLst/>
          </a:prstGeom>
          <a:noFill/>
          <a:ln w="6350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4" name="Picture 3">
            <a:hlinkClick r:id="rId8"/>
            <a:extLst>
              <a:ext uri="{FF2B5EF4-FFF2-40B4-BE49-F238E27FC236}">
                <a16:creationId xmlns:a16="http://schemas.microsoft.com/office/drawing/2014/main" id="{F4C610A3-472A-9149-99DA-A86731F0B1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301083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39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4DBFD-1CA7-9746-A8F2-3082E5454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5782" y="2593298"/>
            <a:ext cx="9181709" cy="828222"/>
          </a:xfrm>
        </p:spPr>
        <p:txBody>
          <a:bodyPr>
            <a:normAutofit/>
          </a:bodyPr>
          <a:lstStyle/>
          <a:p>
            <a:pPr rtl="0"/>
            <a:r>
              <a:rPr lang="en-US" b="1" dirty="0"/>
              <a:t>CONSISTENCY</a:t>
            </a:r>
          </a:p>
        </p:txBody>
      </p:sp>
      <p:pic>
        <p:nvPicPr>
          <p:cNvPr id="12" name="Picture 11" descr="A close up of a sign&#10;&#10;Description automatically generated">
            <a:extLst>
              <a:ext uri="{FF2B5EF4-FFF2-40B4-BE49-F238E27FC236}">
                <a16:creationId xmlns:a16="http://schemas.microsoft.com/office/drawing/2014/main" id="{61FF8FC6-E033-3944-B7CA-E761823EF7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2825" y="1541854"/>
            <a:ext cx="966350" cy="960982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32D519C2-D807-D940-84B9-764ABE4551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81668" y="689749"/>
            <a:ext cx="1255716" cy="1332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456410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group of people looking at a computer&#10;&#10;Description automatically generated">
            <a:extLst>
              <a:ext uri="{FF2B5EF4-FFF2-40B4-BE49-F238E27FC236}">
                <a16:creationId xmlns:a16="http://schemas.microsoft.com/office/drawing/2014/main" id="{0DC74035-D630-8F46-9A5D-D8AA9DC354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0400" y="0"/>
            <a:ext cx="64516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53F461E-DE5A-0B40-A408-684AB7D28746}"/>
              </a:ext>
            </a:extLst>
          </p:cNvPr>
          <p:cNvSpPr/>
          <p:nvPr/>
        </p:nvSpPr>
        <p:spPr>
          <a:xfrm>
            <a:off x="1" y="-1"/>
            <a:ext cx="6096000" cy="6858001"/>
          </a:xfrm>
          <a:prstGeom prst="rect">
            <a:avLst/>
          </a:prstGeom>
          <a:solidFill>
            <a:srgbClr val="6C49B8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2DA57CF-5D4D-9544-B6BE-4A3C17F9CA87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98263" y="1386036"/>
            <a:ext cx="5025204" cy="371690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defRPr>
                <a:solidFill>
                  <a:srgbClr val="000000"/>
                </a:solidFill>
              </a:defRPr>
            </a:pPr>
            <a:r>
              <a:rPr lang="en-US" sz="4800" b="1" dirty="0">
                <a:solidFill>
                  <a:srgbClr val="A2E0D2"/>
                </a:solidFill>
              </a:rPr>
              <a:t>A good CMO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values</a:t>
            </a:r>
          </a:p>
          <a:p>
            <a:pPr>
              <a:lnSpc>
                <a:spcPct val="100000"/>
              </a:lnSpc>
              <a:defRPr>
                <a:solidFill>
                  <a:srgbClr val="000000"/>
                </a:solidFill>
              </a:defRPr>
            </a:pPr>
            <a:r>
              <a:rPr lang="en-US" sz="4800" b="1" dirty="0">
                <a:solidFill>
                  <a:srgbClr val="A2E0D2"/>
                </a:solidFill>
              </a:rPr>
              <a:t>Consistency</a:t>
            </a:r>
          </a:p>
          <a:p>
            <a:pPr>
              <a:lnSpc>
                <a:spcPct val="100000"/>
              </a:lnSpc>
              <a:defRPr>
                <a:solidFill>
                  <a:srgbClr val="000000"/>
                </a:solidFill>
              </a:defRPr>
            </a:pPr>
            <a:r>
              <a:rPr lang="en-US" dirty="0">
                <a:solidFill>
                  <a:schemeClr val="bg1"/>
                </a:solidFill>
              </a:rPr>
              <a:t>just as much as</a:t>
            </a:r>
          </a:p>
          <a:p>
            <a:pPr>
              <a:lnSpc>
                <a:spcPct val="100000"/>
              </a:lnSpc>
              <a:defRPr>
                <a:solidFill>
                  <a:srgbClr val="000000"/>
                </a:solidFill>
              </a:defRPr>
            </a:pPr>
            <a:r>
              <a:rPr lang="en-US" sz="4800" b="1" dirty="0">
                <a:solidFill>
                  <a:srgbClr val="A2E0D2"/>
                </a:solidFill>
              </a:rPr>
              <a:t>quality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56E5581D-F233-3148-8631-145E035DA1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153" y="2984621"/>
            <a:ext cx="4016654" cy="4016654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DE01428B-F92C-EC42-AFCD-12B0380FD1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9179" y="138504"/>
            <a:ext cx="966350" cy="96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85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55D9BF0B-BAA5-D544-B913-030C153858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6096000" cy="685799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B9EF4A5-CE7B-FA47-81BD-B675C2B16FFD}"/>
              </a:ext>
            </a:extLst>
          </p:cNvPr>
          <p:cNvSpPr/>
          <p:nvPr/>
        </p:nvSpPr>
        <p:spPr>
          <a:xfrm>
            <a:off x="-1" y="-2"/>
            <a:ext cx="6095999" cy="6858001"/>
          </a:xfrm>
          <a:prstGeom prst="rect">
            <a:avLst/>
          </a:prstGeom>
          <a:solidFill>
            <a:schemeClr val="tx1">
              <a:lumMod val="75000"/>
              <a:lumOff val="25000"/>
              <a:alpha val="48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53F461E-DE5A-0B40-A408-684AB7D28746}"/>
              </a:ext>
            </a:extLst>
          </p:cNvPr>
          <p:cNvSpPr/>
          <p:nvPr/>
        </p:nvSpPr>
        <p:spPr>
          <a:xfrm>
            <a:off x="6096000" y="-1"/>
            <a:ext cx="6096000" cy="685800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2DA57CF-5D4D-9544-B6BE-4A3C17F9CA87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794262" y="1386035"/>
            <a:ext cx="4971017" cy="421611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defRPr>
                <a:solidFill>
                  <a:srgbClr val="000000"/>
                </a:solidFill>
              </a:defRPr>
            </a:pPr>
            <a:r>
              <a:rPr lang="en-US" sz="4800" b="1" dirty="0">
                <a:solidFill>
                  <a:schemeClr val="bg1"/>
                </a:solidFill>
              </a:rPr>
              <a:t>A bad CMO </a:t>
            </a:r>
          </a:p>
          <a:p>
            <a:pPr>
              <a:lnSpc>
                <a:spcPct val="100000"/>
              </a:lnSpc>
              <a:defRPr>
                <a:solidFill>
                  <a:srgbClr val="000000"/>
                </a:solidFill>
              </a:defRPr>
            </a:pPr>
            <a:r>
              <a:rPr lang="en-US" dirty="0">
                <a:solidFill>
                  <a:schemeClr val="bg1"/>
                </a:solidFill>
              </a:rPr>
              <a:t>will publish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4800" b="1" dirty="0">
                <a:solidFill>
                  <a:schemeClr val="bg1"/>
                </a:solidFill>
              </a:rPr>
              <a:t>in</a:t>
            </a:r>
            <a:r>
              <a:rPr lang="en-US" sz="4800" b="1" dirty="0">
                <a:solidFill>
                  <a:srgbClr val="A2E0D2"/>
                </a:solidFill>
              </a:rPr>
              <a:t>consistently,</a:t>
            </a:r>
          </a:p>
          <a:p>
            <a:pPr>
              <a:lnSpc>
                <a:spcPct val="100000"/>
              </a:lnSpc>
              <a:defRPr>
                <a:solidFill>
                  <a:srgbClr val="000000"/>
                </a:solidFill>
              </a:defRPr>
            </a:pPr>
            <a:r>
              <a:rPr lang="en-US" sz="4000" dirty="0">
                <a:solidFill>
                  <a:schemeClr val="bg1"/>
                </a:solidFill>
              </a:rPr>
              <a:t>aiming for all content to be “perfect!”</a:t>
            </a:r>
          </a:p>
        </p:txBody>
      </p:sp>
      <p:pic>
        <p:nvPicPr>
          <p:cNvPr id="12" name="Picture 11" descr="A close up of a sign&#10;&#10;Description automatically generated">
            <a:extLst>
              <a:ext uri="{FF2B5EF4-FFF2-40B4-BE49-F238E27FC236}">
                <a16:creationId xmlns:a16="http://schemas.microsoft.com/office/drawing/2014/main" id="{EC5E9A80-C8B9-4A43-B262-CCB6504A07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4701" y="212526"/>
            <a:ext cx="966350" cy="960982"/>
          </a:xfrm>
          <a:prstGeom prst="rect">
            <a:avLst/>
          </a:prstGeom>
        </p:spPr>
      </p:pic>
      <p:pic>
        <p:nvPicPr>
          <p:cNvPr id="22" name="Picture 21" descr="A close up of a sign&#10;&#10;Description automatically generated">
            <a:extLst>
              <a:ext uri="{FF2B5EF4-FFF2-40B4-BE49-F238E27FC236}">
                <a16:creationId xmlns:a16="http://schemas.microsoft.com/office/drawing/2014/main" id="{6AF549C6-1DD8-044C-B3BF-A8E471282B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310" y="3666926"/>
            <a:ext cx="2127940" cy="289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36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DBACB15-440B-AA47-BC35-A54703C7D795}"/>
              </a:ext>
            </a:extLst>
          </p:cNvPr>
          <p:cNvSpPr/>
          <p:nvPr/>
        </p:nvSpPr>
        <p:spPr>
          <a:xfrm>
            <a:off x="0" y="-1"/>
            <a:ext cx="12191999" cy="6858001"/>
          </a:xfrm>
          <a:prstGeom prst="rect">
            <a:avLst/>
          </a:prstGeom>
          <a:solidFill>
            <a:srgbClr val="6C49B8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11ADB9-9146-6C49-BD4E-A65F23BE1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en-US" dirty="0">
                <a:solidFill>
                  <a:schemeClr val="bg1"/>
                </a:solidFill>
              </a:rPr>
              <a:t>GREAT EXAMPLE #1: CERAGON</a:t>
            </a:r>
          </a:p>
        </p:txBody>
      </p:sp>
      <p:pic>
        <p:nvPicPr>
          <p:cNvPr id="3" name="Picture 2">
            <a:hlinkClick r:id="rId2"/>
            <a:extLst>
              <a:ext uri="{FF2B5EF4-FFF2-40B4-BE49-F238E27FC236}">
                <a16:creationId xmlns:a16="http://schemas.microsoft.com/office/drawing/2014/main" id="{0FAF7FC3-2C74-F34E-8793-45C22E684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8907" y="1397486"/>
            <a:ext cx="4798948" cy="4858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BDB389-7B72-3C4D-B66C-CBFCE284D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3255" y="1581912"/>
            <a:ext cx="5339838" cy="4489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A5AE5B7B-4299-8141-A63A-E20825F398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9279" y="224385"/>
            <a:ext cx="966350" cy="96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59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DBACB15-440B-AA47-BC35-A54703C7D795}"/>
              </a:ext>
            </a:extLst>
          </p:cNvPr>
          <p:cNvSpPr/>
          <p:nvPr/>
        </p:nvSpPr>
        <p:spPr>
          <a:xfrm>
            <a:off x="0" y="-1"/>
            <a:ext cx="12191999" cy="6858001"/>
          </a:xfrm>
          <a:prstGeom prst="rect">
            <a:avLst/>
          </a:prstGeom>
          <a:solidFill>
            <a:srgbClr val="6C49B8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11ADB9-9146-6C49-BD4E-A65F23BE1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en-US" dirty="0">
                <a:solidFill>
                  <a:schemeClr val="bg1"/>
                </a:solidFill>
              </a:rPr>
              <a:t>GREAT EXAMPLE #2: GuardKnox</a:t>
            </a:r>
          </a:p>
        </p:txBody>
      </p:sp>
      <p:pic>
        <p:nvPicPr>
          <p:cNvPr id="1026" name="Picture 2" descr="https://lh6.googleusercontent.com/ivp6iye1lFkc3_MC9Hruvtp3_RK-rdK5bRdm7Kk2iKxwXZ37X7ApIt4qbqjvQd7-1ux6fusGTWkci7I-zNvpTaDgOFW1QGcB2eZXTIKO4B1ypHObkHwk-i2O365KnmkoE_a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998" y="1424815"/>
            <a:ext cx="4358640" cy="2277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ttps://lh5.googleusercontent.com/2HjMMAZWpUJe8YJPyQqh38vhllrO-aSHYe-C6jQA0tt2HIPl7u029zKBxd65XjrMP6tERBld8QHF2trEe5MyJeKjH33vgY3Y9uzzCtzV4rMdCJ1qS6SRxEsO6xUYhbLrxrI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7642" y="2963887"/>
            <a:ext cx="4103958" cy="3640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ttps://lh5.googleusercontent.com/go5OiNl7wo8NCV90ziDFubqUo7nlnxodGlZdoFCPNT9LHUIs4q4bej0Pl2wVfv0-mE4jPOfLqBfijXLuhay2tqJpICkUbvUYbwY4khEHKkyGqku2a0pEmbPF_aC3e-bxNTM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8897" y="1660081"/>
            <a:ext cx="5155805" cy="4578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">
            <a:extLst>
              <a:ext uri="{FF2B5EF4-FFF2-40B4-BE49-F238E27FC236}">
                <a16:creationId xmlns:a16="http://schemas.microsoft.com/office/drawing/2014/main" id="{EE80CECD-9ACE-7142-BA87-B2D863BFE998}"/>
              </a:ext>
            </a:extLst>
          </p:cNvPr>
          <p:cNvSpPr/>
          <p:nvPr/>
        </p:nvSpPr>
        <p:spPr>
          <a:xfrm>
            <a:off x="4792248" y="1185367"/>
            <a:ext cx="2607503" cy="45719"/>
          </a:xfrm>
          <a:prstGeom prst="rect">
            <a:avLst/>
          </a:prstGeom>
          <a:solidFill>
            <a:srgbClr val="A2E0D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12FB2900-D623-BA4C-9BC0-DA3C5578F9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9279" y="224385"/>
            <a:ext cx="966350" cy="96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92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4DBFD-1CA7-9746-A8F2-3082E5454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5782" y="2593298"/>
            <a:ext cx="9181709" cy="828222"/>
          </a:xfrm>
        </p:spPr>
        <p:txBody>
          <a:bodyPr>
            <a:normAutofit/>
          </a:bodyPr>
          <a:lstStyle/>
          <a:p>
            <a:pPr rtl="0"/>
            <a:r>
              <a:rPr lang="en-US" b="1" dirty="0"/>
              <a:t>LONG TERM EFFORTS</a:t>
            </a: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0ADEFDA5-DA3C-2341-A8C3-D2AD736AD5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2825" y="1541854"/>
            <a:ext cx="960982" cy="960982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A61C05A7-15DD-3540-82A5-82781C71A5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39668" y="689749"/>
            <a:ext cx="1255716" cy="1332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445019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Penguin content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 w="12700" cap="flat">
          <a:solidFill>
            <a:srgbClr val="AD5B24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 w="12700" cap="flat">
          <a:solidFill>
            <a:srgbClr val="AD5B24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3869</TotalTime>
  <Words>589</Words>
  <Application>Microsoft Macintosh PowerPoint</Application>
  <PresentationFormat>Widescreen</PresentationFormat>
  <Paragraphs>107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Arial</vt:lpstr>
      <vt:lpstr>Calibri</vt:lpstr>
      <vt:lpstr>Courier New</vt:lpstr>
      <vt:lpstr>Open Sans</vt:lpstr>
      <vt:lpstr>Raleway</vt:lpstr>
      <vt:lpstr>Raleway Medium</vt:lpstr>
      <vt:lpstr>Raleway SemiBold</vt:lpstr>
      <vt:lpstr>Penguin content</vt:lpstr>
      <vt:lpstr>Bad CMO</vt:lpstr>
      <vt:lpstr>The title for this presentation was inspired by  Ben Horowitz  who wrote the famous essay 20 years ago named:</vt:lpstr>
      <vt:lpstr>PowerPoint Presentation</vt:lpstr>
      <vt:lpstr>CONSISTENCY</vt:lpstr>
      <vt:lpstr>PowerPoint Presentation</vt:lpstr>
      <vt:lpstr>PowerPoint Presentation</vt:lpstr>
      <vt:lpstr>GREAT EXAMPLE #1: CERAGON</vt:lpstr>
      <vt:lpstr>GREAT EXAMPLE #2: GuardKnox</vt:lpstr>
      <vt:lpstr>LONG TERM EFFORTS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CUSTOMER JOURNEY</vt:lpstr>
      <vt:lpstr>PowerPoint Presentation</vt:lpstr>
      <vt:lpstr>Channel Effectiveness </vt:lpstr>
      <vt:lpstr>PowerPoint Presentation</vt:lpstr>
      <vt:lpstr>PowerPoint Presentation</vt:lpstr>
      <vt:lpstr>PowerPoint Presentation</vt:lpstr>
      <vt:lpstr>PLAYBOOK</vt:lpstr>
      <vt:lpstr>PowerPoint Presentation</vt:lpstr>
      <vt:lpstr>SAMPLE PLAYBOOK</vt:lpstr>
      <vt:lpstr>WHY YOU NEED A PLAYBOOK?</vt:lpstr>
      <vt:lpstr>PowerPoint Presentation</vt:lpstr>
      <vt:lpstr>PLAYBOOK TEMPLATE </vt:lpstr>
      <vt:lpstr>EXPERIMENTS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B2B Tech  Marketing Agency</dc:title>
  <cp:lastModifiedBy>Shayna Roth</cp:lastModifiedBy>
  <cp:revision>125</cp:revision>
  <cp:lastPrinted>2019-12-02T04:19:19Z</cp:lastPrinted>
  <dcterms:modified xsi:type="dcterms:W3CDTF">2020-01-09T11:07:17Z</dcterms:modified>
</cp:coreProperties>
</file>