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45" r:id="rId2"/>
    <p:sldId id="408" r:id="rId3"/>
    <p:sldId id="291" r:id="rId4"/>
    <p:sldId id="428" r:id="rId5"/>
    <p:sldId id="429" r:id="rId6"/>
    <p:sldId id="433" r:id="rId7"/>
    <p:sldId id="432" r:id="rId8"/>
    <p:sldId id="440" r:id="rId9"/>
    <p:sldId id="414" r:id="rId10"/>
    <p:sldId id="415" r:id="rId11"/>
    <p:sldId id="448" r:id="rId12"/>
    <p:sldId id="449" r:id="rId13"/>
    <p:sldId id="450" r:id="rId14"/>
    <p:sldId id="427" r:id="rId15"/>
    <p:sldId id="296" r:id="rId16"/>
    <p:sldId id="421" r:id="rId17"/>
    <p:sldId id="303" r:id="rId18"/>
    <p:sldId id="422" r:id="rId19"/>
    <p:sldId id="423" r:id="rId20"/>
    <p:sldId id="424" r:id="rId21"/>
    <p:sldId id="431" r:id="rId22"/>
    <p:sldId id="439" r:id="rId23"/>
    <p:sldId id="447" r:id="rId24"/>
    <p:sldId id="4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3768" userDrawn="1">
          <p15:clr>
            <a:srgbClr val="A4A3A4"/>
          </p15:clr>
        </p15:guide>
        <p15:guide id="3" orient="horz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888"/>
    <a:srgbClr val="DEDEDE"/>
    <a:srgbClr val="F1F1F1"/>
    <a:srgbClr val="FA6E1E"/>
    <a:srgbClr val="007AFF"/>
    <a:srgbClr val="A7A9AC"/>
    <a:srgbClr val="FFFFFF"/>
    <a:srgbClr val="045BAA"/>
    <a:srgbClr val="FCFCFC"/>
    <a:srgbClr val="0D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618" y="132"/>
      </p:cViewPr>
      <p:guideLst>
        <p:guide orient="horz" pos="4176"/>
        <p:guide pos="3768"/>
        <p:guide orient="horz" pos="24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EA5D7-D6E6-441D-AA84-D0A324A349E5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5774DBB9-F0E5-404A-84B8-DA8007DAACC3}">
      <dgm:prSet phldrT="[Text]"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600" dirty="0">
              <a:solidFill>
                <a:schemeClr val="bg1"/>
              </a:solidFill>
              <a:latin typeface="Century Gothic" panose="020B0502020202020204" pitchFamily="34" charset="0"/>
            </a:rPr>
            <a:t>Evaluation</a:t>
          </a:r>
        </a:p>
      </dgm:t>
    </dgm:pt>
    <dgm:pt modelId="{767ACC31-7349-4EE0-9DBB-2A016DEB136A}" type="parTrans" cxnId="{8D64A249-31E7-4A62-B93E-15D063798B4C}">
      <dgm:prSet/>
      <dgm:spPr/>
      <dgm:t>
        <a:bodyPr/>
        <a:lstStyle/>
        <a:p>
          <a:endParaRPr lang="en-US"/>
        </a:p>
      </dgm:t>
    </dgm:pt>
    <dgm:pt modelId="{E702ACDA-DCF5-4B25-AE37-06F064759427}" type="sibTrans" cxnId="{8D64A249-31E7-4A62-B93E-15D063798B4C}">
      <dgm:prSet/>
      <dgm:spPr/>
      <dgm:t>
        <a:bodyPr/>
        <a:lstStyle/>
        <a:p>
          <a:endParaRPr lang="en-US"/>
        </a:p>
      </dgm:t>
    </dgm:pt>
    <dgm:pt modelId="{0FEFAF14-DE61-4D75-8E21-11EBF9A8F630}">
      <dgm:prSet phldrT="[Text]"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pPr>
            <a:lnSpc>
              <a:spcPct val="0"/>
            </a:lnSpc>
          </a:pPr>
          <a:r>
            <a:rPr lang="en-US" sz="2600" dirty="0">
              <a:solidFill>
                <a:schemeClr val="bg1"/>
              </a:solidFill>
              <a:latin typeface="Century Gothic" panose="020B0502020202020204" pitchFamily="34" charset="0"/>
            </a:rPr>
            <a:t>Join</a:t>
          </a:r>
        </a:p>
      </dgm:t>
    </dgm:pt>
    <dgm:pt modelId="{E0C24432-5367-4051-9E74-E5172112056E}" type="parTrans" cxnId="{4B2288E6-CB03-419D-92E0-0C6DE8C8B1FB}">
      <dgm:prSet/>
      <dgm:spPr/>
      <dgm:t>
        <a:bodyPr/>
        <a:lstStyle/>
        <a:p>
          <a:endParaRPr lang="en-US"/>
        </a:p>
      </dgm:t>
    </dgm:pt>
    <dgm:pt modelId="{D0478A19-742D-4599-B7AB-B4DA3CE88E2C}" type="sibTrans" cxnId="{4B2288E6-CB03-419D-92E0-0C6DE8C8B1FB}">
      <dgm:prSet/>
      <dgm:spPr/>
      <dgm:t>
        <a:bodyPr/>
        <a:lstStyle/>
        <a:p>
          <a:endParaRPr lang="en-US"/>
        </a:p>
      </dgm:t>
    </dgm:pt>
    <dgm:pt modelId="{91D4D91D-5A22-477D-B8BF-1653AF8A4D26}">
      <dgm:prSet phldrT="[Text]"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600" dirty="0">
              <a:solidFill>
                <a:schemeClr val="bg1"/>
              </a:solidFill>
              <a:latin typeface="Century Gothic" panose="020B0502020202020204" pitchFamily="34" charset="0"/>
            </a:rPr>
            <a:t>Consideration</a:t>
          </a:r>
        </a:p>
      </dgm:t>
    </dgm:pt>
    <dgm:pt modelId="{0B18D631-D56A-49BC-B74B-D8FF80740CCD}" type="parTrans" cxnId="{B7ED694E-9FF6-4211-9CC9-4CA06F96173A}">
      <dgm:prSet/>
      <dgm:spPr/>
      <dgm:t>
        <a:bodyPr/>
        <a:lstStyle/>
        <a:p>
          <a:endParaRPr lang="en-US"/>
        </a:p>
      </dgm:t>
    </dgm:pt>
    <dgm:pt modelId="{E4CC1F13-81BB-4912-802B-B6196031E19A}" type="sibTrans" cxnId="{B7ED694E-9FF6-4211-9CC9-4CA06F96173A}">
      <dgm:prSet/>
      <dgm:spPr/>
      <dgm:t>
        <a:bodyPr/>
        <a:lstStyle/>
        <a:p>
          <a:endParaRPr lang="en-US"/>
        </a:p>
      </dgm:t>
    </dgm:pt>
    <dgm:pt modelId="{343DD807-B9D0-43B1-B5EB-208DFE4AF204}">
      <dgm:prSet phldrT="[Text]"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600" dirty="0">
              <a:solidFill>
                <a:schemeClr val="bg1"/>
              </a:solidFill>
              <a:latin typeface="Century Gothic" panose="020B0502020202020204" pitchFamily="34" charset="0"/>
            </a:rPr>
            <a:t>Interest</a:t>
          </a:r>
        </a:p>
      </dgm:t>
    </dgm:pt>
    <dgm:pt modelId="{E60BF97A-9F91-4812-B4E9-3B8BC7DA1084}" type="parTrans" cxnId="{26EFF7DE-78EE-4D1B-A17B-D60669717B51}">
      <dgm:prSet/>
      <dgm:spPr/>
      <dgm:t>
        <a:bodyPr/>
        <a:lstStyle/>
        <a:p>
          <a:endParaRPr lang="en-US"/>
        </a:p>
      </dgm:t>
    </dgm:pt>
    <dgm:pt modelId="{D237BB98-146B-443B-AA62-8BD8F60FD1B4}" type="sibTrans" cxnId="{26EFF7DE-78EE-4D1B-A17B-D60669717B51}">
      <dgm:prSet/>
      <dgm:spPr/>
      <dgm:t>
        <a:bodyPr/>
        <a:lstStyle/>
        <a:p>
          <a:endParaRPr lang="en-US"/>
        </a:p>
      </dgm:t>
    </dgm:pt>
    <dgm:pt modelId="{CF12D10E-1909-433B-AFAB-709C3C62F5CD}">
      <dgm:prSet phldrT="[Text]"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600" dirty="0">
              <a:solidFill>
                <a:schemeClr val="bg1"/>
              </a:solidFill>
              <a:latin typeface="Century Gothic" panose="020B0502020202020204" pitchFamily="34" charset="0"/>
            </a:rPr>
            <a:t>Application</a:t>
          </a:r>
        </a:p>
      </dgm:t>
    </dgm:pt>
    <dgm:pt modelId="{15CB0519-DC63-44DA-B6A8-BC5280DA90F1}" type="parTrans" cxnId="{E88250CC-DCCE-4625-AB84-AE91DB7374FD}">
      <dgm:prSet/>
      <dgm:spPr/>
      <dgm:t>
        <a:bodyPr/>
        <a:lstStyle/>
        <a:p>
          <a:endParaRPr lang="en-US"/>
        </a:p>
      </dgm:t>
    </dgm:pt>
    <dgm:pt modelId="{961D7E22-27C6-45FC-BEE3-B7644F84D697}" type="sibTrans" cxnId="{E88250CC-DCCE-4625-AB84-AE91DB7374FD}">
      <dgm:prSet/>
      <dgm:spPr/>
      <dgm:t>
        <a:bodyPr/>
        <a:lstStyle/>
        <a:p>
          <a:endParaRPr lang="en-US"/>
        </a:p>
      </dgm:t>
    </dgm:pt>
    <dgm:pt modelId="{22F8B852-6BA5-40E0-B146-A9664995F565}" type="pres">
      <dgm:prSet presAssocID="{CDBEA5D7-D6E6-441D-AA84-D0A324A349E5}" presName="Name0" presStyleCnt="0">
        <dgm:presLayoutVars>
          <dgm:dir/>
          <dgm:animLvl val="lvl"/>
          <dgm:resizeHandles val="exact"/>
        </dgm:presLayoutVars>
      </dgm:prSet>
      <dgm:spPr/>
    </dgm:pt>
    <dgm:pt modelId="{77ED956A-9A49-4048-A311-63124AB418BC}" type="pres">
      <dgm:prSet presAssocID="{91D4D91D-5A22-477D-B8BF-1653AF8A4D26}" presName="Name8" presStyleCnt="0"/>
      <dgm:spPr/>
    </dgm:pt>
    <dgm:pt modelId="{48C9B955-1B38-4012-8506-AFBF08E8D425}" type="pres">
      <dgm:prSet presAssocID="{91D4D91D-5A22-477D-B8BF-1653AF8A4D26}" presName="level" presStyleLbl="node1" presStyleIdx="0" presStyleCnt="5" custLinFactNeighborX="149">
        <dgm:presLayoutVars>
          <dgm:chMax val="1"/>
          <dgm:bulletEnabled val="1"/>
        </dgm:presLayoutVars>
      </dgm:prSet>
      <dgm:spPr/>
    </dgm:pt>
    <dgm:pt modelId="{BF82E69A-C09B-41EB-9BEA-25AF9124B00D}" type="pres">
      <dgm:prSet presAssocID="{91D4D91D-5A22-477D-B8BF-1653AF8A4D2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ADA4B5-C65F-4841-9AD3-88D6101003BC}" type="pres">
      <dgm:prSet presAssocID="{343DD807-B9D0-43B1-B5EB-208DFE4AF204}" presName="Name8" presStyleCnt="0"/>
      <dgm:spPr/>
    </dgm:pt>
    <dgm:pt modelId="{4310E77A-3B4C-4152-BB7E-08709040AE53}" type="pres">
      <dgm:prSet presAssocID="{343DD807-B9D0-43B1-B5EB-208DFE4AF204}" presName="level" presStyleLbl="node1" presStyleIdx="1" presStyleCnt="5">
        <dgm:presLayoutVars>
          <dgm:chMax val="1"/>
          <dgm:bulletEnabled val="1"/>
        </dgm:presLayoutVars>
      </dgm:prSet>
      <dgm:spPr/>
    </dgm:pt>
    <dgm:pt modelId="{03853A46-2013-4558-820C-3E7AEBF6DED8}" type="pres">
      <dgm:prSet presAssocID="{343DD807-B9D0-43B1-B5EB-208DFE4AF20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8226C7D-D224-4760-A03A-FD224E953FD7}" type="pres">
      <dgm:prSet presAssocID="{CF12D10E-1909-433B-AFAB-709C3C62F5CD}" presName="Name8" presStyleCnt="0"/>
      <dgm:spPr/>
    </dgm:pt>
    <dgm:pt modelId="{FA0DE2F4-EDD5-4B7F-A0CC-E0C3AB5BA7B8}" type="pres">
      <dgm:prSet presAssocID="{CF12D10E-1909-433B-AFAB-709C3C62F5CD}" presName="level" presStyleLbl="node1" presStyleIdx="2" presStyleCnt="5">
        <dgm:presLayoutVars>
          <dgm:chMax val="1"/>
          <dgm:bulletEnabled val="1"/>
        </dgm:presLayoutVars>
      </dgm:prSet>
      <dgm:spPr/>
    </dgm:pt>
    <dgm:pt modelId="{64EDFCD1-1D31-4EC0-8130-5C04A4C6F8D1}" type="pres">
      <dgm:prSet presAssocID="{CF12D10E-1909-433B-AFAB-709C3C62F5C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DAA73F-45BB-4211-B123-9444DA5501F0}" type="pres">
      <dgm:prSet presAssocID="{5774DBB9-F0E5-404A-84B8-DA8007DAACC3}" presName="Name8" presStyleCnt="0"/>
      <dgm:spPr/>
    </dgm:pt>
    <dgm:pt modelId="{ECDFF3D4-A96C-4B95-867A-751A4F9B8CAE}" type="pres">
      <dgm:prSet presAssocID="{5774DBB9-F0E5-404A-84B8-DA8007DAACC3}" presName="level" presStyleLbl="node1" presStyleIdx="3" presStyleCnt="5">
        <dgm:presLayoutVars>
          <dgm:chMax val="1"/>
          <dgm:bulletEnabled val="1"/>
        </dgm:presLayoutVars>
      </dgm:prSet>
      <dgm:spPr/>
    </dgm:pt>
    <dgm:pt modelId="{906C6619-6E2D-4D02-9C6F-04F0C4AB2CE7}" type="pres">
      <dgm:prSet presAssocID="{5774DBB9-F0E5-404A-84B8-DA8007DAACC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9824800-4A0A-4339-B777-F461731E86F1}" type="pres">
      <dgm:prSet presAssocID="{0FEFAF14-DE61-4D75-8E21-11EBF9A8F630}" presName="Name8" presStyleCnt="0"/>
      <dgm:spPr/>
    </dgm:pt>
    <dgm:pt modelId="{CF7892B7-41D8-45A1-9344-90398EBCB794}" type="pres">
      <dgm:prSet presAssocID="{0FEFAF14-DE61-4D75-8E21-11EBF9A8F630}" presName="level" presStyleLbl="node1" presStyleIdx="4" presStyleCnt="5" custLinFactNeighborX="-689" custLinFactNeighborY="5307">
        <dgm:presLayoutVars>
          <dgm:chMax val="1"/>
          <dgm:bulletEnabled val="1"/>
        </dgm:presLayoutVars>
      </dgm:prSet>
      <dgm:spPr/>
    </dgm:pt>
    <dgm:pt modelId="{CC2788BC-EB91-45EE-B6C6-03D4C6F8DD9B}" type="pres">
      <dgm:prSet presAssocID="{0FEFAF14-DE61-4D75-8E21-11EBF9A8F63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8CF7500-9E75-4284-ABF6-0AAB0B422570}" type="presOf" srcId="{CF12D10E-1909-433B-AFAB-709C3C62F5CD}" destId="{FA0DE2F4-EDD5-4B7F-A0CC-E0C3AB5BA7B8}" srcOrd="0" destOrd="0" presId="urn:microsoft.com/office/officeart/2005/8/layout/pyramid3"/>
    <dgm:cxn modelId="{480F0635-E01E-4E36-AD70-24987717D511}" type="presOf" srcId="{343DD807-B9D0-43B1-B5EB-208DFE4AF204}" destId="{03853A46-2013-4558-820C-3E7AEBF6DED8}" srcOrd="1" destOrd="0" presId="urn:microsoft.com/office/officeart/2005/8/layout/pyramid3"/>
    <dgm:cxn modelId="{8D016B5F-C927-4856-9960-2965F12847C3}" type="presOf" srcId="{91D4D91D-5A22-477D-B8BF-1653AF8A4D26}" destId="{48C9B955-1B38-4012-8506-AFBF08E8D425}" srcOrd="0" destOrd="0" presId="urn:microsoft.com/office/officeart/2005/8/layout/pyramid3"/>
    <dgm:cxn modelId="{8D64A249-31E7-4A62-B93E-15D063798B4C}" srcId="{CDBEA5D7-D6E6-441D-AA84-D0A324A349E5}" destId="{5774DBB9-F0E5-404A-84B8-DA8007DAACC3}" srcOrd="3" destOrd="0" parTransId="{767ACC31-7349-4EE0-9DBB-2A016DEB136A}" sibTransId="{E702ACDA-DCF5-4B25-AE37-06F064759427}"/>
    <dgm:cxn modelId="{B7ED694E-9FF6-4211-9CC9-4CA06F96173A}" srcId="{CDBEA5D7-D6E6-441D-AA84-D0A324A349E5}" destId="{91D4D91D-5A22-477D-B8BF-1653AF8A4D26}" srcOrd="0" destOrd="0" parTransId="{0B18D631-D56A-49BC-B74B-D8FF80740CCD}" sibTransId="{E4CC1F13-81BB-4912-802B-B6196031E19A}"/>
    <dgm:cxn modelId="{E1AB4371-F570-40C8-8B64-ECB8FFC7815F}" type="presOf" srcId="{5774DBB9-F0E5-404A-84B8-DA8007DAACC3}" destId="{906C6619-6E2D-4D02-9C6F-04F0C4AB2CE7}" srcOrd="1" destOrd="0" presId="urn:microsoft.com/office/officeart/2005/8/layout/pyramid3"/>
    <dgm:cxn modelId="{57A16F76-01D0-49AD-93B3-1AA79D25D86B}" type="presOf" srcId="{5774DBB9-F0E5-404A-84B8-DA8007DAACC3}" destId="{ECDFF3D4-A96C-4B95-867A-751A4F9B8CAE}" srcOrd="0" destOrd="0" presId="urn:microsoft.com/office/officeart/2005/8/layout/pyramid3"/>
    <dgm:cxn modelId="{F691A584-3BB7-4DF5-ADB2-B3B9AC30B7D0}" type="presOf" srcId="{CDBEA5D7-D6E6-441D-AA84-D0A324A349E5}" destId="{22F8B852-6BA5-40E0-B146-A9664995F565}" srcOrd="0" destOrd="0" presId="urn:microsoft.com/office/officeart/2005/8/layout/pyramid3"/>
    <dgm:cxn modelId="{9ABD17A0-FD82-4C32-8FEB-826F872F0953}" type="presOf" srcId="{CF12D10E-1909-433B-AFAB-709C3C62F5CD}" destId="{64EDFCD1-1D31-4EC0-8130-5C04A4C6F8D1}" srcOrd="1" destOrd="0" presId="urn:microsoft.com/office/officeart/2005/8/layout/pyramid3"/>
    <dgm:cxn modelId="{B32C92AC-68EA-4288-B4BF-E8F7E47F22FF}" type="presOf" srcId="{91D4D91D-5A22-477D-B8BF-1653AF8A4D26}" destId="{BF82E69A-C09B-41EB-9BEA-25AF9124B00D}" srcOrd="1" destOrd="0" presId="urn:microsoft.com/office/officeart/2005/8/layout/pyramid3"/>
    <dgm:cxn modelId="{985BE1BF-5EFF-4BB6-B574-0A0B3938C6FF}" type="presOf" srcId="{343DD807-B9D0-43B1-B5EB-208DFE4AF204}" destId="{4310E77A-3B4C-4152-BB7E-08709040AE53}" srcOrd="0" destOrd="0" presId="urn:microsoft.com/office/officeart/2005/8/layout/pyramid3"/>
    <dgm:cxn modelId="{CB7A8CC0-E8A9-446B-BB21-FAF672AF8FBE}" type="presOf" srcId="{0FEFAF14-DE61-4D75-8E21-11EBF9A8F630}" destId="{CF7892B7-41D8-45A1-9344-90398EBCB794}" srcOrd="0" destOrd="0" presId="urn:microsoft.com/office/officeart/2005/8/layout/pyramid3"/>
    <dgm:cxn modelId="{E88250CC-DCCE-4625-AB84-AE91DB7374FD}" srcId="{CDBEA5D7-D6E6-441D-AA84-D0A324A349E5}" destId="{CF12D10E-1909-433B-AFAB-709C3C62F5CD}" srcOrd="2" destOrd="0" parTransId="{15CB0519-DC63-44DA-B6A8-BC5280DA90F1}" sibTransId="{961D7E22-27C6-45FC-BEE3-B7644F84D697}"/>
    <dgm:cxn modelId="{74ED03D3-0BCA-45BD-AE5E-32C1B7FA4EE0}" type="presOf" srcId="{0FEFAF14-DE61-4D75-8E21-11EBF9A8F630}" destId="{CC2788BC-EB91-45EE-B6C6-03D4C6F8DD9B}" srcOrd="1" destOrd="0" presId="urn:microsoft.com/office/officeart/2005/8/layout/pyramid3"/>
    <dgm:cxn modelId="{26EFF7DE-78EE-4D1B-A17B-D60669717B51}" srcId="{CDBEA5D7-D6E6-441D-AA84-D0A324A349E5}" destId="{343DD807-B9D0-43B1-B5EB-208DFE4AF204}" srcOrd="1" destOrd="0" parTransId="{E60BF97A-9F91-4812-B4E9-3B8BC7DA1084}" sibTransId="{D237BB98-146B-443B-AA62-8BD8F60FD1B4}"/>
    <dgm:cxn modelId="{4B2288E6-CB03-419D-92E0-0C6DE8C8B1FB}" srcId="{CDBEA5D7-D6E6-441D-AA84-D0A324A349E5}" destId="{0FEFAF14-DE61-4D75-8E21-11EBF9A8F630}" srcOrd="4" destOrd="0" parTransId="{E0C24432-5367-4051-9E74-E5172112056E}" sibTransId="{D0478A19-742D-4599-B7AB-B4DA3CE88E2C}"/>
    <dgm:cxn modelId="{777700CF-DA70-409E-AE52-2B130692E0D3}" type="presParOf" srcId="{22F8B852-6BA5-40E0-B146-A9664995F565}" destId="{77ED956A-9A49-4048-A311-63124AB418BC}" srcOrd="0" destOrd="0" presId="urn:microsoft.com/office/officeart/2005/8/layout/pyramid3"/>
    <dgm:cxn modelId="{BA5E50D7-1E13-4CB7-9504-BB2AC74E253A}" type="presParOf" srcId="{77ED956A-9A49-4048-A311-63124AB418BC}" destId="{48C9B955-1B38-4012-8506-AFBF08E8D425}" srcOrd="0" destOrd="0" presId="urn:microsoft.com/office/officeart/2005/8/layout/pyramid3"/>
    <dgm:cxn modelId="{300ACA4A-4C24-469D-9171-2DDAE85F3884}" type="presParOf" srcId="{77ED956A-9A49-4048-A311-63124AB418BC}" destId="{BF82E69A-C09B-41EB-9BEA-25AF9124B00D}" srcOrd="1" destOrd="0" presId="urn:microsoft.com/office/officeart/2005/8/layout/pyramid3"/>
    <dgm:cxn modelId="{DDFC2127-6899-4539-9159-819B6F77A8C7}" type="presParOf" srcId="{22F8B852-6BA5-40E0-B146-A9664995F565}" destId="{F8ADA4B5-C65F-4841-9AD3-88D6101003BC}" srcOrd="1" destOrd="0" presId="urn:microsoft.com/office/officeart/2005/8/layout/pyramid3"/>
    <dgm:cxn modelId="{7C0EF913-3882-454B-B262-F8AFB566ABF4}" type="presParOf" srcId="{F8ADA4B5-C65F-4841-9AD3-88D6101003BC}" destId="{4310E77A-3B4C-4152-BB7E-08709040AE53}" srcOrd="0" destOrd="0" presId="urn:microsoft.com/office/officeart/2005/8/layout/pyramid3"/>
    <dgm:cxn modelId="{D3389778-A261-48B4-8460-7EA122D8FB6E}" type="presParOf" srcId="{F8ADA4B5-C65F-4841-9AD3-88D6101003BC}" destId="{03853A46-2013-4558-820C-3E7AEBF6DED8}" srcOrd="1" destOrd="0" presId="urn:microsoft.com/office/officeart/2005/8/layout/pyramid3"/>
    <dgm:cxn modelId="{B4802A57-8C98-4977-8A11-9FEFFE8297C0}" type="presParOf" srcId="{22F8B852-6BA5-40E0-B146-A9664995F565}" destId="{68226C7D-D224-4760-A03A-FD224E953FD7}" srcOrd="2" destOrd="0" presId="urn:microsoft.com/office/officeart/2005/8/layout/pyramid3"/>
    <dgm:cxn modelId="{EE0BB30F-C7F9-4375-A3DE-652D3D0EDE43}" type="presParOf" srcId="{68226C7D-D224-4760-A03A-FD224E953FD7}" destId="{FA0DE2F4-EDD5-4B7F-A0CC-E0C3AB5BA7B8}" srcOrd="0" destOrd="0" presId="urn:microsoft.com/office/officeart/2005/8/layout/pyramid3"/>
    <dgm:cxn modelId="{97B250AD-FB05-4EC4-BB89-683570C7E0FD}" type="presParOf" srcId="{68226C7D-D224-4760-A03A-FD224E953FD7}" destId="{64EDFCD1-1D31-4EC0-8130-5C04A4C6F8D1}" srcOrd="1" destOrd="0" presId="urn:microsoft.com/office/officeart/2005/8/layout/pyramid3"/>
    <dgm:cxn modelId="{B8F999A7-0897-443A-8349-815695AD9032}" type="presParOf" srcId="{22F8B852-6BA5-40E0-B146-A9664995F565}" destId="{B7DAA73F-45BB-4211-B123-9444DA5501F0}" srcOrd="3" destOrd="0" presId="urn:microsoft.com/office/officeart/2005/8/layout/pyramid3"/>
    <dgm:cxn modelId="{4292F364-06AB-4DF4-B35E-EBB590E7DF60}" type="presParOf" srcId="{B7DAA73F-45BB-4211-B123-9444DA5501F0}" destId="{ECDFF3D4-A96C-4B95-867A-751A4F9B8CAE}" srcOrd="0" destOrd="0" presId="urn:microsoft.com/office/officeart/2005/8/layout/pyramid3"/>
    <dgm:cxn modelId="{7B2EDE1E-C010-414A-9D06-235A73688324}" type="presParOf" srcId="{B7DAA73F-45BB-4211-B123-9444DA5501F0}" destId="{906C6619-6E2D-4D02-9C6F-04F0C4AB2CE7}" srcOrd="1" destOrd="0" presId="urn:microsoft.com/office/officeart/2005/8/layout/pyramid3"/>
    <dgm:cxn modelId="{7C4C86E3-805F-4BC8-9B8B-C698D4E4CA5D}" type="presParOf" srcId="{22F8B852-6BA5-40E0-B146-A9664995F565}" destId="{E9824800-4A0A-4339-B777-F461731E86F1}" srcOrd="4" destOrd="0" presId="urn:microsoft.com/office/officeart/2005/8/layout/pyramid3"/>
    <dgm:cxn modelId="{EFD61E56-EA93-41CD-8E6E-6C214ED9C921}" type="presParOf" srcId="{E9824800-4A0A-4339-B777-F461731E86F1}" destId="{CF7892B7-41D8-45A1-9344-90398EBCB794}" srcOrd="0" destOrd="0" presId="urn:microsoft.com/office/officeart/2005/8/layout/pyramid3"/>
    <dgm:cxn modelId="{8388C40B-0DF7-448D-9B81-96BC89AE4E81}" type="presParOf" srcId="{E9824800-4A0A-4339-B777-F461731E86F1}" destId="{CC2788BC-EB91-45EE-B6C6-03D4C6F8DD9B}" srcOrd="1" destOrd="0" presId="urn:microsoft.com/office/officeart/2005/8/layout/pyramid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A35A0-3BF1-49DA-ADC7-4FDF2C5F7D3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14F79E4F-9D67-46B1-8C0D-73177EB8411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373</a:t>
          </a:r>
        </a:p>
      </dgm:t>
    </dgm:pt>
    <dgm:pt modelId="{EA46D2B8-31BD-42B6-A1ED-4F2DDDBA918A}" type="parTrans" cxnId="{06AFD5BD-F4B0-4FB1-BB39-FD29E2C218CF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37FF2F79-5AC6-48CB-A5E4-6C8650A1FDD3}" type="sibTrans" cxnId="{06AFD5BD-F4B0-4FB1-BB39-FD29E2C218CF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C6C5C26-DC15-4194-BF55-AF67B366388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87</a:t>
          </a:r>
        </a:p>
      </dgm:t>
    </dgm:pt>
    <dgm:pt modelId="{B0F503C3-95AA-4836-B78A-7AF86229240D}" type="parTrans" cxnId="{543C2FA9-4CBE-4E79-9914-10FD8BB7DEB0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3D47EE3-1030-4016-AA8E-1011FBE42638}" type="sibTrans" cxnId="{543C2FA9-4CBE-4E79-9914-10FD8BB7DEB0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9B173C1C-C113-4A2D-990A-E130BCDA9FA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287</a:t>
          </a:r>
        </a:p>
      </dgm:t>
    </dgm:pt>
    <dgm:pt modelId="{D560414D-81C3-459E-9C6C-FC8EB315DDCF}" type="parTrans" cxnId="{27337658-E259-40F5-8697-EB33E153712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B0E6DC4-4817-4384-841A-464943C069B7}" type="sibTrans" cxnId="{27337658-E259-40F5-8697-EB33E153712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24F433A2-8D1F-4097-8456-6468906E47D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78</a:t>
          </a:r>
        </a:p>
      </dgm:t>
    </dgm:pt>
    <dgm:pt modelId="{49B4C028-1FC0-40ED-A4F0-EE6E622F8797}" type="parTrans" cxnId="{455BE4C3-B9F9-4534-8762-4EB90A9058DA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D6CFC55-7A12-438B-932A-EFB0C05D9562}" type="sibTrans" cxnId="{455BE4C3-B9F9-4534-8762-4EB90A9058DA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83D1B53-80EC-479C-B847-0AFBF07EE9B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61</a:t>
          </a:r>
        </a:p>
      </dgm:t>
    </dgm:pt>
    <dgm:pt modelId="{1CED0058-CFF1-4BEA-A039-0935F9494A0A}" type="parTrans" cxnId="{E15249D6-66A1-4562-BA09-D9806B8BE2D2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D9621F7-B579-4059-96B9-54A648B4AD72}" type="sibTrans" cxnId="{E15249D6-66A1-4562-BA09-D9806B8BE2D2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2BAE876-31C1-4CF6-A688-F75FA320F46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57</a:t>
          </a:r>
        </a:p>
      </dgm:t>
    </dgm:pt>
    <dgm:pt modelId="{B9E82D36-5FC3-422A-B41E-E645D7B47566}" type="parTrans" cxnId="{53368215-A1B6-4110-86AA-129B6497F782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22C04DFD-5517-4D5C-A7C1-E664295A70BD}" type="sibTrans" cxnId="{53368215-A1B6-4110-86AA-129B6497F782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E091082E-EC1E-4311-824A-25241F90CF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42</a:t>
          </a:r>
        </a:p>
      </dgm:t>
    </dgm:pt>
    <dgm:pt modelId="{FA6B09BF-9C72-4B88-B298-1B017625CAED}" type="parTrans" cxnId="{E99AB4C1-E77E-4E2C-8AD8-A6037E9EE0B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043A86BA-5D0C-4BFA-990F-13EA5635F8F4}" type="sibTrans" cxnId="{E99AB4C1-E77E-4E2C-8AD8-A6037E9EE0B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245EBB6-6969-4E31-B072-9819736C3E7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22</a:t>
          </a:r>
        </a:p>
      </dgm:t>
    </dgm:pt>
    <dgm:pt modelId="{679243C4-4C4D-4EBA-8DF5-81548491C466}" type="parTrans" cxnId="{D0AFCA38-DED9-4BCB-B6ED-481EEF7AA0C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099DA418-D1A8-4B80-8E49-9C074A5ABF13}" type="sibTrans" cxnId="{D0AFCA38-DED9-4BCB-B6ED-481EEF7AA0C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5BA1AF3-5A04-4F55-A6A7-8A7FCF3B185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</a:rPr>
            <a:t>13</a:t>
          </a:r>
        </a:p>
      </dgm:t>
    </dgm:pt>
    <dgm:pt modelId="{8B1C238F-FF7F-43FA-9AA6-F5C1B5EB943A}" type="parTrans" cxnId="{0EC189E7-7B97-47E3-AF09-1D62F733FA7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81960157-E8BB-46B5-A53A-D3514394263F}" type="sibTrans" cxnId="{0EC189E7-7B97-47E3-AF09-1D62F733FA74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D5622031-39AE-4A2D-B045-E2C7918C0B8F}" type="pres">
      <dgm:prSet presAssocID="{365A35A0-3BF1-49DA-ADC7-4FDF2C5F7D3C}" presName="Name0" presStyleCnt="0">
        <dgm:presLayoutVars>
          <dgm:dir/>
          <dgm:animLvl val="lvl"/>
          <dgm:resizeHandles val="exact"/>
        </dgm:presLayoutVars>
      </dgm:prSet>
      <dgm:spPr/>
    </dgm:pt>
    <dgm:pt modelId="{62C0A62F-959E-49DA-9846-805EE09FC0B6}" type="pres">
      <dgm:prSet presAssocID="{14F79E4F-9D67-46B1-8C0D-73177EB84114}" presName="Name8" presStyleCnt="0"/>
      <dgm:spPr/>
    </dgm:pt>
    <dgm:pt modelId="{C79FE039-98FC-4D1A-B231-6FF7482F5DB2}" type="pres">
      <dgm:prSet presAssocID="{14F79E4F-9D67-46B1-8C0D-73177EB84114}" presName="level" presStyleLbl="node1" presStyleIdx="0" presStyleCnt="9">
        <dgm:presLayoutVars>
          <dgm:chMax val="1"/>
          <dgm:bulletEnabled val="1"/>
        </dgm:presLayoutVars>
      </dgm:prSet>
      <dgm:spPr/>
    </dgm:pt>
    <dgm:pt modelId="{3F8050D5-3163-4CCE-B253-717617947973}" type="pres">
      <dgm:prSet presAssocID="{14F79E4F-9D67-46B1-8C0D-73177EB8411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DFD4310-644A-4F04-8452-9F4730FE8CF6}" type="pres">
      <dgm:prSet presAssocID="{4C6C5C26-DC15-4194-BF55-AF67B366388F}" presName="Name8" presStyleCnt="0"/>
      <dgm:spPr/>
    </dgm:pt>
    <dgm:pt modelId="{B1FC694D-6775-4EAC-8407-D82449E92915}" type="pres">
      <dgm:prSet presAssocID="{4C6C5C26-DC15-4194-BF55-AF67B366388F}" presName="level" presStyleLbl="node1" presStyleIdx="1" presStyleCnt="9">
        <dgm:presLayoutVars>
          <dgm:chMax val="1"/>
          <dgm:bulletEnabled val="1"/>
        </dgm:presLayoutVars>
      </dgm:prSet>
      <dgm:spPr/>
    </dgm:pt>
    <dgm:pt modelId="{DD239404-E25C-4D50-9737-D822FD2FB1B6}" type="pres">
      <dgm:prSet presAssocID="{4C6C5C26-DC15-4194-BF55-AF67B36638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E11A2F-C6EA-4AA0-91AF-462F063AB35E}" type="pres">
      <dgm:prSet presAssocID="{9B173C1C-C113-4A2D-990A-E130BCDA9FA0}" presName="Name8" presStyleCnt="0"/>
      <dgm:spPr/>
    </dgm:pt>
    <dgm:pt modelId="{F133F689-A7CB-4A38-83D0-0D4403C1BBAD}" type="pres">
      <dgm:prSet presAssocID="{9B173C1C-C113-4A2D-990A-E130BCDA9FA0}" presName="level" presStyleLbl="node1" presStyleIdx="2" presStyleCnt="9">
        <dgm:presLayoutVars>
          <dgm:chMax val="1"/>
          <dgm:bulletEnabled val="1"/>
        </dgm:presLayoutVars>
      </dgm:prSet>
      <dgm:spPr/>
    </dgm:pt>
    <dgm:pt modelId="{DBDE15FD-1ED8-4C48-A43E-8CCE10550C00}" type="pres">
      <dgm:prSet presAssocID="{9B173C1C-C113-4A2D-990A-E130BCDA9F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14CD47E-2521-47F8-8D10-C623D6FE8945}" type="pres">
      <dgm:prSet presAssocID="{24F433A2-8D1F-4097-8456-6468906E47D4}" presName="Name8" presStyleCnt="0"/>
      <dgm:spPr/>
    </dgm:pt>
    <dgm:pt modelId="{5CF7E339-25ED-4783-BB91-37668E0B5C5F}" type="pres">
      <dgm:prSet presAssocID="{24F433A2-8D1F-4097-8456-6468906E47D4}" presName="level" presStyleLbl="node1" presStyleIdx="3" presStyleCnt="9">
        <dgm:presLayoutVars>
          <dgm:chMax val="1"/>
          <dgm:bulletEnabled val="1"/>
        </dgm:presLayoutVars>
      </dgm:prSet>
      <dgm:spPr/>
    </dgm:pt>
    <dgm:pt modelId="{21E60C9F-680D-4E17-8F79-500855621298}" type="pres">
      <dgm:prSet presAssocID="{24F433A2-8D1F-4097-8456-6468906E47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EF6B102-1ED9-4A21-9E5D-475AEA0D6EC5}" type="pres">
      <dgm:prSet presAssocID="{C83D1B53-80EC-479C-B847-0AFBF07EE9B3}" presName="Name8" presStyleCnt="0"/>
      <dgm:spPr/>
    </dgm:pt>
    <dgm:pt modelId="{FE630EE8-B657-462D-99D1-8CDC2C4A30BC}" type="pres">
      <dgm:prSet presAssocID="{C83D1B53-80EC-479C-B847-0AFBF07EE9B3}" presName="level" presStyleLbl="node1" presStyleIdx="4" presStyleCnt="9">
        <dgm:presLayoutVars>
          <dgm:chMax val="1"/>
          <dgm:bulletEnabled val="1"/>
        </dgm:presLayoutVars>
      </dgm:prSet>
      <dgm:spPr/>
    </dgm:pt>
    <dgm:pt modelId="{0CDE5CE2-2B92-4274-B92D-0C45C252DB29}" type="pres">
      <dgm:prSet presAssocID="{C83D1B53-80EC-479C-B847-0AFBF07EE9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50E157C-ECD0-4ED9-9BFC-F99232240618}" type="pres">
      <dgm:prSet presAssocID="{62BAE876-31C1-4CF6-A688-F75FA320F46E}" presName="Name8" presStyleCnt="0"/>
      <dgm:spPr/>
    </dgm:pt>
    <dgm:pt modelId="{81806D0E-0B68-44A4-94E1-16BEF0A68EAA}" type="pres">
      <dgm:prSet presAssocID="{62BAE876-31C1-4CF6-A688-F75FA320F46E}" presName="level" presStyleLbl="node1" presStyleIdx="5" presStyleCnt="9">
        <dgm:presLayoutVars>
          <dgm:chMax val="1"/>
          <dgm:bulletEnabled val="1"/>
        </dgm:presLayoutVars>
      </dgm:prSet>
      <dgm:spPr/>
    </dgm:pt>
    <dgm:pt modelId="{A2B05864-7445-4156-B02D-6E873E9676EF}" type="pres">
      <dgm:prSet presAssocID="{62BAE876-31C1-4CF6-A688-F75FA320F4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5D109EE-C289-42FA-AC61-32B955281B57}" type="pres">
      <dgm:prSet presAssocID="{E091082E-EC1E-4311-824A-25241F90CFE1}" presName="Name8" presStyleCnt="0"/>
      <dgm:spPr/>
    </dgm:pt>
    <dgm:pt modelId="{E723EEC4-6537-4933-9060-D1A40711D9A3}" type="pres">
      <dgm:prSet presAssocID="{E091082E-EC1E-4311-824A-25241F90CFE1}" presName="level" presStyleLbl="node1" presStyleIdx="6" presStyleCnt="9">
        <dgm:presLayoutVars>
          <dgm:chMax val="1"/>
          <dgm:bulletEnabled val="1"/>
        </dgm:presLayoutVars>
      </dgm:prSet>
      <dgm:spPr/>
    </dgm:pt>
    <dgm:pt modelId="{3DF4EF56-DB6D-48E6-8B04-D096C9DB3F3B}" type="pres">
      <dgm:prSet presAssocID="{E091082E-EC1E-4311-824A-25241F90CF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69BA661-804C-4234-BC67-54D2D479A6A8}" type="pres">
      <dgm:prSet presAssocID="{C245EBB6-6969-4E31-B072-9819736C3E73}" presName="Name8" presStyleCnt="0"/>
      <dgm:spPr/>
    </dgm:pt>
    <dgm:pt modelId="{059776F0-90B1-4829-99A9-3A0D6A50DA83}" type="pres">
      <dgm:prSet presAssocID="{C245EBB6-6969-4E31-B072-9819736C3E73}" presName="level" presStyleLbl="node1" presStyleIdx="7" presStyleCnt="9">
        <dgm:presLayoutVars>
          <dgm:chMax val="1"/>
          <dgm:bulletEnabled val="1"/>
        </dgm:presLayoutVars>
      </dgm:prSet>
      <dgm:spPr/>
    </dgm:pt>
    <dgm:pt modelId="{F193CD5E-E80A-43FD-BF04-FC489DEAB52C}" type="pres">
      <dgm:prSet presAssocID="{C245EBB6-6969-4E31-B072-9819736C3E7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B191B18-FCAB-4567-B51F-54178AAF0D99}" type="pres">
      <dgm:prSet presAssocID="{15BA1AF3-5A04-4F55-A6A7-8A7FCF3B1857}" presName="Name8" presStyleCnt="0"/>
      <dgm:spPr/>
    </dgm:pt>
    <dgm:pt modelId="{3DC7A65D-24C5-4F79-A281-9D6EE893DA93}" type="pres">
      <dgm:prSet presAssocID="{15BA1AF3-5A04-4F55-A6A7-8A7FCF3B1857}" presName="level" presStyleLbl="node1" presStyleIdx="8" presStyleCnt="9">
        <dgm:presLayoutVars>
          <dgm:chMax val="1"/>
          <dgm:bulletEnabled val="1"/>
        </dgm:presLayoutVars>
      </dgm:prSet>
      <dgm:spPr/>
    </dgm:pt>
    <dgm:pt modelId="{835A5848-7B2D-4406-BFF2-4818F9DD7034}" type="pres">
      <dgm:prSet presAssocID="{15BA1AF3-5A04-4F55-A6A7-8A7FCF3B185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1D7107-4C99-4324-8C7B-FFEC20AB1C83}" type="presOf" srcId="{24F433A2-8D1F-4097-8456-6468906E47D4}" destId="{21E60C9F-680D-4E17-8F79-500855621298}" srcOrd="1" destOrd="0" presId="urn:microsoft.com/office/officeart/2005/8/layout/pyramid3"/>
    <dgm:cxn modelId="{56B1D507-531E-4CE0-9C6F-D71B82962CA3}" type="presOf" srcId="{C245EBB6-6969-4E31-B072-9819736C3E73}" destId="{059776F0-90B1-4829-99A9-3A0D6A50DA83}" srcOrd="0" destOrd="0" presId="urn:microsoft.com/office/officeart/2005/8/layout/pyramid3"/>
    <dgm:cxn modelId="{75BE430A-1EE1-4238-87A2-62DE52E6C84A}" type="presOf" srcId="{C83D1B53-80EC-479C-B847-0AFBF07EE9B3}" destId="{0CDE5CE2-2B92-4274-B92D-0C45C252DB29}" srcOrd="1" destOrd="0" presId="urn:microsoft.com/office/officeart/2005/8/layout/pyramid3"/>
    <dgm:cxn modelId="{53368215-A1B6-4110-86AA-129B6497F782}" srcId="{365A35A0-3BF1-49DA-ADC7-4FDF2C5F7D3C}" destId="{62BAE876-31C1-4CF6-A688-F75FA320F46E}" srcOrd="5" destOrd="0" parTransId="{B9E82D36-5FC3-422A-B41E-E645D7B47566}" sibTransId="{22C04DFD-5517-4D5C-A7C1-E664295A70BD}"/>
    <dgm:cxn modelId="{D0AFCA38-DED9-4BCB-B6ED-481EEF7AA0C7}" srcId="{365A35A0-3BF1-49DA-ADC7-4FDF2C5F7D3C}" destId="{C245EBB6-6969-4E31-B072-9819736C3E73}" srcOrd="7" destOrd="0" parTransId="{679243C4-4C4D-4EBA-8DF5-81548491C466}" sibTransId="{099DA418-D1A8-4B80-8E49-9C074A5ABF13}"/>
    <dgm:cxn modelId="{BC348C5C-A2C1-4A4A-9B40-4AC4363DE921}" type="presOf" srcId="{C245EBB6-6969-4E31-B072-9819736C3E73}" destId="{F193CD5E-E80A-43FD-BF04-FC489DEAB52C}" srcOrd="1" destOrd="0" presId="urn:microsoft.com/office/officeart/2005/8/layout/pyramid3"/>
    <dgm:cxn modelId="{F8036161-6C8F-46ED-9A25-448E430C1967}" type="presOf" srcId="{C83D1B53-80EC-479C-B847-0AFBF07EE9B3}" destId="{FE630EE8-B657-462D-99D1-8CDC2C4A30BC}" srcOrd="0" destOrd="0" presId="urn:microsoft.com/office/officeart/2005/8/layout/pyramid3"/>
    <dgm:cxn modelId="{F1684F61-DDA1-4CEE-A68E-F882AAC4A6A8}" type="presOf" srcId="{24F433A2-8D1F-4097-8456-6468906E47D4}" destId="{5CF7E339-25ED-4783-BB91-37668E0B5C5F}" srcOrd="0" destOrd="0" presId="urn:microsoft.com/office/officeart/2005/8/layout/pyramid3"/>
    <dgm:cxn modelId="{21350C63-BA45-4782-BE3B-0581FF4C9212}" type="presOf" srcId="{14F79E4F-9D67-46B1-8C0D-73177EB84114}" destId="{3F8050D5-3163-4CCE-B253-717617947973}" srcOrd="1" destOrd="0" presId="urn:microsoft.com/office/officeart/2005/8/layout/pyramid3"/>
    <dgm:cxn modelId="{D4F3A454-6B89-4482-B16D-66E6E2D9E997}" type="presOf" srcId="{15BA1AF3-5A04-4F55-A6A7-8A7FCF3B1857}" destId="{3DC7A65D-24C5-4F79-A281-9D6EE893DA93}" srcOrd="0" destOrd="0" presId="urn:microsoft.com/office/officeart/2005/8/layout/pyramid3"/>
    <dgm:cxn modelId="{27337658-E259-40F5-8697-EB33E153712D}" srcId="{365A35A0-3BF1-49DA-ADC7-4FDF2C5F7D3C}" destId="{9B173C1C-C113-4A2D-990A-E130BCDA9FA0}" srcOrd="2" destOrd="0" parTransId="{D560414D-81C3-459E-9C6C-FC8EB315DDCF}" sibTransId="{7B0E6DC4-4817-4384-841A-464943C069B7}"/>
    <dgm:cxn modelId="{2764C17B-0E71-4218-B4D2-B046ADEB61C0}" type="presOf" srcId="{9B173C1C-C113-4A2D-990A-E130BCDA9FA0}" destId="{F133F689-A7CB-4A38-83D0-0D4403C1BBAD}" srcOrd="0" destOrd="0" presId="urn:microsoft.com/office/officeart/2005/8/layout/pyramid3"/>
    <dgm:cxn modelId="{8AB6FA92-3D40-455E-852E-0A6B57435F10}" type="presOf" srcId="{14F79E4F-9D67-46B1-8C0D-73177EB84114}" destId="{C79FE039-98FC-4D1A-B231-6FF7482F5DB2}" srcOrd="0" destOrd="0" presId="urn:microsoft.com/office/officeart/2005/8/layout/pyramid3"/>
    <dgm:cxn modelId="{FBBD869F-5B49-4515-A332-4236C618B2BE}" type="presOf" srcId="{15BA1AF3-5A04-4F55-A6A7-8A7FCF3B1857}" destId="{835A5848-7B2D-4406-BFF2-4818F9DD7034}" srcOrd="1" destOrd="0" presId="urn:microsoft.com/office/officeart/2005/8/layout/pyramid3"/>
    <dgm:cxn modelId="{5A14AFA6-716F-4FAC-ABD5-554CC3AB8744}" type="presOf" srcId="{4C6C5C26-DC15-4194-BF55-AF67B366388F}" destId="{B1FC694D-6775-4EAC-8407-D82449E92915}" srcOrd="0" destOrd="0" presId="urn:microsoft.com/office/officeart/2005/8/layout/pyramid3"/>
    <dgm:cxn modelId="{DD96B0A6-A3B0-4C8A-838B-7AE9B432563E}" type="presOf" srcId="{365A35A0-3BF1-49DA-ADC7-4FDF2C5F7D3C}" destId="{D5622031-39AE-4A2D-B045-E2C7918C0B8F}" srcOrd="0" destOrd="0" presId="urn:microsoft.com/office/officeart/2005/8/layout/pyramid3"/>
    <dgm:cxn modelId="{543C2FA9-4CBE-4E79-9914-10FD8BB7DEB0}" srcId="{365A35A0-3BF1-49DA-ADC7-4FDF2C5F7D3C}" destId="{4C6C5C26-DC15-4194-BF55-AF67B366388F}" srcOrd="1" destOrd="0" parTransId="{B0F503C3-95AA-4836-B78A-7AF86229240D}" sibTransId="{73D47EE3-1030-4016-AA8E-1011FBE42638}"/>
    <dgm:cxn modelId="{DCEDC2AE-12E4-4B00-A7F7-D84D70B91631}" type="presOf" srcId="{9B173C1C-C113-4A2D-990A-E130BCDA9FA0}" destId="{DBDE15FD-1ED8-4C48-A43E-8CCE10550C00}" srcOrd="1" destOrd="0" presId="urn:microsoft.com/office/officeart/2005/8/layout/pyramid3"/>
    <dgm:cxn modelId="{B3FD01B3-8EF5-4562-AE5B-00ED6E6787F5}" type="presOf" srcId="{62BAE876-31C1-4CF6-A688-F75FA320F46E}" destId="{81806D0E-0B68-44A4-94E1-16BEF0A68EAA}" srcOrd="0" destOrd="0" presId="urn:microsoft.com/office/officeart/2005/8/layout/pyramid3"/>
    <dgm:cxn modelId="{06AFD5BD-F4B0-4FB1-BB39-FD29E2C218CF}" srcId="{365A35A0-3BF1-49DA-ADC7-4FDF2C5F7D3C}" destId="{14F79E4F-9D67-46B1-8C0D-73177EB84114}" srcOrd="0" destOrd="0" parTransId="{EA46D2B8-31BD-42B6-A1ED-4F2DDDBA918A}" sibTransId="{37FF2F79-5AC6-48CB-A5E4-6C8650A1FDD3}"/>
    <dgm:cxn modelId="{E99AB4C1-E77E-4E2C-8AD8-A6037E9EE0B7}" srcId="{365A35A0-3BF1-49DA-ADC7-4FDF2C5F7D3C}" destId="{E091082E-EC1E-4311-824A-25241F90CFE1}" srcOrd="6" destOrd="0" parTransId="{FA6B09BF-9C72-4B88-B298-1B017625CAED}" sibTransId="{043A86BA-5D0C-4BFA-990F-13EA5635F8F4}"/>
    <dgm:cxn modelId="{455BE4C3-B9F9-4534-8762-4EB90A9058DA}" srcId="{365A35A0-3BF1-49DA-ADC7-4FDF2C5F7D3C}" destId="{24F433A2-8D1F-4097-8456-6468906E47D4}" srcOrd="3" destOrd="0" parTransId="{49B4C028-1FC0-40ED-A4F0-EE6E622F8797}" sibTransId="{7D6CFC55-7A12-438B-932A-EFB0C05D9562}"/>
    <dgm:cxn modelId="{D70835CA-28C4-4721-8ADB-2CE1784A1AF4}" type="presOf" srcId="{4C6C5C26-DC15-4194-BF55-AF67B366388F}" destId="{DD239404-E25C-4D50-9737-D822FD2FB1B6}" srcOrd="1" destOrd="0" presId="urn:microsoft.com/office/officeart/2005/8/layout/pyramid3"/>
    <dgm:cxn modelId="{E15249D6-66A1-4562-BA09-D9806B8BE2D2}" srcId="{365A35A0-3BF1-49DA-ADC7-4FDF2C5F7D3C}" destId="{C83D1B53-80EC-479C-B847-0AFBF07EE9B3}" srcOrd="4" destOrd="0" parTransId="{1CED0058-CFF1-4BEA-A039-0935F9494A0A}" sibTransId="{7D9621F7-B579-4059-96B9-54A648B4AD72}"/>
    <dgm:cxn modelId="{9B58ADD8-6474-43F8-8175-304F24EEB881}" type="presOf" srcId="{E091082E-EC1E-4311-824A-25241F90CFE1}" destId="{E723EEC4-6537-4933-9060-D1A40711D9A3}" srcOrd="0" destOrd="0" presId="urn:microsoft.com/office/officeart/2005/8/layout/pyramid3"/>
    <dgm:cxn modelId="{819D43DA-07A7-4913-B810-27589F0C218A}" type="presOf" srcId="{62BAE876-31C1-4CF6-A688-F75FA320F46E}" destId="{A2B05864-7445-4156-B02D-6E873E9676EF}" srcOrd="1" destOrd="0" presId="urn:microsoft.com/office/officeart/2005/8/layout/pyramid3"/>
    <dgm:cxn modelId="{F08116E0-D316-4751-9424-7DA3FAE41AEC}" type="presOf" srcId="{E091082E-EC1E-4311-824A-25241F90CFE1}" destId="{3DF4EF56-DB6D-48E6-8B04-D096C9DB3F3B}" srcOrd="1" destOrd="0" presId="urn:microsoft.com/office/officeart/2005/8/layout/pyramid3"/>
    <dgm:cxn modelId="{0EC189E7-7B97-47E3-AF09-1D62F733FA74}" srcId="{365A35A0-3BF1-49DA-ADC7-4FDF2C5F7D3C}" destId="{15BA1AF3-5A04-4F55-A6A7-8A7FCF3B1857}" srcOrd="8" destOrd="0" parTransId="{8B1C238F-FF7F-43FA-9AA6-F5C1B5EB943A}" sibTransId="{81960157-E8BB-46B5-A53A-D3514394263F}"/>
    <dgm:cxn modelId="{CCA78F67-CABA-42EF-81F9-0B8DF7468E41}" type="presParOf" srcId="{D5622031-39AE-4A2D-B045-E2C7918C0B8F}" destId="{62C0A62F-959E-49DA-9846-805EE09FC0B6}" srcOrd="0" destOrd="0" presId="urn:microsoft.com/office/officeart/2005/8/layout/pyramid3"/>
    <dgm:cxn modelId="{5EF68A5A-EF1D-4DBF-818F-7AC99422DC6E}" type="presParOf" srcId="{62C0A62F-959E-49DA-9846-805EE09FC0B6}" destId="{C79FE039-98FC-4D1A-B231-6FF7482F5DB2}" srcOrd="0" destOrd="0" presId="urn:microsoft.com/office/officeart/2005/8/layout/pyramid3"/>
    <dgm:cxn modelId="{00D13590-7C12-4883-8FE9-D3259E390F59}" type="presParOf" srcId="{62C0A62F-959E-49DA-9846-805EE09FC0B6}" destId="{3F8050D5-3163-4CCE-B253-717617947973}" srcOrd="1" destOrd="0" presId="urn:microsoft.com/office/officeart/2005/8/layout/pyramid3"/>
    <dgm:cxn modelId="{7D987F71-D309-4FB0-BC01-D4CFCDBB35C3}" type="presParOf" srcId="{D5622031-39AE-4A2D-B045-E2C7918C0B8F}" destId="{8DFD4310-644A-4F04-8452-9F4730FE8CF6}" srcOrd="1" destOrd="0" presId="urn:microsoft.com/office/officeart/2005/8/layout/pyramid3"/>
    <dgm:cxn modelId="{54A608FC-9042-4501-8647-6F7A054E8FE1}" type="presParOf" srcId="{8DFD4310-644A-4F04-8452-9F4730FE8CF6}" destId="{B1FC694D-6775-4EAC-8407-D82449E92915}" srcOrd="0" destOrd="0" presId="urn:microsoft.com/office/officeart/2005/8/layout/pyramid3"/>
    <dgm:cxn modelId="{81B2B1FF-27A3-43C3-A383-48688FA5EB3B}" type="presParOf" srcId="{8DFD4310-644A-4F04-8452-9F4730FE8CF6}" destId="{DD239404-E25C-4D50-9737-D822FD2FB1B6}" srcOrd="1" destOrd="0" presId="urn:microsoft.com/office/officeart/2005/8/layout/pyramid3"/>
    <dgm:cxn modelId="{18598DCB-5D87-4563-A9CB-09A547A9771A}" type="presParOf" srcId="{D5622031-39AE-4A2D-B045-E2C7918C0B8F}" destId="{FBE11A2F-C6EA-4AA0-91AF-462F063AB35E}" srcOrd="2" destOrd="0" presId="urn:microsoft.com/office/officeart/2005/8/layout/pyramid3"/>
    <dgm:cxn modelId="{B2C469A4-6840-44A8-9796-51C72A6E33BC}" type="presParOf" srcId="{FBE11A2F-C6EA-4AA0-91AF-462F063AB35E}" destId="{F133F689-A7CB-4A38-83D0-0D4403C1BBAD}" srcOrd="0" destOrd="0" presId="urn:microsoft.com/office/officeart/2005/8/layout/pyramid3"/>
    <dgm:cxn modelId="{1B2378F6-80C0-4A15-B10F-28D289B138EB}" type="presParOf" srcId="{FBE11A2F-C6EA-4AA0-91AF-462F063AB35E}" destId="{DBDE15FD-1ED8-4C48-A43E-8CCE10550C00}" srcOrd="1" destOrd="0" presId="urn:microsoft.com/office/officeart/2005/8/layout/pyramid3"/>
    <dgm:cxn modelId="{79180411-DC10-4AA8-805F-5764359CD174}" type="presParOf" srcId="{D5622031-39AE-4A2D-B045-E2C7918C0B8F}" destId="{414CD47E-2521-47F8-8D10-C623D6FE8945}" srcOrd="3" destOrd="0" presId="urn:microsoft.com/office/officeart/2005/8/layout/pyramid3"/>
    <dgm:cxn modelId="{E0A4822D-3F55-455B-BD22-8AB9342E4529}" type="presParOf" srcId="{414CD47E-2521-47F8-8D10-C623D6FE8945}" destId="{5CF7E339-25ED-4783-BB91-37668E0B5C5F}" srcOrd="0" destOrd="0" presId="urn:microsoft.com/office/officeart/2005/8/layout/pyramid3"/>
    <dgm:cxn modelId="{58759468-A7E5-4204-8162-8CDF36C75874}" type="presParOf" srcId="{414CD47E-2521-47F8-8D10-C623D6FE8945}" destId="{21E60C9F-680D-4E17-8F79-500855621298}" srcOrd="1" destOrd="0" presId="urn:microsoft.com/office/officeart/2005/8/layout/pyramid3"/>
    <dgm:cxn modelId="{D3FDAAB2-B958-4741-A490-8942D774C3C9}" type="presParOf" srcId="{D5622031-39AE-4A2D-B045-E2C7918C0B8F}" destId="{AEF6B102-1ED9-4A21-9E5D-475AEA0D6EC5}" srcOrd="4" destOrd="0" presId="urn:microsoft.com/office/officeart/2005/8/layout/pyramid3"/>
    <dgm:cxn modelId="{D12BC2A9-613D-48DE-ABC0-E7579B9AD54D}" type="presParOf" srcId="{AEF6B102-1ED9-4A21-9E5D-475AEA0D6EC5}" destId="{FE630EE8-B657-462D-99D1-8CDC2C4A30BC}" srcOrd="0" destOrd="0" presId="urn:microsoft.com/office/officeart/2005/8/layout/pyramid3"/>
    <dgm:cxn modelId="{1359C939-EF30-47B7-8BD7-7CAC622CFC6E}" type="presParOf" srcId="{AEF6B102-1ED9-4A21-9E5D-475AEA0D6EC5}" destId="{0CDE5CE2-2B92-4274-B92D-0C45C252DB29}" srcOrd="1" destOrd="0" presId="urn:microsoft.com/office/officeart/2005/8/layout/pyramid3"/>
    <dgm:cxn modelId="{CB58DC06-8F73-409F-834E-CEA653510F8F}" type="presParOf" srcId="{D5622031-39AE-4A2D-B045-E2C7918C0B8F}" destId="{B50E157C-ECD0-4ED9-9BFC-F99232240618}" srcOrd="5" destOrd="0" presId="urn:microsoft.com/office/officeart/2005/8/layout/pyramid3"/>
    <dgm:cxn modelId="{8BACD06B-8B9D-4EB1-8987-DF91433572CE}" type="presParOf" srcId="{B50E157C-ECD0-4ED9-9BFC-F99232240618}" destId="{81806D0E-0B68-44A4-94E1-16BEF0A68EAA}" srcOrd="0" destOrd="0" presId="urn:microsoft.com/office/officeart/2005/8/layout/pyramid3"/>
    <dgm:cxn modelId="{827C65A8-6554-4EE7-BF0B-6E1BE0DF25D7}" type="presParOf" srcId="{B50E157C-ECD0-4ED9-9BFC-F99232240618}" destId="{A2B05864-7445-4156-B02D-6E873E9676EF}" srcOrd="1" destOrd="0" presId="urn:microsoft.com/office/officeart/2005/8/layout/pyramid3"/>
    <dgm:cxn modelId="{AD1439A1-4CE7-417D-9ACE-B0665B41C6C7}" type="presParOf" srcId="{D5622031-39AE-4A2D-B045-E2C7918C0B8F}" destId="{65D109EE-C289-42FA-AC61-32B955281B57}" srcOrd="6" destOrd="0" presId="urn:microsoft.com/office/officeart/2005/8/layout/pyramid3"/>
    <dgm:cxn modelId="{2A14AB67-90A4-4528-BFF5-41B8951DF4AF}" type="presParOf" srcId="{65D109EE-C289-42FA-AC61-32B955281B57}" destId="{E723EEC4-6537-4933-9060-D1A40711D9A3}" srcOrd="0" destOrd="0" presId="urn:microsoft.com/office/officeart/2005/8/layout/pyramid3"/>
    <dgm:cxn modelId="{3984ADD7-24AA-4855-93DE-CA79927B85DC}" type="presParOf" srcId="{65D109EE-C289-42FA-AC61-32B955281B57}" destId="{3DF4EF56-DB6D-48E6-8B04-D096C9DB3F3B}" srcOrd="1" destOrd="0" presId="urn:microsoft.com/office/officeart/2005/8/layout/pyramid3"/>
    <dgm:cxn modelId="{6B6A4FA9-770A-40A7-A3EE-5CC14D24920A}" type="presParOf" srcId="{D5622031-39AE-4A2D-B045-E2C7918C0B8F}" destId="{469BA661-804C-4234-BC67-54D2D479A6A8}" srcOrd="7" destOrd="0" presId="urn:microsoft.com/office/officeart/2005/8/layout/pyramid3"/>
    <dgm:cxn modelId="{5344B61B-FCF4-40C0-A40B-D28ED4EFC9FC}" type="presParOf" srcId="{469BA661-804C-4234-BC67-54D2D479A6A8}" destId="{059776F0-90B1-4829-99A9-3A0D6A50DA83}" srcOrd="0" destOrd="0" presId="urn:microsoft.com/office/officeart/2005/8/layout/pyramid3"/>
    <dgm:cxn modelId="{BFC674FF-5FCF-4AC2-9D73-26ABF41DC974}" type="presParOf" srcId="{469BA661-804C-4234-BC67-54D2D479A6A8}" destId="{F193CD5E-E80A-43FD-BF04-FC489DEAB52C}" srcOrd="1" destOrd="0" presId="urn:microsoft.com/office/officeart/2005/8/layout/pyramid3"/>
    <dgm:cxn modelId="{27F8C314-E0FC-4C49-AE21-A55A143ECC1B}" type="presParOf" srcId="{D5622031-39AE-4A2D-B045-E2C7918C0B8F}" destId="{4B191B18-FCAB-4567-B51F-54178AAF0D99}" srcOrd="8" destOrd="0" presId="urn:microsoft.com/office/officeart/2005/8/layout/pyramid3"/>
    <dgm:cxn modelId="{443AC47C-FC5C-4A4F-9810-D1B1E820730B}" type="presParOf" srcId="{4B191B18-FCAB-4567-B51F-54178AAF0D99}" destId="{3DC7A65D-24C5-4F79-A281-9D6EE893DA93}" srcOrd="0" destOrd="0" presId="urn:microsoft.com/office/officeart/2005/8/layout/pyramid3"/>
    <dgm:cxn modelId="{76435BFB-A4CF-44C7-91A8-B034DAEBEA6A}" type="presParOf" srcId="{4B191B18-FCAB-4567-B51F-54178AAF0D99}" destId="{835A5848-7B2D-4406-BFF2-4818F9DD7034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9B955-1B38-4012-8506-AFBF08E8D425}">
      <dsp:nvSpPr>
        <dsp:cNvPr id="0" name=""/>
        <dsp:cNvSpPr/>
      </dsp:nvSpPr>
      <dsp:spPr>
        <a:xfrm rot="10800000">
          <a:off x="0" y="0"/>
          <a:ext cx="7114244" cy="970124"/>
        </a:xfrm>
        <a:prstGeom prst="trapezoid">
          <a:avLst>
            <a:gd name="adj" fmla="val 73333"/>
          </a:avLst>
        </a:pr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Century Gothic" panose="020B0502020202020204" pitchFamily="34" charset="0"/>
            </a:rPr>
            <a:t>Consideration</a:t>
          </a:r>
        </a:p>
      </dsp:txBody>
      <dsp:txXfrm rot="-10800000">
        <a:off x="1244992" y="0"/>
        <a:ext cx="4624258" cy="970124"/>
      </dsp:txXfrm>
    </dsp:sp>
    <dsp:sp modelId="{4310E77A-3B4C-4152-BB7E-08709040AE53}">
      <dsp:nvSpPr>
        <dsp:cNvPr id="0" name=""/>
        <dsp:cNvSpPr/>
      </dsp:nvSpPr>
      <dsp:spPr>
        <a:xfrm rot="10800000">
          <a:off x="711424" y="970124"/>
          <a:ext cx="5691395" cy="970124"/>
        </a:xfrm>
        <a:prstGeom prst="trapezoid">
          <a:avLst>
            <a:gd name="adj" fmla="val 73333"/>
          </a:avLst>
        </a:pr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Century Gothic" panose="020B0502020202020204" pitchFamily="34" charset="0"/>
            </a:rPr>
            <a:t>Interest</a:t>
          </a:r>
        </a:p>
      </dsp:txBody>
      <dsp:txXfrm rot="-10800000">
        <a:off x="1707418" y="970124"/>
        <a:ext cx="3699406" cy="970124"/>
      </dsp:txXfrm>
    </dsp:sp>
    <dsp:sp modelId="{FA0DE2F4-EDD5-4B7F-A0CC-E0C3AB5BA7B8}">
      <dsp:nvSpPr>
        <dsp:cNvPr id="0" name=""/>
        <dsp:cNvSpPr/>
      </dsp:nvSpPr>
      <dsp:spPr>
        <a:xfrm rot="10800000">
          <a:off x="1422848" y="1940248"/>
          <a:ext cx="4268546" cy="970124"/>
        </a:xfrm>
        <a:prstGeom prst="trapezoid">
          <a:avLst>
            <a:gd name="adj" fmla="val 73333"/>
          </a:avLst>
        </a:pr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Century Gothic" panose="020B0502020202020204" pitchFamily="34" charset="0"/>
            </a:rPr>
            <a:t>Application</a:t>
          </a:r>
        </a:p>
      </dsp:txBody>
      <dsp:txXfrm rot="-10800000">
        <a:off x="2169844" y="1940248"/>
        <a:ext cx="2774555" cy="970124"/>
      </dsp:txXfrm>
    </dsp:sp>
    <dsp:sp modelId="{ECDFF3D4-A96C-4B95-867A-751A4F9B8CAE}">
      <dsp:nvSpPr>
        <dsp:cNvPr id="0" name=""/>
        <dsp:cNvSpPr/>
      </dsp:nvSpPr>
      <dsp:spPr>
        <a:xfrm rot="10800000">
          <a:off x="2134273" y="2910372"/>
          <a:ext cx="2845697" cy="970124"/>
        </a:xfrm>
        <a:prstGeom prst="trapezoid">
          <a:avLst>
            <a:gd name="adj" fmla="val 73333"/>
          </a:avLst>
        </a:pr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Century Gothic" panose="020B0502020202020204" pitchFamily="34" charset="0"/>
            </a:rPr>
            <a:t>Evaluation</a:t>
          </a:r>
        </a:p>
      </dsp:txBody>
      <dsp:txXfrm rot="-10800000">
        <a:off x="2632270" y="2910372"/>
        <a:ext cx="1849703" cy="970124"/>
      </dsp:txXfrm>
    </dsp:sp>
    <dsp:sp modelId="{CF7892B7-41D8-45A1-9344-90398EBCB794}">
      <dsp:nvSpPr>
        <dsp:cNvPr id="0" name=""/>
        <dsp:cNvSpPr/>
      </dsp:nvSpPr>
      <dsp:spPr>
        <a:xfrm rot="10800000">
          <a:off x="2835894" y="3880496"/>
          <a:ext cx="1422848" cy="970124"/>
        </a:xfrm>
        <a:prstGeom prst="trapezoid">
          <a:avLst>
            <a:gd name="adj" fmla="val 73333"/>
          </a:avLst>
        </a:pr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latin typeface="Century Gothic" panose="020B0502020202020204" pitchFamily="34" charset="0"/>
            </a:rPr>
            <a:t>Join</a:t>
          </a:r>
        </a:p>
      </dsp:txBody>
      <dsp:txXfrm rot="-10800000">
        <a:off x="2835894" y="3880496"/>
        <a:ext cx="1422848" cy="970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FE039-98FC-4D1A-B231-6FF7482F5DB2}">
      <dsp:nvSpPr>
        <dsp:cNvPr id="0" name=""/>
        <dsp:cNvSpPr/>
      </dsp:nvSpPr>
      <dsp:spPr>
        <a:xfrm rot="10800000">
          <a:off x="0" y="0"/>
          <a:ext cx="5437926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373</a:t>
          </a:r>
        </a:p>
      </dsp:txBody>
      <dsp:txXfrm rot="-10800000">
        <a:off x="951637" y="0"/>
        <a:ext cx="3534651" cy="523549"/>
      </dsp:txXfrm>
    </dsp:sp>
    <dsp:sp modelId="{B1FC694D-6775-4EAC-8407-D82449E92915}">
      <dsp:nvSpPr>
        <dsp:cNvPr id="0" name=""/>
        <dsp:cNvSpPr/>
      </dsp:nvSpPr>
      <dsp:spPr>
        <a:xfrm rot="10800000">
          <a:off x="302106" y="523549"/>
          <a:ext cx="4833712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87</a:t>
          </a:r>
        </a:p>
      </dsp:txBody>
      <dsp:txXfrm rot="-10800000">
        <a:off x="1148006" y="523549"/>
        <a:ext cx="3141912" cy="523549"/>
      </dsp:txXfrm>
    </dsp:sp>
    <dsp:sp modelId="{F133F689-A7CB-4A38-83D0-0D4403C1BBAD}">
      <dsp:nvSpPr>
        <dsp:cNvPr id="0" name=""/>
        <dsp:cNvSpPr/>
      </dsp:nvSpPr>
      <dsp:spPr>
        <a:xfrm rot="10800000">
          <a:off x="604213" y="1047098"/>
          <a:ext cx="4229498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287</a:t>
          </a:r>
        </a:p>
      </dsp:txBody>
      <dsp:txXfrm rot="-10800000">
        <a:off x="1344376" y="1047098"/>
        <a:ext cx="2749173" cy="523549"/>
      </dsp:txXfrm>
    </dsp:sp>
    <dsp:sp modelId="{5CF7E339-25ED-4783-BB91-37668E0B5C5F}">
      <dsp:nvSpPr>
        <dsp:cNvPr id="0" name=""/>
        <dsp:cNvSpPr/>
      </dsp:nvSpPr>
      <dsp:spPr>
        <a:xfrm rot="10800000">
          <a:off x="906321" y="1570647"/>
          <a:ext cx="3625284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78</a:t>
          </a:r>
        </a:p>
      </dsp:txBody>
      <dsp:txXfrm rot="-10800000">
        <a:off x="1540745" y="1570647"/>
        <a:ext cx="2356434" cy="523549"/>
      </dsp:txXfrm>
    </dsp:sp>
    <dsp:sp modelId="{FE630EE8-B657-462D-99D1-8CDC2C4A30BC}">
      <dsp:nvSpPr>
        <dsp:cNvPr id="0" name=""/>
        <dsp:cNvSpPr/>
      </dsp:nvSpPr>
      <dsp:spPr>
        <a:xfrm rot="10800000">
          <a:off x="1208428" y="2094196"/>
          <a:ext cx="3021070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61</a:t>
          </a:r>
        </a:p>
      </dsp:txBody>
      <dsp:txXfrm rot="-10800000">
        <a:off x="1737115" y="2094196"/>
        <a:ext cx="1963695" cy="523549"/>
      </dsp:txXfrm>
    </dsp:sp>
    <dsp:sp modelId="{81806D0E-0B68-44A4-94E1-16BEF0A68EAA}">
      <dsp:nvSpPr>
        <dsp:cNvPr id="0" name=""/>
        <dsp:cNvSpPr/>
      </dsp:nvSpPr>
      <dsp:spPr>
        <a:xfrm rot="10800000">
          <a:off x="1510535" y="2617745"/>
          <a:ext cx="2416856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57</a:t>
          </a:r>
        </a:p>
      </dsp:txBody>
      <dsp:txXfrm rot="-10800000">
        <a:off x="1933484" y="2617745"/>
        <a:ext cx="1570956" cy="523549"/>
      </dsp:txXfrm>
    </dsp:sp>
    <dsp:sp modelId="{E723EEC4-6537-4933-9060-D1A40711D9A3}">
      <dsp:nvSpPr>
        <dsp:cNvPr id="0" name=""/>
        <dsp:cNvSpPr/>
      </dsp:nvSpPr>
      <dsp:spPr>
        <a:xfrm rot="10800000">
          <a:off x="1812642" y="3141294"/>
          <a:ext cx="1812642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42</a:t>
          </a:r>
        </a:p>
      </dsp:txBody>
      <dsp:txXfrm rot="-10800000">
        <a:off x="2129854" y="3141294"/>
        <a:ext cx="1178217" cy="523549"/>
      </dsp:txXfrm>
    </dsp:sp>
    <dsp:sp modelId="{059776F0-90B1-4829-99A9-3A0D6A50DA83}">
      <dsp:nvSpPr>
        <dsp:cNvPr id="0" name=""/>
        <dsp:cNvSpPr/>
      </dsp:nvSpPr>
      <dsp:spPr>
        <a:xfrm rot="10800000">
          <a:off x="2114749" y="3664843"/>
          <a:ext cx="1208428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22</a:t>
          </a:r>
        </a:p>
      </dsp:txBody>
      <dsp:txXfrm rot="-10800000">
        <a:off x="2326223" y="3664843"/>
        <a:ext cx="785478" cy="523549"/>
      </dsp:txXfrm>
    </dsp:sp>
    <dsp:sp modelId="{3DC7A65D-24C5-4F79-A281-9D6EE893DA93}">
      <dsp:nvSpPr>
        <dsp:cNvPr id="0" name=""/>
        <dsp:cNvSpPr/>
      </dsp:nvSpPr>
      <dsp:spPr>
        <a:xfrm rot="10800000">
          <a:off x="2416856" y="4188392"/>
          <a:ext cx="604214" cy="523549"/>
        </a:xfrm>
        <a:prstGeom prst="trapezoid">
          <a:avLst>
            <a:gd name="adj" fmla="val 57704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</a:rPr>
            <a:t>13</a:t>
          </a:r>
        </a:p>
      </dsp:txBody>
      <dsp:txXfrm rot="-10800000">
        <a:off x="2416856" y="4188392"/>
        <a:ext cx="604214" cy="523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447574-B6C5-4659-98E3-15B4F7D86B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A816F-9B31-49B9-86D0-331E92B9C9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D6CA1-F5B4-4D17-9AD1-921670B67BF1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F8E63-E531-4CD9-AFF0-E2325269E9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B7F5C-697C-4FF6-B31E-2747FF6ABF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8A28-7D1D-4E45-B63C-EAC4FE27B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86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3B19B-C2DF-44E2-AFDC-D51172B9C869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B1890-073D-43A8-BFE2-75B51971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8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last 25 years </a:t>
            </a:r>
            <a:r>
              <a:rPr lang="en-US" dirty="0" err="1"/>
              <a:t>Verint</a:t>
            </a:r>
            <a:r>
              <a:rPr lang="en-US" dirty="0"/>
              <a:t> has become </a:t>
            </a:r>
            <a:r>
              <a:rPr lang="en-US" baseline="0" dirty="0"/>
              <a:t>the global leader in the cyber intelligence market. We have helped </a:t>
            </a:r>
            <a:r>
              <a:rPr lang="en-US" dirty="0"/>
              <a:t>hundreds of governments and security organizations all over the globe – from different security segments – including</a:t>
            </a:r>
            <a:r>
              <a:rPr lang="en-US" baseline="0" dirty="0"/>
              <a:t> </a:t>
            </a:r>
            <a:r>
              <a:rPr lang="en-US" dirty="0"/>
              <a:t>LEA, NS,</a:t>
            </a:r>
            <a:r>
              <a:rPr lang="en-US" baseline="0" dirty="0"/>
              <a:t> NI, Military, Critical Infrastructure and other government agencies 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are </a:t>
            </a:r>
            <a:r>
              <a:rPr lang="en-US" baseline="0" dirty="0"/>
              <a:t>pioneers in </a:t>
            </a:r>
            <a:r>
              <a:rPr lang="en-US" dirty="0"/>
              <a:t>Intelligence</a:t>
            </a:r>
            <a:r>
              <a:rPr lang="en-US" baseline="0" dirty="0"/>
              <a:t> technology. T</a:t>
            </a:r>
            <a:r>
              <a:rPr lang="en-US" dirty="0"/>
              <a:t>ogether with our customers, we have developed the biggest cyber intelligence portfolio</a:t>
            </a:r>
            <a:r>
              <a:rPr lang="en-US" baseline="0" dirty="0"/>
              <a:t> available in the market.  We do this to</a:t>
            </a:r>
            <a:r>
              <a:rPr lang="en-US" dirty="0"/>
              <a:t> help you </a:t>
            </a:r>
            <a:r>
              <a:rPr lang="en-US" b="1" dirty="0"/>
              <a:t>prevent terror, crime and cyber threats.  Today’s threats</a:t>
            </a:r>
            <a:r>
              <a:rPr lang="en-US" b="1" baseline="0" dirty="0"/>
              <a:t> and also tomo</a:t>
            </a:r>
            <a:r>
              <a:rPr lang="en-US" b="1" dirty="0"/>
              <a:t>rrow’s.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B5606-275D-47EF-9150-1BB628867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69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מי כאן ממארקטינג? מי כאן מ-</a:t>
            </a:r>
            <a:r>
              <a:rPr lang="en-US" dirty="0"/>
              <a:t>HR</a:t>
            </a:r>
            <a:r>
              <a:rPr lang="he-IL" dirty="0"/>
              <a:t>?</a:t>
            </a:r>
            <a:r>
              <a:rPr lang="en-US" dirty="0"/>
              <a:t> </a:t>
            </a:r>
            <a:r>
              <a:rPr lang="he-IL" dirty="0"/>
              <a:t>מי כאן מ-</a:t>
            </a:r>
            <a:r>
              <a:rPr lang="en-US" dirty="0"/>
              <a:t>Employer Brand</a:t>
            </a:r>
            <a:r>
              <a:rPr lang="he-IL" dirty="0"/>
              <a:t>?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r>
              <a:rPr lang="he-IL" dirty="0"/>
              <a:t> </a:t>
            </a:r>
            <a:r>
              <a:rPr lang="he-IL" b="1" dirty="0"/>
              <a:t>בואו ניקח דוגמה למשהו שכולכם מכירים. גיוס מועמד </a:t>
            </a:r>
            <a:r>
              <a:rPr lang="he-IL" dirty="0"/>
              <a:t>– ברור שזו משימה </a:t>
            </a:r>
            <a:r>
              <a:rPr lang="en-US" dirty="0"/>
              <a:t>HR</a:t>
            </a:r>
            <a:r>
              <a:rPr lang="he-IL" dirty="0"/>
              <a:t>ית, לא? אבל בואו נסתכל רגע על ה-</a:t>
            </a:r>
            <a:r>
              <a:rPr lang="en-US" dirty="0"/>
              <a:t>funnel</a:t>
            </a:r>
            <a:r>
              <a:rPr lang="he-IL" dirty="0"/>
              <a:t>. יש פה חלקים שהם פר אקסלנס מארקטיאליים! כל הסיפור, השיווק, ההתייחסות למועמד כלקוח – זה הלחם והחמאה של השיווק. מנגד, כל תהליך המיון, הראיונות, הניבוי והניתוחים הפסיכולוגיים – זו המומחיות ה-</a:t>
            </a:r>
            <a:r>
              <a:rPr lang="en-US" dirty="0"/>
              <a:t>HR</a:t>
            </a:r>
            <a:r>
              <a:rPr lang="he-IL" dirty="0"/>
              <a:t>ית. אנחנו בשיווק רגילים לסייע לאנשי המכירות למכור את המוצר – ואין סיבה שלא נסייע ל-</a:t>
            </a:r>
            <a:r>
              <a:rPr lang="en-US" dirty="0"/>
              <a:t>HR</a:t>
            </a:r>
            <a:r>
              <a:rPr lang="he-IL" dirty="0"/>
              <a:t> למכור את הארגון למועמדים ולעובדים הקיימים.</a:t>
            </a:r>
          </a:p>
          <a:p>
            <a:pPr algn="r" rtl="1"/>
            <a:endParaRPr lang="he-I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01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ערכנו – גם אנחנו, גם </a:t>
            </a:r>
            <a:r>
              <a:rPr lang="en-US" dirty="0"/>
              <a:t>HR</a:t>
            </a:r>
            <a:r>
              <a:rPr lang="he-IL" dirty="0"/>
              <a:t>, גם אקסטרה מייל – עבודה מחקר מאוד מעמיקה כדי לזקק את האיכויות שלנו</a:t>
            </a:r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9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8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אז איך מודדים הצלחה של </a:t>
            </a:r>
            <a:r>
              <a:rPr lang="en-US" dirty="0"/>
              <a:t>EB</a:t>
            </a:r>
            <a:r>
              <a:rPr lang="he-IL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3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 me tell you a few quick facts about </a:t>
            </a:r>
            <a:r>
              <a:rPr lang="en-US" baseline="0" dirty="0" err="1"/>
              <a:t>Verint</a:t>
            </a:r>
            <a:r>
              <a:rPr lang="en-US" baseline="0" dirty="0"/>
              <a:t>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are traded on NASDAQ, with annual revenues of over $1.2B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have more than 6000 employees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consistently invest in R&amp;D, with over a $1 B invested over the last 10 years</a:t>
            </a:r>
          </a:p>
          <a:p>
            <a:endParaRPr lang="en-US" baseline="0" dirty="0"/>
          </a:p>
          <a:p>
            <a:r>
              <a:rPr lang="en-US" baseline="0" dirty="0"/>
              <a:t>And a few words about </a:t>
            </a:r>
            <a:r>
              <a:rPr lang="en-US" baseline="0" dirty="0" err="1"/>
              <a:t>Verint</a:t>
            </a:r>
            <a:r>
              <a:rPr lang="en-US" baseline="0" dirty="0"/>
              <a:t> CIS: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are a separated division specializing in cyber intelligence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operate 7 R&amp;D centers in worldwide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serve more than 400 security agencies around the globe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D8943-C894-4107-BAF3-785F9E2A65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7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3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0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74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B1890-073D-43A8-BFE2-75B51971C2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2" name="Rectangle 3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30000">
                <a:schemeClr val="tx1">
                  <a:alpha val="4500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3" name="Group 312"/>
          <p:cNvGrpSpPr/>
          <p:nvPr userDrawn="1"/>
        </p:nvGrpSpPr>
        <p:grpSpPr>
          <a:xfrm>
            <a:off x="4427538" y="833001"/>
            <a:ext cx="2101850" cy="1100139"/>
            <a:chOff x="5132388" y="592137"/>
            <a:chExt cx="2101850" cy="1100139"/>
          </a:xfrm>
        </p:grpSpPr>
        <p:sp>
          <p:nvSpPr>
            <p:cNvPr id="314" name="Freeform 81"/>
            <p:cNvSpPr>
              <a:spLocks noEditPoints="1"/>
            </p:cNvSpPr>
            <p:nvPr userDrawn="1"/>
          </p:nvSpPr>
          <p:spPr bwMode="auto">
            <a:xfrm>
              <a:off x="5175250" y="601663"/>
              <a:ext cx="2058988" cy="1090613"/>
            </a:xfrm>
            <a:custGeom>
              <a:avLst/>
              <a:gdLst>
                <a:gd name="T0" fmla="*/ 221 w 1297"/>
                <a:gd name="T1" fmla="*/ 0 h 687"/>
                <a:gd name="T2" fmla="*/ 1297 w 1297"/>
                <a:gd name="T3" fmla="*/ 0 h 687"/>
                <a:gd name="T4" fmla="*/ 1297 w 1297"/>
                <a:gd name="T5" fmla="*/ 381 h 687"/>
                <a:gd name="T6" fmla="*/ 986 w 1297"/>
                <a:gd name="T7" fmla="*/ 687 h 687"/>
                <a:gd name="T8" fmla="*/ 0 w 1297"/>
                <a:gd name="T9" fmla="*/ 687 h 687"/>
                <a:gd name="T10" fmla="*/ 0 w 1297"/>
                <a:gd name="T11" fmla="*/ 207 h 687"/>
                <a:gd name="T12" fmla="*/ 221 w 1297"/>
                <a:gd name="T13" fmla="*/ 0 h 687"/>
                <a:gd name="T14" fmla="*/ 221 w 1297"/>
                <a:gd name="T15" fmla="*/ 0 h 687"/>
                <a:gd name="T16" fmla="*/ 0 w 1297"/>
                <a:gd name="T17" fmla="*/ 207 h 687"/>
                <a:gd name="T18" fmla="*/ 0 w 1297"/>
                <a:gd name="T19" fmla="*/ 207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7" h="687">
                  <a:moveTo>
                    <a:pt x="221" y="0"/>
                  </a:moveTo>
                  <a:lnTo>
                    <a:pt x="1297" y="0"/>
                  </a:lnTo>
                  <a:lnTo>
                    <a:pt x="1297" y="381"/>
                  </a:lnTo>
                  <a:lnTo>
                    <a:pt x="986" y="687"/>
                  </a:lnTo>
                  <a:lnTo>
                    <a:pt x="0" y="687"/>
                  </a:lnTo>
                  <a:lnTo>
                    <a:pt x="0" y="207"/>
                  </a:lnTo>
                  <a:moveTo>
                    <a:pt x="221" y="0"/>
                  </a:moveTo>
                  <a:lnTo>
                    <a:pt x="221" y="0"/>
                  </a:lnTo>
                  <a:moveTo>
                    <a:pt x="0" y="207"/>
                  </a:moveTo>
                  <a:lnTo>
                    <a:pt x="0" y="207"/>
                  </a:lnTo>
                </a:path>
              </a:pathLst>
            </a:custGeom>
            <a:noFill/>
            <a:ln w="7938" cap="flat">
              <a:solidFill>
                <a:srgbClr val="FFFFFF">
                  <a:alpha val="50196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5" name="Group 314"/>
            <p:cNvGrpSpPr/>
            <p:nvPr userDrawn="1"/>
          </p:nvGrpSpPr>
          <p:grpSpPr>
            <a:xfrm>
              <a:off x="5132388" y="592137"/>
              <a:ext cx="1635125" cy="890588"/>
              <a:chOff x="5132388" y="592137"/>
              <a:chExt cx="1635125" cy="890588"/>
            </a:xfrm>
            <a:solidFill>
              <a:schemeClr val="bg1">
                <a:alpha val="50196"/>
              </a:schemeClr>
            </a:solidFill>
          </p:grpSpPr>
          <p:sp>
            <p:nvSpPr>
              <p:cNvPr id="316" name="Freeform 82"/>
              <p:cNvSpPr>
                <a:spLocks/>
              </p:cNvSpPr>
              <p:nvPr userDrawn="1"/>
            </p:nvSpPr>
            <p:spPr bwMode="auto">
              <a:xfrm>
                <a:off x="5132388" y="592137"/>
                <a:ext cx="95250" cy="93663"/>
              </a:xfrm>
              <a:custGeom>
                <a:avLst/>
                <a:gdLst>
                  <a:gd name="T0" fmla="*/ 40 w 46"/>
                  <a:gd name="T1" fmla="*/ 17 h 46"/>
                  <a:gd name="T2" fmla="*/ 29 w 46"/>
                  <a:gd name="T3" fmla="*/ 17 h 46"/>
                  <a:gd name="T4" fmla="*/ 29 w 46"/>
                  <a:gd name="T5" fmla="*/ 6 h 46"/>
                  <a:gd name="T6" fmla="*/ 23 w 46"/>
                  <a:gd name="T7" fmla="*/ 0 h 46"/>
                  <a:gd name="T8" fmla="*/ 17 w 46"/>
                  <a:gd name="T9" fmla="*/ 6 h 46"/>
                  <a:gd name="T10" fmla="*/ 17 w 46"/>
                  <a:gd name="T11" fmla="*/ 17 h 46"/>
                  <a:gd name="T12" fmla="*/ 6 w 46"/>
                  <a:gd name="T13" fmla="*/ 17 h 46"/>
                  <a:gd name="T14" fmla="*/ 0 w 46"/>
                  <a:gd name="T15" fmla="*/ 23 h 46"/>
                  <a:gd name="T16" fmla="*/ 6 w 46"/>
                  <a:gd name="T17" fmla="*/ 29 h 46"/>
                  <a:gd name="T18" fmla="*/ 17 w 46"/>
                  <a:gd name="T19" fmla="*/ 29 h 46"/>
                  <a:gd name="T20" fmla="*/ 17 w 46"/>
                  <a:gd name="T21" fmla="*/ 41 h 46"/>
                  <a:gd name="T22" fmla="*/ 23 w 46"/>
                  <a:gd name="T23" fmla="*/ 46 h 46"/>
                  <a:gd name="T24" fmla="*/ 29 w 46"/>
                  <a:gd name="T25" fmla="*/ 41 h 46"/>
                  <a:gd name="T26" fmla="*/ 29 w 46"/>
                  <a:gd name="T27" fmla="*/ 29 h 46"/>
                  <a:gd name="T28" fmla="*/ 40 w 46"/>
                  <a:gd name="T29" fmla="*/ 29 h 46"/>
                  <a:gd name="T30" fmla="*/ 46 w 46"/>
                  <a:gd name="T31" fmla="*/ 23 h 46"/>
                  <a:gd name="T32" fmla="*/ 40 w 46"/>
                  <a:gd name="T33" fmla="*/ 1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46">
                    <a:moveTo>
                      <a:pt x="40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3"/>
                      <a:pt x="26" y="0"/>
                      <a:pt x="23" y="0"/>
                    </a:cubicBezTo>
                    <a:cubicBezTo>
                      <a:pt x="20" y="0"/>
                      <a:pt x="17" y="3"/>
                      <a:pt x="17" y="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2" y="17"/>
                      <a:pt x="0" y="20"/>
                      <a:pt x="0" y="23"/>
                    </a:cubicBezTo>
                    <a:cubicBezTo>
                      <a:pt x="0" y="26"/>
                      <a:pt x="2" y="29"/>
                      <a:pt x="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4"/>
                      <a:pt x="20" y="46"/>
                      <a:pt x="23" y="46"/>
                    </a:cubicBezTo>
                    <a:cubicBezTo>
                      <a:pt x="26" y="46"/>
                      <a:pt x="29" y="44"/>
                      <a:pt x="29" y="41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4" y="29"/>
                      <a:pt x="46" y="26"/>
                      <a:pt x="46" y="23"/>
                    </a:cubicBezTo>
                    <a:cubicBezTo>
                      <a:pt x="46" y="20"/>
                      <a:pt x="44" y="17"/>
                      <a:pt x="40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83"/>
              <p:cNvSpPr>
                <a:spLocks/>
              </p:cNvSpPr>
              <p:nvPr userDrawn="1"/>
            </p:nvSpPr>
            <p:spPr bwMode="auto">
              <a:xfrm>
                <a:off x="6521450" y="1160463"/>
                <a:ext cx="131763" cy="130175"/>
              </a:xfrm>
              <a:custGeom>
                <a:avLst/>
                <a:gdLst>
                  <a:gd name="T0" fmla="*/ 32 w 64"/>
                  <a:gd name="T1" fmla="*/ 63 h 63"/>
                  <a:gd name="T2" fmla="*/ 0 w 64"/>
                  <a:gd name="T3" fmla="*/ 32 h 63"/>
                  <a:gd name="T4" fmla="*/ 32 w 64"/>
                  <a:gd name="T5" fmla="*/ 0 h 63"/>
                  <a:gd name="T6" fmla="*/ 32 w 64"/>
                  <a:gd name="T7" fmla="*/ 6 h 63"/>
                  <a:gd name="T8" fmla="*/ 7 w 64"/>
                  <a:gd name="T9" fmla="*/ 32 h 63"/>
                  <a:gd name="T10" fmla="*/ 32 w 64"/>
                  <a:gd name="T11" fmla="*/ 57 h 63"/>
                  <a:gd name="T12" fmla="*/ 58 w 64"/>
                  <a:gd name="T13" fmla="*/ 32 h 63"/>
                  <a:gd name="T14" fmla="*/ 64 w 64"/>
                  <a:gd name="T15" fmla="*/ 32 h 63"/>
                  <a:gd name="T16" fmla="*/ 32 w 64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3">
                    <a:moveTo>
                      <a:pt x="32" y="63"/>
                    </a:moveTo>
                    <a:cubicBezTo>
                      <a:pt x="15" y="63"/>
                      <a:pt x="0" y="49"/>
                      <a:pt x="0" y="32"/>
                    </a:cubicBezTo>
                    <a:cubicBezTo>
                      <a:pt x="0" y="14"/>
                      <a:pt x="15" y="0"/>
                      <a:pt x="32" y="0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8" y="6"/>
                      <a:pt x="7" y="17"/>
                      <a:pt x="7" y="32"/>
                    </a:cubicBezTo>
                    <a:cubicBezTo>
                      <a:pt x="7" y="46"/>
                      <a:pt x="18" y="57"/>
                      <a:pt x="32" y="57"/>
                    </a:cubicBezTo>
                    <a:cubicBezTo>
                      <a:pt x="46" y="57"/>
                      <a:pt x="58" y="46"/>
                      <a:pt x="58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49"/>
                      <a:pt x="50" y="63"/>
                      <a:pt x="3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84"/>
              <p:cNvSpPr>
                <a:spLocks/>
              </p:cNvSpPr>
              <p:nvPr userDrawn="1"/>
            </p:nvSpPr>
            <p:spPr bwMode="auto">
              <a:xfrm>
                <a:off x="6500813" y="1138238"/>
                <a:ext cx="171450" cy="174625"/>
              </a:xfrm>
              <a:custGeom>
                <a:avLst/>
                <a:gdLst>
                  <a:gd name="T0" fmla="*/ 42 w 83"/>
                  <a:gd name="T1" fmla="*/ 85 h 85"/>
                  <a:gd name="T2" fmla="*/ 0 w 83"/>
                  <a:gd name="T3" fmla="*/ 43 h 85"/>
                  <a:gd name="T4" fmla="*/ 42 w 83"/>
                  <a:gd name="T5" fmla="*/ 0 h 85"/>
                  <a:gd name="T6" fmla="*/ 42 w 83"/>
                  <a:gd name="T7" fmla="*/ 7 h 85"/>
                  <a:gd name="T8" fmla="*/ 6 w 83"/>
                  <a:gd name="T9" fmla="*/ 43 h 85"/>
                  <a:gd name="T10" fmla="*/ 42 w 83"/>
                  <a:gd name="T11" fmla="*/ 79 h 85"/>
                  <a:gd name="T12" fmla="*/ 77 w 83"/>
                  <a:gd name="T13" fmla="*/ 52 h 85"/>
                  <a:gd name="T14" fmla="*/ 83 w 83"/>
                  <a:gd name="T15" fmla="*/ 54 h 85"/>
                  <a:gd name="T16" fmla="*/ 42 w 83"/>
                  <a:gd name="T1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5">
                    <a:moveTo>
                      <a:pt x="42" y="85"/>
                    </a:moveTo>
                    <a:cubicBezTo>
                      <a:pt x="19" y="85"/>
                      <a:pt x="0" y="66"/>
                      <a:pt x="0" y="43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2" y="7"/>
                      <a:pt x="6" y="23"/>
                      <a:pt x="6" y="43"/>
                    </a:cubicBezTo>
                    <a:cubicBezTo>
                      <a:pt x="6" y="62"/>
                      <a:pt x="22" y="79"/>
                      <a:pt x="42" y="79"/>
                    </a:cubicBezTo>
                    <a:cubicBezTo>
                      <a:pt x="58" y="79"/>
                      <a:pt x="73" y="68"/>
                      <a:pt x="77" y="52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8" y="72"/>
                      <a:pt x="61" y="85"/>
                      <a:pt x="42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85"/>
              <p:cNvSpPr>
                <a:spLocks/>
              </p:cNvSpPr>
              <p:nvPr userDrawn="1"/>
            </p:nvSpPr>
            <p:spPr bwMode="auto">
              <a:xfrm>
                <a:off x="6481763" y="1117600"/>
                <a:ext cx="201613" cy="215900"/>
              </a:xfrm>
              <a:custGeom>
                <a:avLst/>
                <a:gdLst>
                  <a:gd name="T0" fmla="*/ 52 w 99"/>
                  <a:gd name="T1" fmla="*/ 105 h 105"/>
                  <a:gd name="T2" fmla="*/ 0 w 99"/>
                  <a:gd name="T3" fmla="*/ 53 h 105"/>
                  <a:gd name="T4" fmla="*/ 52 w 99"/>
                  <a:gd name="T5" fmla="*/ 0 h 105"/>
                  <a:gd name="T6" fmla="*/ 52 w 99"/>
                  <a:gd name="T7" fmla="*/ 6 h 105"/>
                  <a:gd name="T8" fmla="*/ 6 w 99"/>
                  <a:gd name="T9" fmla="*/ 53 h 105"/>
                  <a:gd name="T10" fmla="*/ 52 w 99"/>
                  <a:gd name="T11" fmla="*/ 99 h 105"/>
                  <a:gd name="T12" fmla="*/ 94 w 99"/>
                  <a:gd name="T13" fmla="*/ 73 h 105"/>
                  <a:gd name="T14" fmla="*/ 99 w 99"/>
                  <a:gd name="T15" fmla="*/ 76 h 105"/>
                  <a:gd name="T16" fmla="*/ 52 w 99"/>
                  <a:gd name="T1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105">
                    <a:moveTo>
                      <a:pt x="52" y="105"/>
                    </a:moveTo>
                    <a:cubicBezTo>
                      <a:pt x="23" y="105"/>
                      <a:pt x="0" y="82"/>
                      <a:pt x="0" y="53"/>
                    </a:cubicBezTo>
                    <a:cubicBezTo>
                      <a:pt x="0" y="24"/>
                      <a:pt x="23" y="0"/>
                      <a:pt x="52" y="0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27" y="6"/>
                      <a:pt x="6" y="27"/>
                      <a:pt x="6" y="53"/>
                    </a:cubicBezTo>
                    <a:cubicBezTo>
                      <a:pt x="6" y="78"/>
                      <a:pt x="27" y="99"/>
                      <a:pt x="52" y="99"/>
                    </a:cubicBezTo>
                    <a:cubicBezTo>
                      <a:pt x="70" y="99"/>
                      <a:pt x="86" y="89"/>
                      <a:pt x="94" y="73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1" y="94"/>
                      <a:pt x="72" y="105"/>
                      <a:pt x="5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86"/>
              <p:cNvSpPr>
                <a:spLocks/>
              </p:cNvSpPr>
              <p:nvPr userDrawn="1"/>
            </p:nvSpPr>
            <p:spPr bwMode="auto">
              <a:xfrm>
                <a:off x="6457950" y="1096963"/>
                <a:ext cx="231775" cy="258763"/>
              </a:xfrm>
              <a:custGeom>
                <a:avLst/>
                <a:gdLst>
                  <a:gd name="T0" fmla="*/ 63 w 113"/>
                  <a:gd name="T1" fmla="*/ 126 h 126"/>
                  <a:gd name="T2" fmla="*/ 0 w 113"/>
                  <a:gd name="T3" fmla="*/ 63 h 126"/>
                  <a:gd name="T4" fmla="*/ 63 w 113"/>
                  <a:gd name="T5" fmla="*/ 0 h 126"/>
                  <a:gd name="T6" fmla="*/ 63 w 113"/>
                  <a:gd name="T7" fmla="*/ 6 h 126"/>
                  <a:gd name="T8" fmla="*/ 6 w 113"/>
                  <a:gd name="T9" fmla="*/ 63 h 126"/>
                  <a:gd name="T10" fmla="*/ 63 w 113"/>
                  <a:gd name="T11" fmla="*/ 120 h 126"/>
                  <a:gd name="T12" fmla="*/ 108 w 113"/>
                  <a:gd name="T13" fmla="*/ 98 h 126"/>
                  <a:gd name="T14" fmla="*/ 113 w 113"/>
                  <a:gd name="T15" fmla="*/ 101 h 126"/>
                  <a:gd name="T16" fmla="*/ 63 w 113"/>
                  <a:gd name="T1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126">
                    <a:moveTo>
                      <a:pt x="63" y="126"/>
                    </a:moveTo>
                    <a:cubicBezTo>
                      <a:pt x="28" y="126"/>
                      <a:pt x="0" y="97"/>
                      <a:pt x="0" y="63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32" y="6"/>
                      <a:pt x="6" y="31"/>
                      <a:pt x="6" y="63"/>
                    </a:cubicBezTo>
                    <a:cubicBezTo>
                      <a:pt x="6" y="94"/>
                      <a:pt x="32" y="120"/>
                      <a:pt x="63" y="120"/>
                    </a:cubicBezTo>
                    <a:cubicBezTo>
                      <a:pt x="81" y="120"/>
                      <a:pt x="97" y="112"/>
                      <a:pt x="108" y="98"/>
                    </a:cubicBezTo>
                    <a:cubicBezTo>
                      <a:pt x="113" y="101"/>
                      <a:pt x="113" y="101"/>
                      <a:pt x="113" y="101"/>
                    </a:cubicBezTo>
                    <a:cubicBezTo>
                      <a:pt x="101" y="117"/>
                      <a:pt x="83" y="126"/>
                      <a:pt x="63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87"/>
              <p:cNvSpPr>
                <a:spLocks/>
              </p:cNvSpPr>
              <p:nvPr userDrawn="1"/>
            </p:nvSpPr>
            <p:spPr bwMode="auto">
              <a:xfrm>
                <a:off x="6437313" y="1074738"/>
                <a:ext cx="288925" cy="301625"/>
              </a:xfrm>
              <a:custGeom>
                <a:avLst/>
                <a:gdLst>
                  <a:gd name="T0" fmla="*/ 73 w 141"/>
                  <a:gd name="T1" fmla="*/ 147 h 147"/>
                  <a:gd name="T2" fmla="*/ 0 w 141"/>
                  <a:gd name="T3" fmla="*/ 74 h 147"/>
                  <a:gd name="T4" fmla="*/ 73 w 141"/>
                  <a:gd name="T5" fmla="*/ 0 h 147"/>
                  <a:gd name="T6" fmla="*/ 73 w 141"/>
                  <a:gd name="T7" fmla="*/ 6 h 147"/>
                  <a:gd name="T8" fmla="*/ 6 w 141"/>
                  <a:gd name="T9" fmla="*/ 74 h 147"/>
                  <a:gd name="T10" fmla="*/ 73 w 141"/>
                  <a:gd name="T11" fmla="*/ 141 h 147"/>
                  <a:gd name="T12" fmla="*/ 135 w 141"/>
                  <a:gd name="T13" fmla="*/ 100 h 147"/>
                  <a:gd name="T14" fmla="*/ 141 w 141"/>
                  <a:gd name="T15" fmla="*/ 102 h 147"/>
                  <a:gd name="T16" fmla="*/ 73 w 141"/>
                  <a:gd name="T1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147">
                    <a:moveTo>
                      <a:pt x="73" y="147"/>
                    </a:moveTo>
                    <a:cubicBezTo>
                      <a:pt x="33" y="147"/>
                      <a:pt x="0" y="114"/>
                      <a:pt x="0" y="74"/>
                    </a:cubicBezTo>
                    <a:cubicBezTo>
                      <a:pt x="0" y="33"/>
                      <a:pt x="33" y="0"/>
                      <a:pt x="73" y="0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36" y="6"/>
                      <a:pt x="6" y="36"/>
                      <a:pt x="6" y="74"/>
                    </a:cubicBezTo>
                    <a:cubicBezTo>
                      <a:pt x="6" y="111"/>
                      <a:pt x="36" y="141"/>
                      <a:pt x="73" y="141"/>
                    </a:cubicBezTo>
                    <a:cubicBezTo>
                      <a:pt x="100" y="141"/>
                      <a:pt x="125" y="125"/>
                      <a:pt x="135" y="100"/>
                    </a:cubicBezTo>
                    <a:cubicBezTo>
                      <a:pt x="141" y="102"/>
                      <a:pt x="141" y="102"/>
                      <a:pt x="141" y="102"/>
                    </a:cubicBezTo>
                    <a:cubicBezTo>
                      <a:pt x="129" y="129"/>
                      <a:pt x="103" y="147"/>
                      <a:pt x="73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88"/>
              <p:cNvSpPr>
                <a:spLocks/>
              </p:cNvSpPr>
              <p:nvPr userDrawn="1"/>
            </p:nvSpPr>
            <p:spPr bwMode="auto">
              <a:xfrm>
                <a:off x="6415088" y="1054100"/>
                <a:ext cx="173038" cy="344488"/>
              </a:xfrm>
              <a:custGeom>
                <a:avLst/>
                <a:gdLst>
                  <a:gd name="T0" fmla="*/ 84 w 84"/>
                  <a:gd name="T1" fmla="*/ 168 h 168"/>
                  <a:gd name="T2" fmla="*/ 0 w 84"/>
                  <a:gd name="T3" fmla="*/ 84 h 168"/>
                  <a:gd name="T4" fmla="*/ 84 w 84"/>
                  <a:gd name="T5" fmla="*/ 0 h 168"/>
                  <a:gd name="T6" fmla="*/ 84 w 84"/>
                  <a:gd name="T7" fmla="*/ 6 h 168"/>
                  <a:gd name="T8" fmla="*/ 6 w 84"/>
                  <a:gd name="T9" fmla="*/ 84 h 168"/>
                  <a:gd name="T10" fmla="*/ 84 w 84"/>
                  <a:gd name="T11" fmla="*/ 161 h 168"/>
                  <a:gd name="T12" fmla="*/ 84 w 84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68">
                    <a:moveTo>
                      <a:pt x="84" y="168"/>
                    </a:moveTo>
                    <a:cubicBezTo>
                      <a:pt x="38" y="168"/>
                      <a:pt x="0" y="130"/>
                      <a:pt x="0" y="84"/>
                    </a:cubicBezTo>
                    <a:cubicBezTo>
                      <a:pt x="0" y="37"/>
                      <a:pt x="38" y="0"/>
                      <a:pt x="84" y="0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41" y="6"/>
                      <a:pt x="6" y="41"/>
                      <a:pt x="6" y="84"/>
                    </a:cubicBezTo>
                    <a:cubicBezTo>
                      <a:pt x="6" y="126"/>
                      <a:pt x="41" y="161"/>
                      <a:pt x="84" y="161"/>
                    </a:cubicBezTo>
                    <a:lnTo>
                      <a:pt x="84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89"/>
              <p:cNvSpPr>
                <a:spLocks/>
              </p:cNvSpPr>
              <p:nvPr userDrawn="1"/>
            </p:nvSpPr>
            <p:spPr bwMode="auto">
              <a:xfrm>
                <a:off x="6394450" y="1031875"/>
                <a:ext cx="303213" cy="387350"/>
              </a:xfrm>
              <a:custGeom>
                <a:avLst/>
                <a:gdLst>
                  <a:gd name="T0" fmla="*/ 94 w 148"/>
                  <a:gd name="T1" fmla="*/ 189 h 189"/>
                  <a:gd name="T2" fmla="*/ 0 w 148"/>
                  <a:gd name="T3" fmla="*/ 95 h 189"/>
                  <a:gd name="T4" fmla="*/ 94 w 148"/>
                  <a:gd name="T5" fmla="*/ 0 h 189"/>
                  <a:gd name="T6" fmla="*/ 94 w 148"/>
                  <a:gd name="T7" fmla="*/ 6 h 189"/>
                  <a:gd name="T8" fmla="*/ 6 w 148"/>
                  <a:gd name="T9" fmla="*/ 95 h 189"/>
                  <a:gd name="T10" fmla="*/ 94 w 148"/>
                  <a:gd name="T11" fmla="*/ 183 h 189"/>
                  <a:gd name="T12" fmla="*/ 144 w 148"/>
                  <a:gd name="T13" fmla="*/ 167 h 189"/>
                  <a:gd name="T14" fmla="*/ 148 w 148"/>
                  <a:gd name="T15" fmla="*/ 172 h 189"/>
                  <a:gd name="T16" fmla="*/ 94 w 148"/>
                  <a:gd name="T1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189">
                    <a:moveTo>
                      <a:pt x="94" y="189"/>
                    </a:moveTo>
                    <a:cubicBezTo>
                      <a:pt x="42" y="189"/>
                      <a:pt x="0" y="147"/>
                      <a:pt x="0" y="95"/>
                    </a:cubicBezTo>
                    <a:cubicBezTo>
                      <a:pt x="0" y="43"/>
                      <a:pt x="42" y="0"/>
                      <a:pt x="94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45" y="6"/>
                      <a:pt x="6" y="46"/>
                      <a:pt x="6" y="95"/>
                    </a:cubicBezTo>
                    <a:cubicBezTo>
                      <a:pt x="6" y="143"/>
                      <a:pt x="45" y="183"/>
                      <a:pt x="94" y="183"/>
                    </a:cubicBezTo>
                    <a:cubicBezTo>
                      <a:pt x="112" y="183"/>
                      <a:pt x="130" y="177"/>
                      <a:pt x="144" y="167"/>
                    </a:cubicBezTo>
                    <a:cubicBezTo>
                      <a:pt x="148" y="172"/>
                      <a:pt x="148" y="172"/>
                      <a:pt x="148" y="172"/>
                    </a:cubicBezTo>
                    <a:cubicBezTo>
                      <a:pt x="132" y="183"/>
                      <a:pt x="113" y="189"/>
                      <a:pt x="94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90"/>
              <p:cNvSpPr>
                <a:spLocks/>
              </p:cNvSpPr>
              <p:nvPr userDrawn="1"/>
            </p:nvSpPr>
            <p:spPr bwMode="auto">
              <a:xfrm>
                <a:off x="6372225" y="1011238"/>
                <a:ext cx="395288" cy="428625"/>
              </a:xfrm>
              <a:custGeom>
                <a:avLst/>
                <a:gdLst>
                  <a:gd name="T0" fmla="*/ 105 w 193"/>
                  <a:gd name="T1" fmla="*/ 209 h 209"/>
                  <a:gd name="T2" fmla="*/ 0 w 193"/>
                  <a:gd name="T3" fmla="*/ 105 h 209"/>
                  <a:gd name="T4" fmla="*/ 105 w 193"/>
                  <a:gd name="T5" fmla="*/ 0 h 209"/>
                  <a:gd name="T6" fmla="*/ 105 w 193"/>
                  <a:gd name="T7" fmla="*/ 6 h 209"/>
                  <a:gd name="T8" fmla="*/ 6 w 193"/>
                  <a:gd name="T9" fmla="*/ 105 h 209"/>
                  <a:gd name="T10" fmla="*/ 105 w 193"/>
                  <a:gd name="T11" fmla="*/ 203 h 209"/>
                  <a:gd name="T12" fmla="*/ 187 w 193"/>
                  <a:gd name="T13" fmla="*/ 159 h 209"/>
                  <a:gd name="T14" fmla="*/ 193 w 193"/>
                  <a:gd name="T15" fmla="*/ 163 h 209"/>
                  <a:gd name="T16" fmla="*/ 105 w 193"/>
                  <a:gd name="T1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209">
                    <a:moveTo>
                      <a:pt x="105" y="209"/>
                    </a:moveTo>
                    <a:cubicBezTo>
                      <a:pt x="47" y="209"/>
                      <a:pt x="0" y="162"/>
                      <a:pt x="0" y="105"/>
                    </a:cubicBezTo>
                    <a:cubicBezTo>
                      <a:pt x="0" y="47"/>
                      <a:pt x="47" y="0"/>
                      <a:pt x="105" y="0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51" y="6"/>
                      <a:pt x="6" y="50"/>
                      <a:pt x="6" y="105"/>
                    </a:cubicBezTo>
                    <a:cubicBezTo>
                      <a:pt x="6" y="159"/>
                      <a:pt x="51" y="203"/>
                      <a:pt x="105" y="203"/>
                    </a:cubicBezTo>
                    <a:cubicBezTo>
                      <a:pt x="138" y="203"/>
                      <a:pt x="169" y="187"/>
                      <a:pt x="187" y="159"/>
                    </a:cubicBezTo>
                    <a:cubicBezTo>
                      <a:pt x="193" y="163"/>
                      <a:pt x="193" y="163"/>
                      <a:pt x="193" y="163"/>
                    </a:cubicBezTo>
                    <a:cubicBezTo>
                      <a:pt x="173" y="192"/>
                      <a:pt x="140" y="209"/>
                      <a:pt x="105" y="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91"/>
              <p:cNvSpPr>
                <a:spLocks/>
              </p:cNvSpPr>
              <p:nvPr userDrawn="1"/>
            </p:nvSpPr>
            <p:spPr bwMode="auto">
              <a:xfrm>
                <a:off x="6351588" y="987425"/>
                <a:ext cx="403225" cy="474663"/>
              </a:xfrm>
              <a:custGeom>
                <a:avLst/>
                <a:gdLst>
                  <a:gd name="T0" fmla="*/ 115 w 197"/>
                  <a:gd name="T1" fmla="*/ 231 h 231"/>
                  <a:gd name="T2" fmla="*/ 0 w 197"/>
                  <a:gd name="T3" fmla="*/ 116 h 231"/>
                  <a:gd name="T4" fmla="*/ 115 w 197"/>
                  <a:gd name="T5" fmla="*/ 0 h 231"/>
                  <a:gd name="T6" fmla="*/ 115 w 197"/>
                  <a:gd name="T7" fmla="*/ 6 h 231"/>
                  <a:gd name="T8" fmla="*/ 6 w 197"/>
                  <a:gd name="T9" fmla="*/ 116 h 231"/>
                  <a:gd name="T10" fmla="*/ 115 w 197"/>
                  <a:gd name="T11" fmla="*/ 225 h 231"/>
                  <a:gd name="T12" fmla="*/ 193 w 197"/>
                  <a:gd name="T13" fmla="*/ 192 h 231"/>
                  <a:gd name="T14" fmla="*/ 197 w 197"/>
                  <a:gd name="T15" fmla="*/ 197 h 231"/>
                  <a:gd name="T16" fmla="*/ 115 w 197"/>
                  <a:gd name="T17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231">
                    <a:moveTo>
                      <a:pt x="115" y="231"/>
                    </a:moveTo>
                    <a:cubicBezTo>
                      <a:pt x="52" y="231"/>
                      <a:pt x="0" y="179"/>
                      <a:pt x="0" y="116"/>
                    </a:cubicBezTo>
                    <a:cubicBezTo>
                      <a:pt x="0" y="52"/>
                      <a:pt x="52" y="0"/>
                      <a:pt x="115" y="0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55" y="6"/>
                      <a:pt x="6" y="55"/>
                      <a:pt x="6" y="116"/>
                    </a:cubicBezTo>
                    <a:cubicBezTo>
                      <a:pt x="6" y="176"/>
                      <a:pt x="55" y="225"/>
                      <a:pt x="115" y="225"/>
                    </a:cubicBezTo>
                    <a:cubicBezTo>
                      <a:pt x="145" y="225"/>
                      <a:pt x="172" y="213"/>
                      <a:pt x="193" y="192"/>
                    </a:cubicBezTo>
                    <a:cubicBezTo>
                      <a:pt x="197" y="197"/>
                      <a:pt x="197" y="197"/>
                      <a:pt x="197" y="197"/>
                    </a:cubicBezTo>
                    <a:cubicBezTo>
                      <a:pt x="175" y="219"/>
                      <a:pt x="146" y="231"/>
                      <a:pt x="115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92"/>
              <p:cNvSpPr>
                <a:spLocks/>
              </p:cNvSpPr>
              <p:nvPr userDrawn="1"/>
            </p:nvSpPr>
            <p:spPr bwMode="auto">
              <a:xfrm>
                <a:off x="6329363" y="968375"/>
                <a:ext cx="366713" cy="514350"/>
              </a:xfrm>
              <a:custGeom>
                <a:avLst/>
                <a:gdLst>
                  <a:gd name="T0" fmla="*/ 126 w 179"/>
                  <a:gd name="T1" fmla="*/ 251 h 251"/>
                  <a:gd name="T2" fmla="*/ 0 w 179"/>
                  <a:gd name="T3" fmla="*/ 126 h 251"/>
                  <a:gd name="T4" fmla="*/ 126 w 179"/>
                  <a:gd name="T5" fmla="*/ 0 h 251"/>
                  <a:gd name="T6" fmla="*/ 126 w 179"/>
                  <a:gd name="T7" fmla="*/ 6 h 251"/>
                  <a:gd name="T8" fmla="*/ 7 w 179"/>
                  <a:gd name="T9" fmla="*/ 126 h 251"/>
                  <a:gd name="T10" fmla="*/ 126 w 179"/>
                  <a:gd name="T11" fmla="*/ 245 h 251"/>
                  <a:gd name="T12" fmla="*/ 176 w 179"/>
                  <a:gd name="T13" fmla="*/ 234 h 251"/>
                  <a:gd name="T14" fmla="*/ 179 w 179"/>
                  <a:gd name="T15" fmla="*/ 240 h 251"/>
                  <a:gd name="T16" fmla="*/ 126 w 179"/>
                  <a:gd name="T1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251">
                    <a:moveTo>
                      <a:pt x="126" y="251"/>
                    </a:moveTo>
                    <a:cubicBezTo>
                      <a:pt x="57" y="251"/>
                      <a:pt x="0" y="195"/>
                      <a:pt x="0" y="126"/>
                    </a:cubicBezTo>
                    <a:cubicBezTo>
                      <a:pt x="0" y="56"/>
                      <a:pt x="57" y="0"/>
                      <a:pt x="126" y="0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60" y="6"/>
                      <a:pt x="7" y="60"/>
                      <a:pt x="7" y="126"/>
                    </a:cubicBezTo>
                    <a:cubicBezTo>
                      <a:pt x="7" y="192"/>
                      <a:pt x="60" y="245"/>
                      <a:pt x="126" y="245"/>
                    </a:cubicBezTo>
                    <a:cubicBezTo>
                      <a:pt x="144" y="245"/>
                      <a:pt x="161" y="241"/>
                      <a:pt x="176" y="234"/>
                    </a:cubicBezTo>
                    <a:cubicBezTo>
                      <a:pt x="179" y="240"/>
                      <a:pt x="179" y="240"/>
                      <a:pt x="179" y="240"/>
                    </a:cubicBezTo>
                    <a:cubicBezTo>
                      <a:pt x="162" y="247"/>
                      <a:pt x="145" y="251"/>
                      <a:pt x="126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93"/>
              <p:cNvSpPr>
                <a:spLocks noEditPoints="1"/>
              </p:cNvSpPr>
              <p:nvPr userDrawn="1"/>
            </p:nvSpPr>
            <p:spPr bwMode="auto">
              <a:xfrm>
                <a:off x="5381625" y="808038"/>
                <a:ext cx="28575" cy="90488"/>
              </a:xfrm>
              <a:custGeom>
                <a:avLst/>
                <a:gdLst>
                  <a:gd name="T0" fmla="*/ 14 w 14"/>
                  <a:gd name="T1" fmla="*/ 26 h 44"/>
                  <a:gd name="T2" fmla="*/ 14 w 14"/>
                  <a:gd name="T3" fmla="*/ 38 h 44"/>
                  <a:gd name="T4" fmla="*/ 8 w 14"/>
                  <a:gd name="T5" fmla="*/ 44 h 44"/>
                  <a:gd name="T6" fmla="*/ 0 w 14"/>
                  <a:gd name="T7" fmla="*/ 44 h 44"/>
                  <a:gd name="T8" fmla="*/ 0 w 14"/>
                  <a:gd name="T9" fmla="*/ 0 h 44"/>
                  <a:gd name="T10" fmla="*/ 8 w 14"/>
                  <a:gd name="T11" fmla="*/ 0 h 44"/>
                  <a:gd name="T12" fmla="*/ 14 w 14"/>
                  <a:gd name="T13" fmla="*/ 6 h 44"/>
                  <a:gd name="T14" fmla="*/ 14 w 14"/>
                  <a:gd name="T15" fmla="*/ 18 h 44"/>
                  <a:gd name="T16" fmla="*/ 11 w 14"/>
                  <a:gd name="T17" fmla="*/ 22 h 44"/>
                  <a:gd name="T18" fmla="*/ 14 w 14"/>
                  <a:gd name="T19" fmla="*/ 26 h 44"/>
                  <a:gd name="T20" fmla="*/ 9 w 14"/>
                  <a:gd name="T21" fmla="*/ 7 h 44"/>
                  <a:gd name="T22" fmla="*/ 7 w 14"/>
                  <a:gd name="T23" fmla="*/ 5 h 44"/>
                  <a:gd name="T24" fmla="*/ 4 w 14"/>
                  <a:gd name="T25" fmla="*/ 5 h 44"/>
                  <a:gd name="T26" fmla="*/ 4 w 14"/>
                  <a:gd name="T27" fmla="*/ 20 h 44"/>
                  <a:gd name="T28" fmla="*/ 7 w 14"/>
                  <a:gd name="T29" fmla="*/ 20 h 44"/>
                  <a:gd name="T30" fmla="*/ 9 w 14"/>
                  <a:gd name="T31" fmla="*/ 17 h 44"/>
                  <a:gd name="T32" fmla="*/ 9 w 14"/>
                  <a:gd name="T33" fmla="*/ 7 h 44"/>
                  <a:gd name="T34" fmla="*/ 9 w 14"/>
                  <a:gd name="T35" fmla="*/ 27 h 44"/>
                  <a:gd name="T36" fmla="*/ 7 w 14"/>
                  <a:gd name="T37" fmla="*/ 24 h 44"/>
                  <a:gd name="T38" fmla="*/ 4 w 14"/>
                  <a:gd name="T39" fmla="*/ 24 h 44"/>
                  <a:gd name="T40" fmla="*/ 4 w 14"/>
                  <a:gd name="T41" fmla="*/ 40 h 44"/>
                  <a:gd name="T42" fmla="*/ 7 w 14"/>
                  <a:gd name="T43" fmla="*/ 40 h 44"/>
                  <a:gd name="T44" fmla="*/ 9 w 14"/>
                  <a:gd name="T45" fmla="*/ 37 h 44"/>
                  <a:gd name="T46" fmla="*/ 9 w 14"/>
                  <a:gd name="T47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44">
                    <a:moveTo>
                      <a:pt x="14" y="26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42"/>
                      <a:pt x="11" y="44"/>
                      <a:pt x="8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4" y="3"/>
                      <a:pt x="14" y="6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21"/>
                      <a:pt x="11" y="22"/>
                    </a:cubicBezTo>
                    <a:cubicBezTo>
                      <a:pt x="14" y="23"/>
                      <a:pt x="14" y="26"/>
                      <a:pt x="14" y="26"/>
                    </a:cubicBezTo>
                    <a:close/>
                    <a:moveTo>
                      <a:pt x="9" y="7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9" y="19"/>
                      <a:pt x="9" y="17"/>
                    </a:cubicBezTo>
                    <a:lnTo>
                      <a:pt x="9" y="7"/>
                    </a:lnTo>
                    <a:close/>
                    <a:moveTo>
                      <a:pt x="9" y="27"/>
                    </a:moveTo>
                    <a:cubicBezTo>
                      <a:pt x="9" y="25"/>
                      <a:pt x="8" y="24"/>
                      <a:pt x="7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0"/>
                      <a:pt x="9" y="39"/>
                      <a:pt x="9" y="37"/>
                    </a:cubicBezTo>
                    <a:lnTo>
                      <a:pt x="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94"/>
              <p:cNvSpPr>
                <a:spLocks/>
              </p:cNvSpPr>
              <p:nvPr userDrawn="1"/>
            </p:nvSpPr>
            <p:spPr bwMode="auto">
              <a:xfrm>
                <a:off x="5446713" y="808038"/>
                <a:ext cx="28575" cy="90488"/>
              </a:xfrm>
              <a:custGeom>
                <a:avLst/>
                <a:gdLst>
                  <a:gd name="T0" fmla="*/ 14 w 14"/>
                  <a:gd name="T1" fmla="*/ 40 h 44"/>
                  <a:gd name="T2" fmla="*/ 12 w 14"/>
                  <a:gd name="T3" fmla="*/ 43 h 44"/>
                  <a:gd name="T4" fmla="*/ 10 w 14"/>
                  <a:gd name="T5" fmla="*/ 44 h 44"/>
                  <a:gd name="T6" fmla="*/ 0 w 14"/>
                  <a:gd name="T7" fmla="*/ 44 h 44"/>
                  <a:gd name="T8" fmla="*/ 0 w 14"/>
                  <a:gd name="T9" fmla="*/ 1 h 44"/>
                  <a:gd name="T10" fmla="*/ 1 w 14"/>
                  <a:gd name="T11" fmla="*/ 0 h 44"/>
                  <a:gd name="T12" fmla="*/ 13 w 14"/>
                  <a:gd name="T13" fmla="*/ 0 h 44"/>
                  <a:gd name="T14" fmla="*/ 11 w 14"/>
                  <a:gd name="T15" fmla="*/ 3 h 44"/>
                  <a:gd name="T16" fmla="*/ 9 w 14"/>
                  <a:gd name="T17" fmla="*/ 5 h 44"/>
                  <a:gd name="T18" fmla="*/ 5 w 14"/>
                  <a:gd name="T19" fmla="*/ 5 h 44"/>
                  <a:gd name="T20" fmla="*/ 4 w 14"/>
                  <a:gd name="T21" fmla="*/ 6 h 44"/>
                  <a:gd name="T22" fmla="*/ 4 w 14"/>
                  <a:gd name="T23" fmla="*/ 19 h 44"/>
                  <a:gd name="T24" fmla="*/ 11 w 14"/>
                  <a:gd name="T25" fmla="*/ 19 h 44"/>
                  <a:gd name="T26" fmla="*/ 10 w 14"/>
                  <a:gd name="T27" fmla="*/ 22 h 44"/>
                  <a:gd name="T28" fmla="*/ 7 w 14"/>
                  <a:gd name="T29" fmla="*/ 23 h 44"/>
                  <a:gd name="T30" fmla="*/ 5 w 14"/>
                  <a:gd name="T31" fmla="*/ 23 h 44"/>
                  <a:gd name="T32" fmla="*/ 4 w 14"/>
                  <a:gd name="T33" fmla="*/ 24 h 44"/>
                  <a:gd name="T34" fmla="*/ 4 w 14"/>
                  <a:gd name="T35" fmla="*/ 40 h 44"/>
                  <a:gd name="T36" fmla="*/ 14 w 14"/>
                  <a:gd name="T37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44">
                    <a:moveTo>
                      <a:pt x="14" y="40"/>
                    </a:moveTo>
                    <a:cubicBezTo>
                      <a:pt x="13" y="41"/>
                      <a:pt x="12" y="42"/>
                      <a:pt x="12" y="43"/>
                    </a:cubicBezTo>
                    <a:cubicBezTo>
                      <a:pt x="12" y="43"/>
                      <a:pt x="11" y="44"/>
                      <a:pt x="1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0" y="5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0" y="22"/>
                      <a:pt x="10" y="22"/>
                    </a:cubicBezTo>
                    <a:cubicBezTo>
                      <a:pt x="9" y="23"/>
                      <a:pt x="9" y="23"/>
                      <a:pt x="7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4" y="24"/>
                      <a:pt x="4" y="24"/>
                    </a:cubicBezTo>
                    <a:cubicBezTo>
                      <a:pt x="4" y="40"/>
                      <a:pt x="4" y="40"/>
                      <a:pt x="4" y="40"/>
                    </a:cubicBezTo>
                    <a:lnTo>
                      <a:pt x="14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95"/>
              <p:cNvSpPr>
                <a:spLocks/>
              </p:cNvSpPr>
              <p:nvPr userDrawn="1"/>
            </p:nvSpPr>
            <p:spPr bwMode="auto">
              <a:xfrm>
                <a:off x="5502275" y="808038"/>
                <a:ext cx="30163" cy="90488"/>
              </a:xfrm>
              <a:custGeom>
                <a:avLst/>
                <a:gdLst>
                  <a:gd name="T0" fmla="*/ 14 w 15"/>
                  <a:gd name="T1" fmla="*/ 0 h 44"/>
                  <a:gd name="T2" fmla="*/ 15 w 15"/>
                  <a:gd name="T3" fmla="*/ 2 h 44"/>
                  <a:gd name="T4" fmla="*/ 15 w 15"/>
                  <a:gd name="T5" fmla="*/ 44 h 44"/>
                  <a:gd name="T6" fmla="*/ 11 w 15"/>
                  <a:gd name="T7" fmla="*/ 44 h 44"/>
                  <a:gd name="T8" fmla="*/ 11 w 15"/>
                  <a:gd name="T9" fmla="*/ 25 h 44"/>
                  <a:gd name="T10" fmla="*/ 10 w 15"/>
                  <a:gd name="T11" fmla="*/ 24 h 44"/>
                  <a:gd name="T12" fmla="*/ 5 w 15"/>
                  <a:gd name="T13" fmla="*/ 24 h 44"/>
                  <a:gd name="T14" fmla="*/ 5 w 15"/>
                  <a:gd name="T15" fmla="*/ 44 h 44"/>
                  <a:gd name="T16" fmla="*/ 0 w 15"/>
                  <a:gd name="T17" fmla="*/ 44 h 44"/>
                  <a:gd name="T18" fmla="*/ 0 w 15"/>
                  <a:gd name="T19" fmla="*/ 2 h 44"/>
                  <a:gd name="T20" fmla="*/ 2 w 15"/>
                  <a:gd name="T21" fmla="*/ 0 h 44"/>
                  <a:gd name="T22" fmla="*/ 5 w 15"/>
                  <a:gd name="T23" fmla="*/ 0 h 44"/>
                  <a:gd name="T24" fmla="*/ 5 w 15"/>
                  <a:gd name="T25" fmla="*/ 18 h 44"/>
                  <a:gd name="T26" fmla="*/ 7 w 15"/>
                  <a:gd name="T27" fmla="*/ 19 h 44"/>
                  <a:gd name="T28" fmla="*/ 11 w 15"/>
                  <a:gd name="T29" fmla="*/ 19 h 44"/>
                  <a:gd name="T30" fmla="*/ 11 w 15"/>
                  <a:gd name="T31" fmla="*/ 0 h 44"/>
                  <a:gd name="T32" fmla="*/ 14 w 15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44">
                    <a:moveTo>
                      <a:pt x="14" y="0"/>
                    </a:moveTo>
                    <a:cubicBezTo>
                      <a:pt x="15" y="0"/>
                      <a:pt x="15" y="1"/>
                      <a:pt x="15" y="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96"/>
              <p:cNvSpPr>
                <a:spLocks/>
              </p:cNvSpPr>
              <p:nvPr userDrawn="1"/>
            </p:nvSpPr>
            <p:spPr bwMode="auto">
              <a:xfrm>
                <a:off x="5559425" y="808038"/>
                <a:ext cx="36513" cy="90488"/>
              </a:xfrm>
              <a:custGeom>
                <a:avLst/>
                <a:gdLst>
                  <a:gd name="T0" fmla="*/ 18 w 18"/>
                  <a:gd name="T1" fmla="*/ 44 h 44"/>
                  <a:gd name="T2" fmla="*/ 13 w 18"/>
                  <a:gd name="T3" fmla="*/ 44 h 44"/>
                  <a:gd name="T4" fmla="*/ 9 w 18"/>
                  <a:gd name="T5" fmla="*/ 14 h 44"/>
                  <a:gd name="T6" fmla="*/ 5 w 18"/>
                  <a:gd name="T7" fmla="*/ 44 h 44"/>
                  <a:gd name="T8" fmla="*/ 0 w 18"/>
                  <a:gd name="T9" fmla="*/ 44 h 44"/>
                  <a:gd name="T10" fmla="*/ 7 w 18"/>
                  <a:gd name="T11" fmla="*/ 0 h 44"/>
                  <a:gd name="T12" fmla="*/ 9 w 18"/>
                  <a:gd name="T13" fmla="*/ 0 h 44"/>
                  <a:gd name="T14" fmla="*/ 12 w 18"/>
                  <a:gd name="T15" fmla="*/ 2 h 44"/>
                  <a:gd name="T16" fmla="*/ 18 w 18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4">
                    <a:moveTo>
                      <a:pt x="18" y="4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1" y="1"/>
                      <a:pt x="12" y="2"/>
                    </a:cubicBez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97"/>
              <p:cNvSpPr>
                <a:spLocks/>
              </p:cNvSpPr>
              <p:nvPr userDrawn="1"/>
            </p:nvSpPr>
            <p:spPr bwMode="auto">
              <a:xfrm>
                <a:off x="5616575" y="808038"/>
                <a:ext cx="36513" cy="90488"/>
              </a:xfrm>
              <a:custGeom>
                <a:avLst/>
                <a:gdLst>
                  <a:gd name="T0" fmla="*/ 11 w 18"/>
                  <a:gd name="T1" fmla="*/ 44 h 44"/>
                  <a:gd name="T2" fmla="*/ 9 w 18"/>
                  <a:gd name="T3" fmla="*/ 44 h 44"/>
                  <a:gd name="T4" fmla="*/ 9 w 18"/>
                  <a:gd name="T5" fmla="*/ 44 h 44"/>
                  <a:gd name="T6" fmla="*/ 6 w 18"/>
                  <a:gd name="T7" fmla="*/ 41 h 44"/>
                  <a:gd name="T8" fmla="*/ 0 w 18"/>
                  <a:gd name="T9" fmla="*/ 0 h 44"/>
                  <a:gd name="T10" fmla="*/ 4 w 18"/>
                  <a:gd name="T11" fmla="*/ 0 h 44"/>
                  <a:gd name="T12" fmla="*/ 5 w 18"/>
                  <a:gd name="T13" fmla="*/ 2 h 44"/>
                  <a:gd name="T14" fmla="*/ 9 w 18"/>
                  <a:gd name="T15" fmla="*/ 29 h 44"/>
                  <a:gd name="T16" fmla="*/ 14 w 18"/>
                  <a:gd name="T17" fmla="*/ 0 h 44"/>
                  <a:gd name="T18" fmla="*/ 18 w 18"/>
                  <a:gd name="T19" fmla="*/ 0 h 44"/>
                  <a:gd name="T20" fmla="*/ 11 w 18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4">
                    <a:moveTo>
                      <a:pt x="11" y="44"/>
                    </a:moveTo>
                    <a:cubicBezTo>
                      <a:pt x="9" y="44"/>
                      <a:pt x="9" y="44"/>
                      <a:pt x="9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7" y="44"/>
                      <a:pt x="6" y="41"/>
                      <a:pt x="6" y="4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2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1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98"/>
              <p:cNvSpPr>
                <a:spLocks/>
              </p:cNvSpPr>
              <p:nvPr userDrawn="1"/>
            </p:nvSpPr>
            <p:spPr bwMode="auto">
              <a:xfrm>
                <a:off x="5684838" y="808038"/>
                <a:ext cx="9525" cy="90488"/>
              </a:xfrm>
              <a:custGeom>
                <a:avLst/>
                <a:gdLst>
                  <a:gd name="T0" fmla="*/ 3 w 5"/>
                  <a:gd name="T1" fmla="*/ 0 h 44"/>
                  <a:gd name="T2" fmla="*/ 5 w 5"/>
                  <a:gd name="T3" fmla="*/ 2 h 44"/>
                  <a:gd name="T4" fmla="*/ 5 w 5"/>
                  <a:gd name="T5" fmla="*/ 44 h 44"/>
                  <a:gd name="T6" fmla="*/ 2 w 5"/>
                  <a:gd name="T7" fmla="*/ 44 h 44"/>
                  <a:gd name="T8" fmla="*/ 0 w 5"/>
                  <a:gd name="T9" fmla="*/ 43 h 44"/>
                  <a:gd name="T10" fmla="*/ 0 w 5"/>
                  <a:gd name="T11" fmla="*/ 0 h 44"/>
                  <a:gd name="T12" fmla="*/ 3 w 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4">
                    <a:moveTo>
                      <a:pt x="3" y="0"/>
                    </a:moveTo>
                    <a:cubicBezTo>
                      <a:pt x="4" y="0"/>
                      <a:pt x="5" y="1"/>
                      <a:pt x="5" y="2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99"/>
              <p:cNvSpPr>
                <a:spLocks noEditPoints="1"/>
              </p:cNvSpPr>
              <p:nvPr userDrawn="1"/>
            </p:nvSpPr>
            <p:spPr bwMode="auto">
              <a:xfrm>
                <a:off x="5729288" y="808038"/>
                <a:ext cx="30163" cy="90488"/>
              </a:xfrm>
              <a:custGeom>
                <a:avLst/>
                <a:gdLst>
                  <a:gd name="T0" fmla="*/ 9 w 15"/>
                  <a:gd name="T1" fmla="*/ 0 h 44"/>
                  <a:gd name="T2" fmla="*/ 15 w 15"/>
                  <a:gd name="T3" fmla="*/ 5 h 44"/>
                  <a:gd name="T4" fmla="*/ 15 w 15"/>
                  <a:gd name="T5" fmla="*/ 39 h 44"/>
                  <a:gd name="T6" fmla="*/ 9 w 15"/>
                  <a:gd name="T7" fmla="*/ 44 h 44"/>
                  <a:gd name="T8" fmla="*/ 6 w 15"/>
                  <a:gd name="T9" fmla="*/ 44 h 44"/>
                  <a:gd name="T10" fmla="*/ 0 w 15"/>
                  <a:gd name="T11" fmla="*/ 39 h 44"/>
                  <a:gd name="T12" fmla="*/ 0 w 15"/>
                  <a:gd name="T13" fmla="*/ 5 h 44"/>
                  <a:gd name="T14" fmla="*/ 6 w 15"/>
                  <a:gd name="T15" fmla="*/ 0 h 44"/>
                  <a:gd name="T16" fmla="*/ 9 w 15"/>
                  <a:gd name="T17" fmla="*/ 0 h 44"/>
                  <a:gd name="T18" fmla="*/ 8 w 15"/>
                  <a:gd name="T19" fmla="*/ 40 h 44"/>
                  <a:gd name="T20" fmla="*/ 10 w 15"/>
                  <a:gd name="T21" fmla="*/ 38 h 44"/>
                  <a:gd name="T22" fmla="*/ 10 w 15"/>
                  <a:gd name="T23" fmla="*/ 6 h 44"/>
                  <a:gd name="T24" fmla="*/ 8 w 15"/>
                  <a:gd name="T25" fmla="*/ 4 h 44"/>
                  <a:gd name="T26" fmla="*/ 7 w 15"/>
                  <a:gd name="T27" fmla="*/ 4 h 44"/>
                  <a:gd name="T28" fmla="*/ 5 w 15"/>
                  <a:gd name="T29" fmla="*/ 6 h 44"/>
                  <a:gd name="T30" fmla="*/ 5 w 15"/>
                  <a:gd name="T31" fmla="*/ 38 h 44"/>
                  <a:gd name="T32" fmla="*/ 7 w 15"/>
                  <a:gd name="T33" fmla="*/ 40 h 44"/>
                  <a:gd name="T34" fmla="*/ 8 w 15"/>
                  <a:gd name="T35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44">
                    <a:moveTo>
                      <a:pt x="9" y="0"/>
                    </a:moveTo>
                    <a:cubicBezTo>
                      <a:pt x="12" y="0"/>
                      <a:pt x="15" y="2"/>
                      <a:pt x="15" y="5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2"/>
                      <a:pt x="12" y="44"/>
                      <a:pt x="9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lnTo>
                      <a:pt x="9" y="0"/>
                    </a:lnTo>
                    <a:close/>
                    <a:moveTo>
                      <a:pt x="8" y="40"/>
                    </a:moveTo>
                    <a:cubicBezTo>
                      <a:pt x="9" y="40"/>
                      <a:pt x="10" y="39"/>
                      <a:pt x="10" y="3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9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5" y="5"/>
                      <a:pt x="5" y="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6" y="40"/>
                      <a:pt x="7" y="40"/>
                    </a:cubicBezTo>
                    <a:lnTo>
                      <a:pt x="8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00"/>
              <p:cNvSpPr>
                <a:spLocks noEditPoints="1"/>
              </p:cNvSpPr>
              <p:nvPr userDrawn="1"/>
            </p:nvSpPr>
            <p:spPr bwMode="auto">
              <a:xfrm>
                <a:off x="5792788" y="808038"/>
                <a:ext cx="28575" cy="90488"/>
              </a:xfrm>
              <a:custGeom>
                <a:avLst/>
                <a:gdLst>
                  <a:gd name="T0" fmla="*/ 9 w 14"/>
                  <a:gd name="T1" fmla="*/ 44 h 44"/>
                  <a:gd name="T2" fmla="*/ 9 w 14"/>
                  <a:gd name="T3" fmla="*/ 28 h 44"/>
                  <a:gd name="T4" fmla="*/ 7 w 14"/>
                  <a:gd name="T5" fmla="*/ 25 h 44"/>
                  <a:gd name="T6" fmla="*/ 4 w 14"/>
                  <a:gd name="T7" fmla="*/ 25 h 44"/>
                  <a:gd name="T8" fmla="*/ 4 w 14"/>
                  <a:gd name="T9" fmla="*/ 44 h 44"/>
                  <a:gd name="T10" fmla="*/ 0 w 14"/>
                  <a:gd name="T11" fmla="*/ 44 h 44"/>
                  <a:gd name="T12" fmla="*/ 0 w 14"/>
                  <a:gd name="T13" fmla="*/ 0 h 44"/>
                  <a:gd name="T14" fmla="*/ 8 w 14"/>
                  <a:gd name="T15" fmla="*/ 0 h 44"/>
                  <a:gd name="T16" fmla="*/ 13 w 14"/>
                  <a:gd name="T17" fmla="*/ 6 h 44"/>
                  <a:gd name="T18" fmla="*/ 13 w 14"/>
                  <a:gd name="T19" fmla="*/ 19 h 44"/>
                  <a:gd name="T20" fmla="*/ 12 w 14"/>
                  <a:gd name="T21" fmla="*/ 23 h 44"/>
                  <a:gd name="T22" fmla="*/ 13 w 14"/>
                  <a:gd name="T23" fmla="*/ 27 h 44"/>
                  <a:gd name="T24" fmla="*/ 13 w 14"/>
                  <a:gd name="T25" fmla="*/ 44 h 44"/>
                  <a:gd name="T26" fmla="*/ 9 w 14"/>
                  <a:gd name="T27" fmla="*/ 44 h 44"/>
                  <a:gd name="T28" fmla="*/ 7 w 14"/>
                  <a:gd name="T29" fmla="*/ 21 h 44"/>
                  <a:gd name="T30" fmla="*/ 9 w 14"/>
                  <a:gd name="T31" fmla="*/ 18 h 44"/>
                  <a:gd name="T32" fmla="*/ 9 w 14"/>
                  <a:gd name="T33" fmla="*/ 7 h 44"/>
                  <a:gd name="T34" fmla="*/ 7 w 14"/>
                  <a:gd name="T35" fmla="*/ 4 h 44"/>
                  <a:gd name="T36" fmla="*/ 4 w 14"/>
                  <a:gd name="T37" fmla="*/ 4 h 44"/>
                  <a:gd name="T38" fmla="*/ 4 w 14"/>
                  <a:gd name="T39" fmla="*/ 21 h 44"/>
                  <a:gd name="T40" fmla="*/ 7 w 14"/>
                  <a:gd name="T41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44">
                    <a:moveTo>
                      <a:pt x="9" y="44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9" y="26"/>
                      <a:pt x="8" y="25"/>
                      <a:pt x="7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3" y="3"/>
                      <a:pt x="13" y="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4" y="23"/>
                      <a:pt x="12" y="23"/>
                    </a:cubicBezTo>
                    <a:cubicBezTo>
                      <a:pt x="14" y="24"/>
                      <a:pt x="13" y="27"/>
                      <a:pt x="13" y="27"/>
                    </a:cubicBezTo>
                    <a:cubicBezTo>
                      <a:pt x="13" y="44"/>
                      <a:pt x="13" y="44"/>
                      <a:pt x="13" y="44"/>
                    </a:cubicBezTo>
                    <a:lnTo>
                      <a:pt x="9" y="44"/>
                    </a:lnTo>
                    <a:close/>
                    <a:moveTo>
                      <a:pt x="7" y="21"/>
                    </a:moveTo>
                    <a:cubicBezTo>
                      <a:pt x="8" y="21"/>
                      <a:pt x="9" y="20"/>
                      <a:pt x="9" y="1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8" y="4"/>
                      <a:pt x="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1"/>
                      <a:pt x="4" y="21"/>
                      <a:pt x="4" y="21"/>
                    </a:cubicBez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01"/>
              <p:cNvSpPr>
                <a:spLocks/>
              </p:cNvSpPr>
              <p:nvPr userDrawn="1"/>
            </p:nvSpPr>
            <p:spPr bwMode="auto">
              <a:xfrm>
                <a:off x="5848350" y="808038"/>
                <a:ext cx="36513" cy="90488"/>
              </a:xfrm>
              <a:custGeom>
                <a:avLst/>
                <a:gdLst>
                  <a:gd name="T0" fmla="*/ 18 w 18"/>
                  <a:gd name="T1" fmla="*/ 44 h 44"/>
                  <a:gd name="T2" fmla="*/ 13 w 18"/>
                  <a:gd name="T3" fmla="*/ 44 h 44"/>
                  <a:gd name="T4" fmla="*/ 9 w 18"/>
                  <a:gd name="T5" fmla="*/ 14 h 44"/>
                  <a:gd name="T6" fmla="*/ 5 w 18"/>
                  <a:gd name="T7" fmla="*/ 44 h 44"/>
                  <a:gd name="T8" fmla="*/ 0 w 18"/>
                  <a:gd name="T9" fmla="*/ 44 h 44"/>
                  <a:gd name="T10" fmla="*/ 6 w 18"/>
                  <a:gd name="T11" fmla="*/ 0 h 44"/>
                  <a:gd name="T12" fmla="*/ 9 w 18"/>
                  <a:gd name="T13" fmla="*/ 0 h 44"/>
                  <a:gd name="T14" fmla="*/ 11 w 18"/>
                  <a:gd name="T15" fmla="*/ 2 h 44"/>
                  <a:gd name="T16" fmla="*/ 18 w 18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4">
                    <a:moveTo>
                      <a:pt x="18" y="4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1" y="1"/>
                      <a:pt x="11" y="2"/>
                    </a:cubicBez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02"/>
              <p:cNvSpPr>
                <a:spLocks/>
              </p:cNvSpPr>
              <p:nvPr userDrawn="1"/>
            </p:nvSpPr>
            <p:spPr bwMode="auto">
              <a:xfrm>
                <a:off x="5913438" y="808038"/>
                <a:ext cx="28575" cy="90488"/>
              </a:xfrm>
              <a:custGeom>
                <a:avLst/>
                <a:gdLst>
                  <a:gd name="T0" fmla="*/ 14 w 14"/>
                  <a:gd name="T1" fmla="*/ 40 h 44"/>
                  <a:gd name="T2" fmla="*/ 13 w 14"/>
                  <a:gd name="T3" fmla="*/ 43 h 44"/>
                  <a:gd name="T4" fmla="*/ 11 w 14"/>
                  <a:gd name="T5" fmla="*/ 44 h 44"/>
                  <a:gd name="T6" fmla="*/ 0 w 14"/>
                  <a:gd name="T7" fmla="*/ 44 h 44"/>
                  <a:gd name="T8" fmla="*/ 0 w 14"/>
                  <a:gd name="T9" fmla="*/ 0 h 44"/>
                  <a:gd name="T10" fmla="*/ 3 w 14"/>
                  <a:gd name="T11" fmla="*/ 0 h 44"/>
                  <a:gd name="T12" fmla="*/ 4 w 14"/>
                  <a:gd name="T13" fmla="*/ 1 h 44"/>
                  <a:gd name="T14" fmla="*/ 4 w 14"/>
                  <a:gd name="T15" fmla="*/ 40 h 44"/>
                  <a:gd name="T16" fmla="*/ 14 w 14"/>
                  <a:gd name="T17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4">
                    <a:moveTo>
                      <a:pt x="14" y="40"/>
                    </a:move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2" y="44"/>
                      <a:pt x="11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40"/>
                      <a:pt x="4" y="40"/>
                      <a:pt x="4" y="40"/>
                    </a:cubicBezTo>
                    <a:lnTo>
                      <a:pt x="14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03"/>
              <p:cNvSpPr>
                <a:spLocks/>
              </p:cNvSpPr>
              <p:nvPr userDrawn="1"/>
            </p:nvSpPr>
            <p:spPr bwMode="auto">
              <a:xfrm>
                <a:off x="6019800" y="808038"/>
                <a:ext cx="36513" cy="90488"/>
              </a:xfrm>
              <a:custGeom>
                <a:avLst/>
                <a:gdLst>
                  <a:gd name="T0" fmla="*/ 18 w 18"/>
                  <a:gd name="T1" fmla="*/ 44 h 44"/>
                  <a:gd name="T2" fmla="*/ 13 w 18"/>
                  <a:gd name="T3" fmla="*/ 44 h 44"/>
                  <a:gd name="T4" fmla="*/ 9 w 18"/>
                  <a:gd name="T5" fmla="*/ 14 h 44"/>
                  <a:gd name="T6" fmla="*/ 5 w 18"/>
                  <a:gd name="T7" fmla="*/ 44 h 44"/>
                  <a:gd name="T8" fmla="*/ 0 w 18"/>
                  <a:gd name="T9" fmla="*/ 44 h 44"/>
                  <a:gd name="T10" fmla="*/ 7 w 18"/>
                  <a:gd name="T11" fmla="*/ 0 h 44"/>
                  <a:gd name="T12" fmla="*/ 9 w 18"/>
                  <a:gd name="T13" fmla="*/ 0 h 44"/>
                  <a:gd name="T14" fmla="*/ 12 w 18"/>
                  <a:gd name="T15" fmla="*/ 2 h 44"/>
                  <a:gd name="T16" fmla="*/ 18 w 18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4">
                    <a:moveTo>
                      <a:pt x="18" y="4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2" y="1"/>
                      <a:pt x="12" y="2"/>
                    </a:cubicBez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04"/>
              <p:cNvSpPr>
                <a:spLocks/>
              </p:cNvSpPr>
              <p:nvPr userDrawn="1"/>
            </p:nvSpPr>
            <p:spPr bwMode="auto">
              <a:xfrm>
                <a:off x="6083300" y="808038"/>
                <a:ext cx="28575" cy="90488"/>
              </a:xfrm>
              <a:custGeom>
                <a:avLst/>
                <a:gdLst>
                  <a:gd name="T0" fmla="*/ 14 w 14"/>
                  <a:gd name="T1" fmla="*/ 44 h 44"/>
                  <a:gd name="T2" fmla="*/ 12 w 14"/>
                  <a:gd name="T3" fmla="*/ 44 h 44"/>
                  <a:gd name="T4" fmla="*/ 9 w 14"/>
                  <a:gd name="T5" fmla="*/ 41 h 44"/>
                  <a:gd name="T6" fmla="*/ 4 w 14"/>
                  <a:gd name="T7" fmla="*/ 19 h 44"/>
                  <a:gd name="T8" fmla="*/ 4 w 14"/>
                  <a:gd name="T9" fmla="*/ 44 h 44"/>
                  <a:gd name="T10" fmla="*/ 0 w 14"/>
                  <a:gd name="T11" fmla="*/ 44 h 44"/>
                  <a:gd name="T12" fmla="*/ 0 w 14"/>
                  <a:gd name="T13" fmla="*/ 0 h 44"/>
                  <a:gd name="T14" fmla="*/ 2 w 14"/>
                  <a:gd name="T15" fmla="*/ 0 h 44"/>
                  <a:gd name="T16" fmla="*/ 5 w 14"/>
                  <a:gd name="T17" fmla="*/ 3 h 44"/>
                  <a:gd name="T18" fmla="*/ 10 w 14"/>
                  <a:gd name="T19" fmla="*/ 25 h 44"/>
                  <a:gd name="T20" fmla="*/ 10 w 14"/>
                  <a:gd name="T21" fmla="*/ 0 h 44"/>
                  <a:gd name="T22" fmla="*/ 14 w 14"/>
                  <a:gd name="T23" fmla="*/ 0 h 44"/>
                  <a:gd name="T24" fmla="*/ 14 w 1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44">
                    <a:moveTo>
                      <a:pt x="14" y="44"/>
                    </a:moveTo>
                    <a:cubicBezTo>
                      <a:pt x="12" y="44"/>
                      <a:pt x="12" y="44"/>
                      <a:pt x="12" y="44"/>
                    </a:cubicBezTo>
                    <a:cubicBezTo>
                      <a:pt x="10" y="44"/>
                      <a:pt x="9" y="42"/>
                      <a:pt x="9" y="41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0"/>
                      <a:pt x="14" y="0"/>
                      <a:pt x="14" y="0"/>
                    </a:cubicBezTo>
                    <a:lnTo>
                      <a:pt x="14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05"/>
              <p:cNvSpPr>
                <a:spLocks/>
              </p:cNvSpPr>
              <p:nvPr userDrawn="1"/>
            </p:nvSpPr>
            <p:spPr bwMode="auto">
              <a:xfrm>
                <a:off x="6138863" y="808038"/>
                <a:ext cx="36513" cy="90488"/>
              </a:xfrm>
              <a:custGeom>
                <a:avLst/>
                <a:gdLst>
                  <a:gd name="T0" fmla="*/ 18 w 18"/>
                  <a:gd name="T1" fmla="*/ 44 h 44"/>
                  <a:gd name="T2" fmla="*/ 13 w 18"/>
                  <a:gd name="T3" fmla="*/ 44 h 44"/>
                  <a:gd name="T4" fmla="*/ 9 w 18"/>
                  <a:gd name="T5" fmla="*/ 14 h 44"/>
                  <a:gd name="T6" fmla="*/ 5 w 18"/>
                  <a:gd name="T7" fmla="*/ 44 h 44"/>
                  <a:gd name="T8" fmla="*/ 0 w 18"/>
                  <a:gd name="T9" fmla="*/ 44 h 44"/>
                  <a:gd name="T10" fmla="*/ 7 w 18"/>
                  <a:gd name="T11" fmla="*/ 0 h 44"/>
                  <a:gd name="T12" fmla="*/ 9 w 18"/>
                  <a:gd name="T13" fmla="*/ 0 h 44"/>
                  <a:gd name="T14" fmla="*/ 12 w 18"/>
                  <a:gd name="T15" fmla="*/ 2 h 44"/>
                  <a:gd name="T16" fmla="*/ 18 w 18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4">
                    <a:moveTo>
                      <a:pt x="18" y="4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1" y="1"/>
                      <a:pt x="12" y="2"/>
                    </a:cubicBezTo>
                    <a:lnTo>
                      <a:pt x="1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06"/>
              <p:cNvSpPr>
                <a:spLocks/>
              </p:cNvSpPr>
              <p:nvPr userDrawn="1"/>
            </p:nvSpPr>
            <p:spPr bwMode="auto">
              <a:xfrm>
                <a:off x="6203950" y="808038"/>
                <a:ext cx="31750" cy="90488"/>
              </a:xfrm>
              <a:custGeom>
                <a:avLst/>
                <a:gdLst>
                  <a:gd name="T0" fmla="*/ 15 w 15"/>
                  <a:gd name="T1" fmla="*/ 40 h 44"/>
                  <a:gd name="T2" fmla="*/ 13 w 15"/>
                  <a:gd name="T3" fmla="*/ 43 h 44"/>
                  <a:gd name="T4" fmla="*/ 11 w 15"/>
                  <a:gd name="T5" fmla="*/ 44 h 44"/>
                  <a:gd name="T6" fmla="*/ 0 w 15"/>
                  <a:gd name="T7" fmla="*/ 44 h 44"/>
                  <a:gd name="T8" fmla="*/ 0 w 15"/>
                  <a:gd name="T9" fmla="*/ 0 h 44"/>
                  <a:gd name="T10" fmla="*/ 3 w 15"/>
                  <a:gd name="T11" fmla="*/ 0 h 44"/>
                  <a:gd name="T12" fmla="*/ 5 w 15"/>
                  <a:gd name="T13" fmla="*/ 1 h 44"/>
                  <a:gd name="T14" fmla="*/ 5 w 15"/>
                  <a:gd name="T15" fmla="*/ 40 h 44"/>
                  <a:gd name="T16" fmla="*/ 15 w 15"/>
                  <a:gd name="T17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4">
                    <a:moveTo>
                      <a:pt x="15" y="40"/>
                    </a:move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2" y="44"/>
                      <a:pt x="11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40"/>
                      <a:pt x="5" y="40"/>
                      <a:pt x="5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07"/>
              <p:cNvSpPr>
                <a:spLocks/>
              </p:cNvSpPr>
              <p:nvPr userDrawn="1"/>
            </p:nvSpPr>
            <p:spPr bwMode="auto">
              <a:xfrm>
                <a:off x="6251575" y="808038"/>
                <a:ext cx="33338" cy="90488"/>
              </a:xfrm>
              <a:custGeom>
                <a:avLst/>
                <a:gdLst>
                  <a:gd name="T0" fmla="*/ 10 w 16"/>
                  <a:gd name="T1" fmla="*/ 26 h 44"/>
                  <a:gd name="T2" fmla="*/ 10 w 16"/>
                  <a:gd name="T3" fmla="*/ 44 h 44"/>
                  <a:gd name="T4" fmla="*/ 7 w 16"/>
                  <a:gd name="T5" fmla="*/ 44 h 44"/>
                  <a:gd name="T6" fmla="*/ 6 w 16"/>
                  <a:gd name="T7" fmla="*/ 43 h 44"/>
                  <a:gd name="T8" fmla="*/ 6 w 16"/>
                  <a:gd name="T9" fmla="*/ 26 h 44"/>
                  <a:gd name="T10" fmla="*/ 0 w 16"/>
                  <a:gd name="T11" fmla="*/ 0 h 44"/>
                  <a:gd name="T12" fmla="*/ 4 w 16"/>
                  <a:gd name="T13" fmla="*/ 0 h 44"/>
                  <a:gd name="T14" fmla="*/ 5 w 16"/>
                  <a:gd name="T15" fmla="*/ 2 h 44"/>
                  <a:gd name="T16" fmla="*/ 8 w 16"/>
                  <a:gd name="T17" fmla="*/ 18 h 44"/>
                  <a:gd name="T18" fmla="*/ 11 w 16"/>
                  <a:gd name="T19" fmla="*/ 2 h 44"/>
                  <a:gd name="T20" fmla="*/ 12 w 16"/>
                  <a:gd name="T21" fmla="*/ 0 h 44"/>
                  <a:gd name="T22" fmla="*/ 16 w 16"/>
                  <a:gd name="T23" fmla="*/ 0 h 44"/>
                  <a:gd name="T24" fmla="*/ 10 w 16"/>
                  <a:gd name="T25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4">
                    <a:moveTo>
                      <a:pt x="10" y="26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6" y="44"/>
                      <a:pt x="6" y="43"/>
                      <a:pt x="6" y="4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08"/>
              <p:cNvSpPr>
                <a:spLocks/>
              </p:cNvSpPr>
              <p:nvPr userDrawn="1"/>
            </p:nvSpPr>
            <p:spPr bwMode="auto">
              <a:xfrm>
                <a:off x="6305550" y="808038"/>
                <a:ext cx="38100" cy="90488"/>
              </a:xfrm>
              <a:custGeom>
                <a:avLst/>
                <a:gdLst>
                  <a:gd name="T0" fmla="*/ 18 w 19"/>
                  <a:gd name="T1" fmla="*/ 3 h 44"/>
                  <a:gd name="T2" fmla="*/ 15 w 19"/>
                  <a:gd name="T3" fmla="*/ 5 h 44"/>
                  <a:gd name="T4" fmla="*/ 12 w 19"/>
                  <a:gd name="T5" fmla="*/ 5 h 44"/>
                  <a:gd name="T6" fmla="*/ 11 w 19"/>
                  <a:gd name="T7" fmla="*/ 6 h 44"/>
                  <a:gd name="T8" fmla="*/ 11 w 19"/>
                  <a:gd name="T9" fmla="*/ 44 h 44"/>
                  <a:gd name="T10" fmla="*/ 8 w 19"/>
                  <a:gd name="T11" fmla="*/ 44 h 44"/>
                  <a:gd name="T12" fmla="*/ 6 w 19"/>
                  <a:gd name="T13" fmla="*/ 43 h 44"/>
                  <a:gd name="T14" fmla="*/ 6 w 19"/>
                  <a:gd name="T15" fmla="*/ 5 h 44"/>
                  <a:gd name="T16" fmla="*/ 0 w 19"/>
                  <a:gd name="T17" fmla="*/ 5 h 44"/>
                  <a:gd name="T18" fmla="*/ 0 w 19"/>
                  <a:gd name="T19" fmla="*/ 1 h 44"/>
                  <a:gd name="T20" fmla="*/ 1 w 19"/>
                  <a:gd name="T21" fmla="*/ 0 h 44"/>
                  <a:gd name="T22" fmla="*/ 19 w 19"/>
                  <a:gd name="T23" fmla="*/ 0 h 44"/>
                  <a:gd name="T24" fmla="*/ 18 w 19"/>
                  <a:gd name="T2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4">
                    <a:moveTo>
                      <a:pt x="18" y="3"/>
                    </a:moveTo>
                    <a:cubicBezTo>
                      <a:pt x="18" y="4"/>
                      <a:pt x="17" y="5"/>
                      <a:pt x="15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7" y="44"/>
                      <a:pt x="6" y="43"/>
                      <a:pt x="6" y="4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09"/>
              <p:cNvSpPr>
                <a:spLocks/>
              </p:cNvSpPr>
              <p:nvPr userDrawn="1"/>
            </p:nvSpPr>
            <p:spPr bwMode="auto">
              <a:xfrm>
                <a:off x="6370638" y="808038"/>
                <a:ext cx="9525" cy="90488"/>
              </a:xfrm>
              <a:custGeom>
                <a:avLst/>
                <a:gdLst>
                  <a:gd name="T0" fmla="*/ 3 w 5"/>
                  <a:gd name="T1" fmla="*/ 0 h 44"/>
                  <a:gd name="T2" fmla="*/ 5 w 5"/>
                  <a:gd name="T3" fmla="*/ 2 h 44"/>
                  <a:gd name="T4" fmla="*/ 5 w 5"/>
                  <a:gd name="T5" fmla="*/ 44 h 44"/>
                  <a:gd name="T6" fmla="*/ 1 w 5"/>
                  <a:gd name="T7" fmla="*/ 44 h 44"/>
                  <a:gd name="T8" fmla="*/ 0 w 5"/>
                  <a:gd name="T9" fmla="*/ 43 h 44"/>
                  <a:gd name="T10" fmla="*/ 0 w 5"/>
                  <a:gd name="T11" fmla="*/ 0 h 44"/>
                  <a:gd name="T12" fmla="*/ 3 w 5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4">
                    <a:moveTo>
                      <a:pt x="3" y="0"/>
                    </a:moveTo>
                    <a:cubicBezTo>
                      <a:pt x="4" y="0"/>
                      <a:pt x="5" y="1"/>
                      <a:pt x="5" y="2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4"/>
                      <a:pt x="0" y="43"/>
                      <a:pt x="0" y="4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10"/>
              <p:cNvSpPr>
                <a:spLocks/>
              </p:cNvSpPr>
              <p:nvPr userDrawn="1"/>
            </p:nvSpPr>
            <p:spPr bwMode="auto">
              <a:xfrm>
                <a:off x="6418263" y="808038"/>
                <a:ext cx="25400" cy="90488"/>
              </a:xfrm>
              <a:custGeom>
                <a:avLst/>
                <a:gdLst>
                  <a:gd name="T0" fmla="*/ 13 w 13"/>
                  <a:gd name="T1" fmla="*/ 39 h 44"/>
                  <a:gd name="T2" fmla="*/ 8 w 13"/>
                  <a:gd name="T3" fmla="*/ 44 h 44"/>
                  <a:gd name="T4" fmla="*/ 5 w 13"/>
                  <a:gd name="T5" fmla="*/ 44 h 44"/>
                  <a:gd name="T6" fmla="*/ 0 w 13"/>
                  <a:gd name="T7" fmla="*/ 39 h 44"/>
                  <a:gd name="T8" fmla="*/ 0 w 13"/>
                  <a:gd name="T9" fmla="*/ 5 h 44"/>
                  <a:gd name="T10" fmla="*/ 5 w 13"/>
                  <a:gd name="T11" fmla="*/ 0 h 44"/>
                  <a:gd name="T12" fmla="*/ 8 w 13"/>
                  <a:gd name="T13" fmla="*/ 0 h 44"/>
                  <a:gd name="T14" fmla="*/ 13 w 13"/>
                  <a:gd name="T15" fmla="*/ 5 h 44"/>
                  <a:gd name="T16" fmla="*/ 13 w 13"/>
                  <a:gd name="T17" fmla="*/ 12 h 44"/>
                  <a:gd name="T18" fmla="*/ 12 w 13"/>
                  <a:gd name="T19" fmla="*/ 14 h 44"/>
                  <a:gd name="T20" fmla="*/ 9 w 13"/>
                  <a:gd name="T21" fmla="*/ 16 h 44"/>
                  <a:gd name="T22" fmla="*/ 9 w 13"/>
                  <a:gd name="T23" fmla="*/ 6 h 44"/>
                  <a:gd name="T24" fmla="*/ 6 w 13"/>
                  <a:gd name="T25" fmla="*/ 4 h 44"/>
                  <a:gd name="T26" fmla="*/ 4 w 13"/>
                  <a:gd name="T27" fmla="*/ 6 h 44"/>
                  <a:gd name="T28" fmla="*/ 4 w 13"/>
                  <a:gd name="T29" fmla="*/ 38 h 44"/>
                  <a:gd name="T30" fmla="*/ 6 w 13"/>
                  <a:gd name="T31" fmla="*/ 40 h 44"/>
                  <a:gd name="T32" fmla="*/ 9 w 13"/>
                  <a:gd name="T33" fmla="*/ 38 h 44"/>
                  <a:gd name="T34" fmla="*/ 9 w 13"/>
                  <a:gd name="T35" fmla="*/ 32 h 44"/>
                  <a:gd name="T36" fmla="*/ 10 w 13"/>
                  <a:gd name="T37" fmla="*/ 30 h 44"/>
                  <a:gd name="T38" fmla="*/ 13 w 13"/>
                  <a:gd name="T39" fmla="*/ 28 h 44"/>
                  <a:gd name="T40" fmla="*/ 13 w 13"/>
                  <a:gd name="T41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44">
                    <a:moveTo>
                      <a:pt x="13" y="39"/>
                    </a:moveTo>
                    <a:cubicBezTo>
                      <a:pt x="13" y="42"/>
                      <a:pt x="11" y="44"/>
                      <a:pt x="8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2" y="44"/>
                      <a:pt x="0" y="42"/>
                      <a:pt x="0" y="3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3" y="2"/>
                      <a:pt x="13" y="5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3" y="14"/>
                      <a:pt x="12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8" y="4"/>
                      <a:pt x="6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5" y="40"/>
                      <a:pt x="6" y="40"/>
                    </a:cubicBezTo>
                    <a:cubicBezTo>
                      <a:pt x="8" y="40"/>
                      <a:pt x="9" y="39"/>
                      <a:pt x="9" y="38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9" y="30"/>
                      <a:pt x="10" y="30"/>
                    </a:cubicBezTo>
                    <a:cubicBezTo>
                      <a:pt x="10" y="29"/>
                      <a:pt x="12" y="29"/>
                      <a:pt x="13" y="28"/>
                    </a:cubicBezTo>
                    <a:lnTo>
                      <a:pt x="13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11"/>
              <p:cNvSpPr>
                <a:spLocks/>
              </p:cNvSpPr>
              <p:nvPr userDrawn="1"/>
            </p:nvSpPr>
            <p:spPr bwMode="auto">
              <a:xfrm>
                <a:off x="6477000" y="808038"/>
                <a:ext cx="30163" cy="90488"/>
              </a:xfrm>
              <a:custGeom>
                <a:avLst/>
                <a:gdLst>
                  <a:gd name="T0" fmla="*/ 10 w 15"/>
                  <a:gd name="T1" fmla="*/ 11 h 44"/>
                  <a:gd name="T2" fmla="*/ 10 w 15"/>
                  <a:gd name="T3" fmla="*/ 6 h 44"/>
                  <a:gd name="T4" fmla="*/ 7 w 15"/>
                  <a:gd name="T5" fmla="*/ 4 h 44"/>
                  <a:gd name="T6" fmla="*/ 5 w 15"/>
                  <a:gd name="T7" fmla="*/ 6 h 44"/>
                  <a:gd name="T8" fmla="*/ 5 w 15"/>
                  <a:gd name="T9" fmla="*/ 10 h 44"/>
                  <a:gd name="T10" fmla="*/ 7 w 15"/>
                  <a:gd name="T11" fmla="*/ 16 h 44"/>
                  <a:gd name="T12" fmla="*/ 12 w 15"/>
                  <a:gd name="T13" fmla="*/ 26 h 44"/>
                  <a:gd name="T14" fmla="*/ 14 w 15"/>
                  <a:gd name="T15" fmla="*/ 33 h 44"/>
                  <a:gd name="T16" fmla="*/ 14 w 15"/>
                  <a:gd name="T17" fmla="*/ 39 h 44"/>
                  <a:gd name="T18" fmla="*/ 9 w 15"/>
                  <a:gd name="T19" fmla="*/ 44 h 44"/>
                  <a:gd name="T20" fmla="*/ 6 w 15"/>
                  <a:gd name="T21" fmla="*/ 44 h 44"/>
                  <a:gd name="T22" fmla="*/ 0 w 15"/>
                  <a:gd name="T23" fmla="*/ 39 h 44"/>
                  <a:gd name="T24" fmla="*/ 0 w 15"/>
                  <a:gd name="T25" fmla="*/ 34 h 44"/>
                  <a:gd name="T26" fmla="*/ 2 w 15"/>
                  <a:gd name="T27" fmla="*/ 32 h 44"/>
                  <a:gd name="T28" fmla="*/ 5 w 15"/>
                  <a:gd name="T29" fmla="*/ 30 h 44"/>
                  <a:gd name="T30" fmla="*/ 5 w 15"/>
                  <a:gd name="T31" fmla="*/ 38 h 44"/>
                  <a:gd name="T32" fmla="*/ 7 w 15"/>
                  <a:gd name="T33" fmla="*/ 40 h 44"/>
                  <a:gd name="T34" fmla="*/ 10 w 15"/>
                  <a:gd name="T35" fmla="*/ 38 h 44"/>
                  <a:gd name="T36" fmla="*/ 10 w 15"/>
                  <a:gd name="T37" fmla="*/ 33 h 44"/>
                  <a:gd name="T38" fmla="*/ 8 w 15"/>
                  <a:gd name="T39" fmla="*/ 27 h 44"/>
                  <a:gd name="T40" fmla="*/ 2 w 15"/>
                  <a:gd name="T41" fmla="*/ 17 h 44"/>
                  <a:gd name="T42" fmla="*/ 0 w 15"/>
                  <a:gd name="T43" fmla="*/ 10 h 44"/>
                  <a:gd name="T44" fmla="*/ 0 w 15"/>
                  <a:gd name="T45" fmla="*/ 5 h 44"/>
                  <a:gd name="T46" fmla="*/ 6 w 15"/>
                  <a:gd name="T47" fmla="*/ 0 h 44"/>
                  <a:gd name="T48" fmla="*/ 9 w 15"/>
                  <a:gd name="T49" fmla="*/ 0 h 44"/>
                  <a:gd name="T50" fmla="*/ 14 w 15"/>
                  <a:gd name="T51" fmla="*/ 5 h 44"/>
                  <a:gd name="T52" fmla="*/ 14 w 15"/>
                  <a:gd name="T53" fmla="*/ 7 h 44"/>
                  <a:gd name="T54" fmla="*/ 13 w 15"/>
                  <a:gd name="T55" fmla="*/ 10 h 44"/>
                  <a:gd name="T56" fmla="*/ 10 w 15"/>
                  <a:gd name="T57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" h="44">
                    <a:moveTo>
                      <a:pt x="10" y="11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9" y="4"/>
                      <a:pt x="7" y="4"/>
                    </a:cubicBezTo>
                    <a:cubicBezTo>
                      <a:pt x="6" y="4"/>
                      <a:pt x="5" y="5"/>
                      <a:pt x="5" y="6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3"/>
                      <a:pt x="7" y="16"/>
                      <a:pt x="7" y="1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5" y="30"/>
                      <a:pt x="14" y="33"/>
                      <a:pt x="14" y="33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2"/>
                      <a:pt x="12" y="44"/>
                      <a:pt x="9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3" y="44"/>
                      <a:pt x="0" y="42"/>
                      <a:pt x="0" y="39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3"/>
                      <a:pt x="1" y="32"/>
                      <a:pt x="2" y="32"/>
                    </a:cubicBezTo>
                    <a:cubicBezTo>
                      <a:pt x="2" y="32"/>
                      <a:pt x="4" y="31"/>
                      <a:pt x="5" y="3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6" y="40"/>
                      <a:pt x="7" y="40"/>
                    </a:cubicBezTo>
                    <a:cubicBezTo>
                      <a:pt x="9" y="40"/>
                      <a:pt x="10" y="39"/>
                      <a:pt x="10" y="38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0"/>
                      <a:pt x="8" y="27"/>
                      <a:pt x="8" y="2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3"/>
                      <a:pt x="0" y="10"/>
                      <a:pt x="0" y="1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4" y="2"/>
                      <a:pt x="14" y="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9"/>
                      <a:pt x="14" y="9"/>
                      <a:pt x="13" y="10"/>
                    </a:cubicBezTo>
                    <a:cubicBezTo>
                      <a:pt x="13" y="10"/>
                      <a:pt x="11" y="11"/>
                      <a:pt x="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12"/>
              <p:cNvSpPr>
                <a:spLocks/>
              </p:cNvSpPr>
              <p:nvPr userDrawn="1"/>
            </p:nvSpPr>
            <p:spPr bwMode="auto">
              <a:xfrm>
                <a:off x="5370513" y="1352550"/>
                <a:ext cx="39688" cy="39688"/>
              </a:xfrm>
              <a:custGeom>
                <a:avLst/>
                <a:gdLst>
                  <a:gd name="T0" fmla="*/ 19 w 19"/>
                  <a:gd name="T1" fmla="*/ 4 h 20"/>
                  <a:gd name="T2" fmla="*/ 18 w 19"/>
                  <a:gd name="T3" fmla="*/ 5 h 20"/>
                  <a:gd name="T4" fmla="*/ 15 w 19"/>
                  <a:gd name="T5" fmla="*/ 2 h 20"/>
                  <a:gd name="T6" fmla="*/ 11 w 19"/>
                  <a:gd name="T7" fmla="*/ 2 h 20"/>
                  <a:gd name="T8" fmla="*/ 6 w 19"/>
                  <a:gd name="T9" fmla="*/ 3 h 20"/>
                  <a:gd name="T10" fmla="*/ 3 w 19"/>
                  <a:gd name="T11" fmla="*/ 6 h 20"/>
                  <a:gd name="T12" fmla="*/ 2 w 19"/>
                  <a:gd name="T13" fmla="*/ 10 h 20"/>
                  <a:gd name="T14" fmla="*/ 5 w 19"/>
                  <a:gd name="T15" fmla="*/ 16 h 20"/>
                  <a:gd name="T16" fmla="*/ 11 w 19"/>
                  <a:gd name="T17" fmla="*/ 18 h 20"/>
                  <a:gd name="T18" fmla="*/ 18 w 19"/>
                  <a:gd name="T19" fmla="*/ 15 h 20"/>
                  <a:gd name="T20" fmla="*/ 19 w 19"/>
                  <a:gd name="T21" fmla="*/ 16 h 20"/>
                  <a:gd name="T22" fmla="*/ 16 w 19"/>
                  <a:gd name="T23" fmla="*/ 19 h 20"/>
                  <a:gd name="T24" fmla="*/ 11 w 19"/>
                  <a:gd name="T25" fmla="*/ 20 h 20"/>
                  <a:gd name="T26" fmla="*/ 3 w 19"/>
                  <a:gd name="T27" fmla="*/ 17 h 20"/>
                  <a:gd name="T28" fmla="*/ 0 w 19"/>
                  <a:gd name="T29" fmla="*/ 10 h 20"/>
                  <a:gd name="T30" fmla="*/ 3 w 19"/>
                  <a:gd name="T31" fmla="*/ 3 h 20"/>
                  <a:gd name="T32" fmla="*/ 11 w 19"/>
                  <a:gd name="T33" fmla="*/ 0 h 20"/>
                  <a:gd name="T34" fmla="*/ 16 w 19"/>
                  <a:gd name="T35" fmla="*/ 1 h 20"/>
                  <a:gd name="T36" fmla="*/ 19 w 19"/>
                  <a:gd name="T3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20">
                    <a:moveTo>
                      <a:pt x="19" y="4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4" y="2"/>
                      <a:pt x="12" y="2"/>
                      <a:pt x="11" y="2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5" y="3"/>
                      <a:pt x="4" y="4"/>
                      <a:pt x="3" y="6"/>
                    </a:cubicBezTo>
                    <a:cubicBezTo>
                      <a:pt x="3" y="7"/>
                      <a:pt x="2" y="8"/>
                      <a:pt x="2" y="10"/>
                    </a:cubicBezTo>
                    <a:cubicBezTo>
                      <a:pt x="2" y="12"/>
                      <a:pt x="3" y="14"/>
                      <a:pt x="5" y="16"/>
                    </a:cubicBezTo>
                    <a:cubicBezTo>
                      <a:pt x="6" y="18"/>
                      <a:pt x="8" y="18"/>
                      <a:pt x="11" y="18"/>
                    </a:cubicBezTo>
                    <a:cubicBezTo>
                      <a:pt x="14" y="18"/>
                      <a:pt x="16" y="17"/>
                      <a:pt x="18" y="15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8"/>
                      <a:pt x="17" y="19"/>
                      <a:pt x="16" y="19"/>
                    </a:cubicBezTo>
                    <a:cubicBezTo>
                      <a:pt x="14" y="20"/>
                      <a:pt x="13" y="20"/>
                      <a:pt x="11" y="20"/>
                    </a:cubicBezTo>
                    <a:cubicBezTo>
                      <a:pt x="7" y="20"/>
                      <a:pt x="5" y="19"/>
                      <a:pt x="3" y="17"/>
                    </a:cubicBezTo>
                    <a:cubicBezTo>
                      <a:pt x="1" y="15"/>
                      <a:pt x="0" y="13"/>
                      <a:pt x="0" y="10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8" y="2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13"/>
              <p:cNvSpPr>
                <a:spLocks/>
              </p:cNvSpPr>
              <p:nvPr userDrawn="1"/>
            </p:nvSpPr>
            <p:spPr bwMode="auto">
              <a:xfrm>
                <a:off x="5418138" y="1352550"/>
                <a:ext cx="28575" cy="39688"/>
              </a:xfrm>
              <a:custGeom>
                <a:avLst/>
                <a:gdLst>
                  <a:gd name="T0" fmla="*/ 0 w 18"/>
                  <a:gd name="T1" fmla="*/ 0 h 25"/>
                  <a:gd name="T2" fmla="*/ 2 w 18"/>
                  <a:gd name="T3" fmla="*/ 0 h 25"/>
                  <a:gd name="T4" fmla="*/ 2 w 18"/>
                  <a:gd name="T5" fmla="*/ 10 h 25"/>
                  <a:gd name="T6" fmla="*/ 15 w 18"/>
                  <a:gd name="T7" fmla="*/ 10 h 25"/>
                  <a:gd name="T8" fmla="*/ 15 w 18"/>
                  <a:gd name="T9" fmla="*/ 0 h 25"/>
                  <a:gd name="T10" fmla="*/ 18 w 18"/>
                  <a:gd name="T11" fmla="*/ 0 h 25"/>
                  <a:gd name="T12" fmla="*/ 18 w 18"/>
                  <a:gd name="T13" fmla="*/ 25 h 25"/>
                  <a:gd name="T14" fmla="*/ 15 w 18"/>
                  <a:gd name="T15" fmla="*/ 25 h 25"/>
                  <a:gd name="T16" fmla="*/ 15 w 18"/>
                  <a:gd name="T17" fmla="*/ 12 h 25"/>
                  <a:gd name="T18" fmla="*/ 2 w 18"/>
                  <a:gd name="T19" fmla="*/ 12 h 25"/>
                  <a:gd name="T20" fmla="*/ 2 w 18"/>
                  <a:gd name="T21" fmla="*/ 25 h 25"/>
                  <a:gd name="T22" fmla="*/ 0 w 18"/>
                  <a:gd name="T23" fmla="*/ 25 h 25"/>
                  <a:gd name="T24" fmla="*/ 0 w 18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5">
                    <a:moveTo>
                      <a:pt x="0" y="0"/>
                    </a:moveTo>
                    <a:lnTo>
                      <a:pt x="2" y="0"/>
                    </a:lnTo>
                    <a:lnTo>
                      <a:pt x="2" y="10"/>
                    </a:lnTo>
                    <a:lnTo>
                      <a:pt x="15" y="1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5" y="12"/>
                    </a:lnTo>
                    <a:lnTo>
                      <a:pt x="2" y="12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14"/>
              <p:cNvSpPr>
                <a:spLocks noEditPoints="1"/>
              </p:cNvSpPr>
              <p:nvPr userDrawn="1"/>
            </p:nvSpPr>
            <p:spPr bwMode="auto">
              <a:xfrm>
                <a:off x="5453063" y="1352550"/>
                <a:ext cx="38100" cy="39688"/>
              </a:xfrm>
              <a:custGeom>
                <a:avLst/>
                <a:gdLst>
                  <a:gd name="T0" fmla="*/ 13 w 24"/>
                  <a:gd name="T1" fmla="*/ 0 h 25"/>
                  <a:gd name="T2" fmla="*/ 24 w 24"/>
                  <a:gd name="T3" fmla="*/ 25 h 25"/>
                  <a:gd name="T4" fmla="*/ 22 w 24"/>
                  <a:gd name="T5" fmla="*/ 25 h 25"/>
                  <a:gd name="T6" fmla="*/ 18 w 24"/>
                  <a:gd name="T7" fmla="*/ 16 h 25"/>
                  <a:gd name="T8" fmla="*/ 6 w 24"/>
                  <a:gd name="T9" fmla="*/ 16 h 25"/>
                  <a:gd name="T10" fmla="*/ 2 w 24"/>
                  <a:gd name="T11" fmla="*/ 25 h 25"/>
                  <a:gd name="T12" fmla="*/ 0 w 24"/>
                  <a:gd name="T13" fmla="*/ 25 h 25"/>
                  <a:gd name="T14" fmla="*/ 11 w 24"/>
                  <a:gd name="T15" fmla="*/ 0 h 25"/>
                  <a:gd name="T16" fmla="*/ 13 w 24"/>
                  <a:gd name="T17" fmla="*/ 0 h 25"/>
                  <a:gd name="T18" fmla="*/ 13 w 24"/>
                  <a:gd name="T19" fmla="*/ 5 h 25"/>
                  <a:gd name="T20" fmla="*/ 7 w 24"/>
                  <a:gd name="T21" fmla="*/ 14 h 25"/>
                  <a:gd name="T22" fmla="*/ 16 w 24"/>
                  <a:gd name="T23" fmla="*/ 14 h 25"/>
                  <a:gd name="T24" fmla="*/ 13 w 24"/>
                  <a:gd name="T25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5">
                    <a:moveTo>
                      <a:pt x="13" y="0"/>
                    </a:moveTo>
                    <a:lnTo>
                      <a:pt x="24" y="25"/>
                    </a:lnTo>
                    <a:lnTo>
                      <a:pt x="22" y="25"/>
                    </a:lnTo>
                    <a:lnTo>
                      <a:pt x="18" y="16"/>
                    </a:lnTo>
                    <a:lnTo>
                      <a:pt x="6" y="16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  <a:moveTo>
                      <a:pt x="13" y="5"/>
                    </a:moveTo>
                    <a:lnTo>
                      <a:pt x="7" y="14"/>
                    </a:lnTo>
                    <a:lnTo>
                      <a:pt x="16" y="14"/>
                    </a:lnTo>
                    <a:lnTo>
                      <a:pt x="1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15"/>
              <p:cNvSpPr>
                <a:spLocks/>
              </p:cNvSpPr>
              <p:nvPr userDrawn="1"/>
            </p:nvSpPr>
            <p:spPr bwMode="auto">
              <a:xfrm>
                <a:off x="5497513" y="1352550"/>
                <a:ext cx="33338" cy="39688"/>
              </a:xfrm>
              <a:custGeom>
                <a:avLst/>
                <a:gdLst>
                  <a:gd name="T0" fmla="*/ 0 w 21"/>
                  <a:gd name="T1" fmla="*/ 25 h 25"/>
                  <a:gd name="T2" fmla="*/ 0 w 21"/>
                  <a:gd name="T3" fmla="*/ 0 h 25"/>
                  <a:gd name="T4" fmla="*/ 1 w 21"/>
                  <a:gd name="T5" fmla="*/ 0 h 25"/>
                  <a:gd name="T6" fmla="*/ 18 w 21"/>
                  <a:gd name="T7" fmla="*/ 19 h 25"/>
                  <a:gd name="T8" fmla="*/ 18 w 21"/>
                  <a:gd name="T9" fmla="*/ 0 h 25"/>
                  <a:gd name="T10" fmla="*/ 21 w 21"/>
                  <a:gd name="T11" fmla="*/ 0 h 25"/>
                  <a:gd name="T12" fmla="*/ 21 w 21"/>
                  <a:gd name="T13" fmla="*/ 25 h 25"/>
                  <a:gd name="T14" fmla="*/ 19 w 21"/>
                  <a:gd name="T15" fmla="*/ 25 h 25"/>
                  <a:gd name="T16" fmla="*/ 3 w 21"/>
                  <a:gd name="T17" fmla="*/ 6 h 25"/>
                  <a:gd name="T18" fmla="*/ 3 w 21"/>
                  <a:gd name="T19" fmla="*/ 25 h 25"/>
                  <a:gd name="T20" fmla="*/ 0 w 21"/>
                  <a:gd name="T2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25">
                    <a:moveTo>
                      <a:pt x="0" y="25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8" y="19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1" y="25"/>
                    </a:lnTo>
                    <a:lnTo>
                      <a:pt x="19" y="25"/>
                    </a:lnTo>
                    <a:lnTo>
                      <a:pt x="3" y="6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16"/>
              <p:cNvSpPr>
                <a:spLocks/>
              </p:cNvSpPr>
              <p:nvPr userDrawn="1"/>
            </p:nvSpPr>
            <p:spPr bwMode="auto">
              <a:xfrm>
                <a:off x="5537200" y="1352550"/>
                <a:ext cx="42863" cy="39688"/>
              </a:xfrm>
              <a:custGeom>
                <a:avLst/>
                <a:gdLst>
                  <a:gd name="T0" fmla="*/ 20 w 21"/>
                  <a:gd name="T1" fmla="*/ 3 h 20"/>
                  <a:gd name="T2" fmla="*/ 19 w 21"/>
                  <a:gd name="T3" fmla="*/ 5 h 20"/>
                  <a:gd name="T4" fmla="*/ 15 w 21"/>
                  <a:gd name="T5" fmla="*/ 2 h 20"/>
                  <a:gd name="T6" fmla="*/ 11 w 21"/>
                  <a:gd name="T7" fmla="*/ 2 h 20"/>
                  <a:gd name="T8" fmla="*/ 7 w 21"/>
                  <a:gd name="T9" fmla="*/ 3 h 20"/>
                  <a:gd name="T10" fmla="*/ 4 w 21"/>
                  <a:gd name="T11" fmla="*/ 6 h 20"/>
                  <a:gd name="T12" fmla="*/ 3 w 21"/>
                  <a:gd name="T13" fmla="*/ 10 h 20"/>
                  <a:gd name="T14" fmla="*/ 4 w 21"/>
                  <a:gd name="T15" fmla="*/ 14 h 20"/>
                  <a:gd name="T16" fmla="*/ 7 w 21"/>
                  <a:gd name="T17" fmla="*/ 17 h 20"/>
                  <a:gd name="T18" fmla="*/ 12 w 21"/>
                  <a:gd name="T19" fmla="*/ 18 h 20"/>
                  <a:gd name="T20" fmla="*/ 17 w 21"/>
                  <a:gd name="T21" fmla="*/ 17 h 20"/>
                  <a:gd name="T22" fmla="*/ 19 w 21"/>
                  <a:gd name="T23" fmla="*/ 12 h 20"/>
                  <a:gd name="T24" fmla="*/ 13 w 21"/>
                  <a:gd name="T25" fmla="*/ 12 h 20"/>
                  <a:gd name="T26" fmla="*/ 13 w 21"/>
                  <a:gd name="T27" fmla="*/ 10 h 20"/>
                  <a:gd name="T28" fmla="*/ 21 w 21"/>
                  <a:gd name="T29" fmla="*/ 10 h 20"/>
                  <a:gd name="T30" fmla="*/ 19 w 21"/>
                  <a:gd name="T31" fmla="*/ 18 h 20"/>
                  <a:gd name="T32" fmla="*/ 12 w 21"/>
                  <a:gd name="T33" fmla="*/ 20 h 20"/>
                  <a:gd name="T34" fmla="*/ 3 w 21"/>
                  <a:gd name="T35" fmla="*/ 17 h 20"/>
                  <a:gd name="T36" fmla="*/ 0 w 21"/>
                  <a:gd name="T37" fmla="*/ 10 h 20"/>
                  <a:gd name="T38" fmla="*/ 2 w 21"/>
                  <a:gd name="T39" fmla="*/ 5 h 20"/>
                  <a:gd name="T40" fmla="*/ 6 w 21"/>
                  <a:gd name="T41" fmla="*/ 1 h 20"/>
                  <a:gd name="T42" fmla="*/ 11 w 21"/>
                  <a:gd name="T43" fmla="*/ 0 h 20"/>
                  <a:gd name="T44" fmla="*/ 16 w 21"/>
                  <a:gd name="T45" fmla="*/ 1 h 20"/>
                  <a:gd name="T46" fmla="*/ 20 w 21"/>
                  <a:gd name="T4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20">
                    <a:moveTo>
                      <a:pt x="20" y="3"/>
                    </a:moveTo>
                    <a:cubicBezTo>
                      <a:pt x="19" y="5"/>
                      <a:pt x="19" y="5"/>
                      <a:pt x="19" y="5"/>
                    </a:cubicBezTo>
                    <a:cubicBezTo>
                      <a:pt x="18" y="4"/>
                      <a:pt x="16" y="3"/>
                      <a:pt x="15" y="2"/>
                    </a:cubicBezTo>
                    <a:cubicBezTo>
                      <a:pt x="14" y="2"/>
                      <a:pt x="13" y="2"/>
                      <a:pt x="11" y="2"/>
                    </a:cubicBezTo>
                    <a:cubicBezTo>
                      <a:pt x="10" y="2"/>
                      <a:pt x="8" y="2"/>
                      <a:pt x="7" y="3"/>
                    </a:cubicBezTo>
                    <a:cubicBezTo>
                      <a:pt x="6" y="3"/>
                      <a:pt x="4" y="5"/>
                      <a:pt x="4" y="6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1"/>
                      <a:pt x="3" y="13"/>
                      <a:pt x="4" y="14"/>
                    </a:cubicBezTo>
                    <a:cubicBezTo>
                      <a:pt x="5" y="15"/>
                      <a:pt x="6" y="16"/>
                      <a:pt x="7" y="17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4" y="18"/>
                      <a:pt x="15" y="18"/>
                      <a:pt x="17" y="17"/>
                    </a:cubicBezTo>
                    <a:cubicBezTo>
                      <a:pt x="18" y="16"/>
                      <a:pt x="19" y="14"/>
                      <a:pt x="19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3"/>
                      <a:pt x="20" y="16"/>
                      <a:pt x="19" y="18"/>
                    </a:cubicBezTo>
                    <a:cubicBezTo>
                      <a:pt x="17" y="19"/>
                      <a:pt x="15" y="20"/>
                      <a:pt x="12" y="20"/>
                    </a:cubicBezTo>
                    <a:cubicBezTo>
                      <a:pt x="8" y="20"/>
                      <a:pt x="5" y="19"/>
                      <a:pt x="3" y="17"/>
                    </a:cubicBezTo>
                    <a:cubicBezTo>
                      <a:pt x="1" y="15"/>
                      <a:pt x="0" y="12"/>
                      <a:pt x="0" y="10"/>
                    </a:cubicBezTo>
                    <a:cubicBezTo>
                      <a:pt x="0" y="8"/>
                      <a:pt x="1" y="6"/>
                      <a:pt x="2" y="5"/>
                    </a:cubicBezTo>
                    <a:cubicBezTo>
                      <a:pt x="3" y="3"/>
                      <a:pt x="4" y="2"/>
                      <a:pt x="6" y="1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9" y="2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17"/>
              <p:cNvSpPr>
                <a:spLocks/>
              </p:cNvSpPr>
              <p:nvPr userDrawn="1"/>
            </p:nvSpPr>
            <p:spPr bwMode="auto">
              <a:xfrm>
                <a:off x="5588000" y="1352550"/>
                <a:ext cx="22225" cy="39688"/>
              </a:xfrm>
              <a:custGeom>
                <a:avLst/>
                <a:gdLst>
                  <a:gd name="T0" fmla="*/ 0 w 14"/>
                  <a:gd name="T1" fmla="*/ 0 h 25"/>
                  <a:gd name="T2" fmla="*/ 14 w 14"/>
                  <a:gd name="T3" fmla="*/ 0 h 25"/>
                  <a:gd name="T4" fmla="*/ 14 w 14"/>
                  <a:gd name="T5" fmla="*/ 2 h 25"/>
                  <a:gd name="T6" fmla="*/ 2 w 14"/>
                  <a:gd name="T7" fmla="*/ 2 h 25"/>
                  <a:gd name="T8" fmla="*/ 2 w 14"/>
                  <a:gd name="T9" fmla="*/ 10 h 25"/>
                  <a:gd name="T10" fmla="*/ 14 w 14"/>
                  <a:gd name="T11" fmla="*/ 10 h 25"/>
                  <a:gd name="T12" fmla="*/ 14 w 14"/>
                  <a:gd name="T13" fmla="*/ 12 h 25"/>
                  <a:gd name="T14" fmla="*/ 2 w 14"/>
                  <a:gd name="T15" fmla="*/ 12 h 25"/>
                  <a:gd name="T16" fmla="*/ 2 w 14"/>
                  <a:gd name="T17" fmla="*/ 23 h 25"/>
                  <a:gd name="T18" fmla="*/ 14 w 14"/>
                  <a:gd name="T19" fmla="*/ 23 h 25"/>
                  <a:gd name="T20" fmla="*/ 14 w 14"/>
                  <a:gd name="T21" fmla="*/ 25 h 25"/>
                  <a:gd name="T22" fmla="*/ 0 w 14"/>
                  <a:gd name="T23" fmla="*/ 25 h 25"/>
                  <a:gd name="T24" fmla="*/ 0 w 14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2" y="2"/>
                    </a:lnTo>
                    <a:lnTo>
                      <a:pt x="2" y="10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2" y="12"/>
                    </a:lnTo>
                    <a:lnTo>
                      <a:pt x="2" y="23"/>
                    </a:lnTo>
                    <a:lnTo>
                      <a:pt x="14" y="23"/>
                    </a:lnTo>
                    <a:lnTo>
                      <a:pt x="14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18"/>
              <p:cNvSpPr>
                <a:spLocks/>
              </p:cNvSpPr>
              <p:nvPr userDrawn="1"/>
            </p:nvSpPr>
            <p:spPr bwMode="auto">
              <a:xfrm>
                <a:off x="5629275" y="1352550"/>
                <a:ext cx="23813" cy="39688"/>
              </a:xfrm>
              <a:custGeom>
                <a:avLst/>
                <a:gdLst>
                  <a:gd name="T0" fmla="*/ 0 w 12"/>
                  <a:gd name="T1" fmla="*/ 16 h 20"/>
                  <a:gd name="T2" fmla="*/ 2 w 12"/>
                  <a:gd name="T3" fmla="*/ 15 h 20"/>
                  <a:gd name="T4" fmla="*/ 6 w 12"/>
                  <a:gd name="T5" fmla="*/ 18 h 20"/>
                  <a:gd name="T6" fmla="*/ 8 w 12"/>
                  <a:gd name="T7" fmla="*/ 18 h 20"/>
                  <a:gd name="T8" fmla="*/ 9 w 12"/>
                  <a:gd name="T9" fmla="*/ 17 h 20"/>
                  <a:gd name="T10" fmla="*/ 10 w 12"/>
                  <a:gd name="T11" fmla="*/ 15 h 20"/>
                  <a:gd name="T12" fmla="*/ 9 w 12"/>
                  <a:gd name="T13" fmla="*/ 13 h 20"/>
                  <a:gd name="T14" fmla="*/ 6 w 12"/>
                  <a:gd name="T15" fmla="*/ 10 h 20"/>
                  <a:gd name="T16" fmla="*/ 3 w 12"/>
                  <a:gd name="T17" fmla="*/ 7 h 20"/>
                  <a:gd name="T18" fmla="*/ 1 w 12"/>
                  <a:gd name="T19" fmla="*/ 4 h 20"/>
                  <a:gd name="T20" fmla="*/ 2 w 12"/>
                  <a:gd name="T21" fmla="*/ 2 h 20"/>
                  <a:gd name="T22" fmla="*/ 4 w 12"/>
                  <a:gd name="T23" fmla="*/ 0 h 20"/>
                  <a:gd name="T24" fmla="*/ 6 w 12"/>
                  <a:gd name="T25" fmla="*/ 0 h 20"/>
                  <a:gd name="T26" fmla="*/ 9 w 12"/>
                  <a:gd name="T27" fmla="*/ 0 h 20"/>
                  <a:gd name="T28" fmla="*/ 11 w 12"/>
                  <a:gd name="T29" fmla="*/ 3 h 20"/>
                  <a:gd name="T30" fmla="*/ 10 w 12"/>
                  <a:gd name="T31" fmla="*/ 4 h 20"/>
                  <a:gd name="T32" fmla="*/ 8 w 12"/>
                  <a:gd name="T33" fmla="*/ 2 h 20"/>
                  <a:gd name="T34" fmla="*/ 6 w 12"/>
                  <a:gd name="T35" fmla="*/ 2 h 20"/>
                  <a:gd name="T36" fmla="*/ 4 w 12"/>
                  <a:gd name="T37" fmla="*/ 2 h 20"/>
                  <a:gd name="T38" fmla="*/ 4 w 12"/>
                  <a:gd name="T39" fmla="*/ 4 h 20"/>
                  <a:gd name="T40" fmla="*/ 4 w 12"/>
                  <a:gd name="T41" fmla="*/ 5 h 20"/>
                  <a:gd name="T42" fmla="*/ 5 w 12"/>
                  <a:gd name="T43" fmla="*/ 7 h 20"/>
                  <a:gd name="T44" fmla="*/ 7 w 12"/>
                  <a:gd name="T45" fmla="*/ 9 h 20"/>
                  <a:gd name="T46" fmla="*/ 11 w 12"/>
                  <a:gd name="T47" fmla="*/ 12 h 20"/>
                  <a:gd name="T48" fmla="*/ 12 w 12"/>
                  <a:gd name="T49" fmla="*/ 15 h 20"/>
                  <a:gd name="T50" fmla="*/ 10 w 12"/>
                  <a:gd name="T51" fmla="*/ 19 h 20"/>
                  <a:gd name="T52" fmla="*/ 6 w 12"/>
                  <a:gd name="T53" fmla="*/ 20 h 20"/>
                  <a:gd name="T54" fmla="*/ 3 w 12"/>
                  <a:gd name="T55" fmla="*/ 19 h 20"/>
                  <a:gd name="T56" fmla="*/ 0 w 12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0">
                    <a:moveTo>
                      <a:pt x="0" y="16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7"/>
                      <a:pt x="4" y="18"/>
                      <a:pt x="6" y="18"/>
                    </a:cubicBezTo>
                    <a:cubicBezTo>
                      <a:pt x="7" y="18"/>
                      <a:pt x="7" y="18"/>
                      <a:pt x="8" y="18"/>
                    </a:cubicBezTo>
                    <a:cubicBezTo>
                      <a:pt x="8" y="18"/>
                      <a:pt x="9" y="17"/>
                      <a:pt x="9" y="17"/>
                    </a:cubicBezTo>
                    <a:cubicBezTo>
                      <a:pt x="9" y="16"/>
                      <a:pt x="10" y="16"/>
                      <a:pt x="10" y="15"/>
                    </a:cubicBezTo>
                    <a:cubicBezTo>
                      <a:pt x="10" y="14"/>
                      <a:pt x="9" y="14"/>
                      <a:pt x="9" y="13"/>
                    </a:cubicBezTo>
                    <a:cubicBezTo>
                      <a:pt x="8" y="12"/>
                      <a:pt x="7" y="11"/>
                      <a:pt x="6" y="10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9" y="10"/>
                      <a:pt x="10" y="11"/>
                      <a:pt x="11" y="12"/>
                    </a:cubicBezTo>
                    <a:cubicBezTo>
                      <a:pt x="11" y="13"/>
                      <a:pt x="12" y="14"/>
                      <a:pt x="12" y="15"/>
                    </a:cubicBezTo>
                    <a:cubicBezTo>
                      <a:pt x="12" y="16"/>
                      <a:pt x="11" y="18"/>
                      <a:pt x="10" y="19"/>
                    </a:cubicBezTo>
                    <a:cubicBezTo>
                      <a:pt x="9" y="20"/>
                      <a:pt x="8" y="20"/>
                      <a:pt x="6" y="20"/>
                    </a:cubicBezTo>
                    <a:cubicBezTo>
                      <a:pt x="5" y="20"/>
                      <a:pt x="4" y="20"/>
                      <a:pt x="3" y="19"/>
                    </a:cubicBezTo>
                    <a:cubicBezTo>
                      <a:pt x="2" y="19"/>
                      <a:pt x="1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19"/>
              <p:cNvSpPr>
                <a:spLocks/>
              </p:cNvSpPr>
              <p:nvPr userDrawn="1"/>
            </p:nvSpPr>
            <p:spPr bwMode="auto">
              <a:xfrm>
                <a:off x="5661025" y="1352550"/>
                <a:ext cx="23813" cy="39688"/>
              </a:xfrm>
              <a:custGeom>
                <a:avLst/>
                <a:gdLst>
                  <a:gd name="T0" fmla="*/ 0 w 15"/>
                  <a:gd name="T1" fmla="*/ 0 h 25"/>
                  <a:gd name="T2" fmla="*/ 15 w 15"/>
                  <a:gd name="T3" fmla="*/ 0 h 25"/>
                  <a:gd name="T4" fmla="*/ 15 w 15"/>
                  <a:gd name="T5" fmla="*/ 2 h 25"/>
                  <a:gd name="T6" fmla="*/ 3 w 15"/>
                  <a:gd name="T7" fmla="*/ 2 h 25"/>
                  <a:gd name="T8" fmla="*/ 3 w 15"/>
                  <a:gd name="T9" fmla="*/ 10 h 25"/>
                  <a:gd name="T10" fmla="*/ 15 w 15"/>
                  <a:gd name="T11" fmla="*/ 10 h 25"/>
                  <a:gd name="T12" fmla="*/ 15 w 15"/>
                  <a:gd name="T13" fmla="*/ 12 h 25"/>
                  <a:gd name="T14" fmla="*/ 3 w 15"/>
                  <a:gd name="T15" fmla="*/ 12 h 25"/>
                  <a:gd name="T16" fmla="*/ 3 w 15"/>
                  <a:gd name="T17" fmla="*/ 23 h 25"/>
                  <a:gd name="T18" fmla="*/ 15 w 15"/>
                  <a:gd name="T19" fmla="*/ 23 h 25"/>
                  <a:gd name="T20" fmla="*/ 15 w 15"/>
                  <a:gd name="T21" fmla="*/ 25 h 25"/>
                  <a:gd name="T22" fmla="*/ 0 w 15"/>
                  <a:gd name="T23" fmla="*/ 25 h 25"/>
                  <a:gd name="T24" fmla="*/ 0 w 1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25">
                    <a:moveTo>
                      <a:pt x="0" y="0"/>
                    </a:moveTo>
                    <a:lnTo>
                      <a:pt x="15" y="0"/>
                    </a:lnTo>
                    <a:lnTo>
                      <a:pt x="15" y="2"/>
                    </a:lnTo>
                    <a:lnTo>
                      <a:pt x="3" y="2"/>
                    </a:lnTo>
                    <a:lnTo>
                      <a:pt x="3" y="10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3" y="12"/>
                    </a:lnTo>
                    <a:lnTo>
                      <a:pt x="3" y="23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20"/>
              <p:cNvSpPr>
                <a:spLocks/>
              </p:cNvSpPr>
              <p:nvPr userDrawn="1"/>
            </p:nvSpPr>
            <p:spPr bwMode="auto">
              <a:xfrm>
                <a:off x="5688013" y="1352550"/>
                <a:ext cx="20638" cy="39688"/>
              </a:xfrm>
              <a:custGeom>
                <a:avLst/>
                <a:gdLst>
                  <a:gd name="T0" fmla="*/ 0 w 13"/>
                  <a:gd name="T1" fmla="*/ 2 h 25"/>
                  <a:gd name="T2" fmla="*/ 0 w 13"/>
                  <a:gd name="T3" fmla="*/ 0 h 25"/>
                  <a:gd name="T4" fmla="*/ 13 w 13"/>
                  <a:gd name="T5" fmla="*/ 0 h 25"/>
                  <a:gd name="T6" fmla="*/ 13 w 13"/>
                  <a:gd name="T7" fmla="*/ 2 h 25"/>
                  <a:gd name="T8" fmla="*/ 8 w 13"/>
                  <a:gd name="T9" fmla="*/ 2 h 25"/>
                  <a:gd name="T10" fmla="*/ 8 w 13"/>
                  <a:gd name="T11" fmla="*/ 25 h 25"/>
                  <a:gd name="T12" fmla="*/ 5 w 13"/>
                  <a:gd name="T13" fmla="*/ 25 h 25"/>
                  <a:gd name="T14" fmla="*/ 5 w 13"/>
                  <a:gd name="T15" fmla="*/ 2 h 25"/>
                  <a:gd name="T16" fmla="*/ 0 w 13"/>
                  <a:gd name="T1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5">
                    <a:moveTo>
                      <a:pt x="0" y="2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21"/>
              <p:cNvSpPr>
                <a:spLocks/>
              </p:cNvSpPr>
              <p:nvPr userDrawn="1"/>
            </p:nvSpPr>
            <p:spPr bwMode="auto">
              <a:xfrm>
                <a:off x="5710238" y="1352550"/>
                <a:ext cx="22225" cy="39688"/>
              </a:xfrm>
              <a:custGeom>
                <a:avLst/>
                <a:gdLst>
                  <a:gd name="T0" fmla="*/ 0 w 14"/>
                  <a:gd name="T1" fmla="*/ 2 h 25"/>
                  <a:gd name="T2" fmla="*/ 0 w 14"/>
                  <a:gd name="T3" fmla="*/ 0 h 25"/>
                  <a:gd name="T4" fmla="*/ 14 w 14"/>
                  <a:gd name="T5" fmla="*/ 0 h 25"/>
                  <a:gd name="T6" fmla="*/ 14 w 14"/>
                  <a:gd name="T7" fmla="*/ 2 h 25"/>
                  <a:gd name="T8" fmla="*/ 9 w 14"/>
                  <a:gd name="T9" fmla="*/ 2 h 25"/>
                  <a:gd name="T10" fmla="*/ 9 w 14"/>
                  <a:gd name="T11" fmla="*/ 25 h 25"/>
                  <a:gd name="T12" fmla="*/ 7 w 14"/>
                  <a:gd name="T13" fmla="*/ 25 h 25"/>
                  <a:gd name="T14" fmla="*/ 7 w 14"/>
                  <a:gd name="T15" fmla="*/ 2 h 25"/>
                  <a:gd name="T16" fmla="*/ 0 w 14"/>
                  <a:gd name="T1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9" y="2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Rectangle 122"/>
              <p:cNvSpPr>
                <a:spLocks noChangeArrowheads="1"/>
              </p:cNvSpPr>
              <p:nvPr userDrawn="1"/>
            </p:nvSpPr>
            <p:spPr bwMode="auto">
              <a:xfrm>
                <a:off x="5737225" y="1352550"/>
                <a:ext cx="47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23"/>
              <p:cNvSpPr>
                <a:spLocks/>
              </p:cNvSpPr>
              <p:nvPr userDrawn="1"/>
            </p:nvSpPr>
            <p:spPr bwMode="auto">
              <a:xfrm>
                <a:off x="5751513" y="1352550"/>
                <a:ext cx="30163" cy="39688"/>
              </a:xfrm>
              <a:custGeom>
                <a:avLst/>
                <a:gdLst>
                  <a:gd name="T0" fmla="*/ 0 w 19"/>
                  <a:gd name="T1" fmla="*/ 25 h 25"/>
                  <a:gd name="T2" fmla="*/ 0 w 19"/>
                  <a:gd name="T3" fmla="*/ 0 h 25"/>
                  <a:gd name="T4" fmla="*/ 0 w 19"/>
                  <a:gd name="T5" fmla="*/ 0 h 25"/>
                  <a:gd name="T6" fmla="*/ 17 w 19"/>
                  <a:gd name="T7" fmla="*/ 19 h 25"/>
                  <a:gd name="T8" fmla="*/ 17 w 19"/>
                  <a:gd name="T9" fmla="*/ 0 h 25"/>
                  <a:gd name="T10" fmla="*/ 19 w 19"/>
                  <a:gd name="T11" fmla="*/ 0 h 25"/>
                  <a:gd name="T12" fmla="*/ 19 w 19"/>
                  <a:gd name="T13" fmla="*/ 25 h 25"/>
                  <a:gd name="T14" fmla="*/ 19 w 19"/>
                  <a:gd name="T15" fmla="*/ 25 h 25"/>
                  <a:gd name="T16" fmla="*/ 3 w 19"/>
                  <a:gd name="T17" fmla="*/ 6 h 25"/>
                  <a:gd name="T18" fmla="*/ 3 w 19"/>
                  <a:gd name="T19" fmla="*/ 25 h 25"/>
                  <a:gd name="T20" fmla="*/ 0 w 19"/>
                  <a:gd name="T2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25">
                    <a:moveTo>
                      <a:pt x="0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7" y="19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3" y="6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24"/>
              <p:cNvSpPr>
                <a:spLocks/>
              </p:cNvSpPr>
              <p:nvPr userDrawn="1"/>
            </p:nvSpPr>
            <p:spPr bwMode="auto">
              <a:xfrm>
                <a:off x="5791200" y="1352550"/>
                <a:ext cx="42863" cy="39688"/>
              </a:xfrm>
              <a:custGeom>
                <a:avLst/>
                <a:gdLst>
                  <a:gd name="T0" fmla="*/ 20 w 21"/>
                  <a:gd name="T1" fmla="*/ 3 h 20"/>
                  <a:gd name="T2" fmla="*/ 18 w 21"/>
                  <a:gd name="T3" fmla="*/ 5 h 20"/>
                  <a:gd name="T4" fmla="*/ 15 w 21"/>
                  <a:gd name="T5" fmla="*/ 2 h 20"/>
                  <a:gd name="T6" fmla="*/ 11 w 21"/>
                  <a:gd name="T7" fmla="*/ 2 h 20"/>
                  <a:gd name="T8" fmla="*/ 7 w 21"/>
                  <a:gd name="T9" fmla="*/ 3 h 20"/>
                  <a:gd name="T10" fmla="*/ 3 w 21"/>
                  <a:gd name="T11" fmla="*/ 6 h 20"/>
                  <a:gd name="T12" fmla="*/ 2 w 21"/>
                  <a:gd name="T13" fmla="*/ 10 h 20"/>
                  <a:gd name="T14" fmla="*/ 3 w 21"/>
                  <a:gd name="T15" fmla="*/ 14 h 20"/>
                  <a:gd name="T16" fmla="*/ 7 w 21"/>
                  <a:gd name="T17" fmla="*/ 17 h 20"/>
                  <a:gd name="T18" fmla="*/ 11 w 21"/>
                  <a:gd name="T19" fmla="*/ 18 h 20"/>
                  <a:gd name="T20" fmla="*/ 16 w 21"/>
                  <a:gd name="T21" fmla="*/ 17 h 20"/>
                  <a:gd name="T22" fmla="*/ 19 w 21"/>
                  <a:gd name="T23" fmla="*/ 12 h 20"/>
                  <a:gd name="T24" fmla="*/ 13 w 21"/>
                  <a:gd name="T25" fmla="*/ 12 h 20"/>
                  <a:gd name="T26" fmla="*/ 13 w 21"/>
                  <a:gd name="T27" fmla="*/ 10 h 20"/>
                  <a:gd name="T28" fmla="*/ 21 w 21"/>
                  <a:gd name="T29" fmla="*/ 10 h 20"/>
                  <a:gd name="T30" fmla="*/ 18 w 21"/>
                  <a:gd name="T31" fmla="*/ 18 h 20"/>
                  <a:gd name="T32" fmla="*/ 11 w 21"/>
                  <a:gd name="T33" fmla="*/ 20 h 20"/>
                  <a:gd name="T34" fmla="*/ 3 w 21"/>
                  <a:gd name="T35" fmla="*/ 17 h 20"/>
                  <a:gd name="T36" fmla="*/ 0 w 21"/>
                  <a:gd name="T37" fmla="*/ 10 h 20"/>
                  <a:gd name="T38" fmla="*/ 2 w 21"/>
                  <a:gd name="T39" fmla="*/ 5 h 20"/>
                  <a:gd name="T40" fmla="*/ 5 w 21"/>
                  <a:gd name="T41" fmla="*/ 1 h 20"/>
                  <a:gd name="T42" fmla="*/ 11 w 21"/>
                  <a:gd name="T43" fmla="*/ 0 h 20"/>
                  <a:gd name="T44" fmla="*/ 16 w 21"/>
                  <a:gd name="T45" fmla="*/ 1 h 20"/>
                  <a:gd name="T46" fmla="*/ 20 w 21"/>
                  <a:gd name="T4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20">
                    <a:moveTo>
                      <a:pt x="20" y="3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4" y="2"/>
                      <a:pt x="12" y="2"/>
                      <a:pt x="11" y="2"/>
                    </a:cubicBezTo>
                    <a:cubicBezTo>
                      <a:pt x="10" y="2"/>
                      <a:pt x="8" y="2"/>
                      <a:pt x="7" y="3"/>
                    </a:cubicBezTo>
                    <a:cubicBezTo>
                      <a:pt x="5" y="3"/>
                      <a:pt x="4" y="5"/>
                      <a:pt x="3" y="6"/>
                    </a:cubicBezTo>
                    <a:cubicBezTo>
                      <a:pt x="3" y="7"/>
                      <a:pt x="2" y="8"/>
                      <a:pt x="2" y="10"/>
                    </a:cubicBezTo>
                    <a:cubicBezTo>
                      <a:pt x="2" y="11"/>
                      <a:pt x="3" y="13"/>
                      <a:pt x="3" y="14"/>
                    </a:cubicBezTo>
                    <a:cubicBezTo>
                      <a:pt x="4" y="15"/>
                      <a:pt x="5" y="16"/>
                      <a:pt x="7" y="17"/>
                    </a:cubicBezTo>
                    <a:cubicBezTo>
                      <a:pt x="8" y="18"/>
                      <a:pt x="10" y="18"/>
                      <a:pt x="11" y="18"/>
                    </a:cubicBezTo>
                    <a:cubicBezTo>
                      <a:pt x="13" y="18"/>
                      <a:pt x="15" y="18"/>
                      <a:pt x="16" y="17"/>
                    </a:cubicBezTo>
                    <a:cubicBezTo>
                      <a:pt x="18" y="16"/>
                      <a:pt x="19" y="14"/>
                      <a:pt x="19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7" y="19"/>
                      <a:pt x="14" y="20"/>
                      <a:pt x="11" y="20"/>
                    </a:cubicBezTo>
                    <a:cubicBezTo>
                      <a:pt x="8" y="20"/>
                      <a:pt x="5" y="19"/>
                      <a:pt x="3" y="17"/>
                    </a:cubicBezTo>
                    <a:cubicBezTo>
                      <a:pt x="1" y="15"/>
                      <a:pt x="0" y="12"/>
                      <a:pt x="0" y="10"/>
                    </a:cubicBezTo>
                    <a:cubicBezTo>
                      <a:pt x="0" y="8"/>
                      <a:pt x="1" y="6"/>
                      <a:pt x="2" y="5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9" y="2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25"/>
              <p:cNvSpPr>
                <a:spLocks/>
              </p:cNvSpPr>
              <p:nvPr userDrawn="1"/>
            </p:nvSpPr>
            <p:spPr bwMode="auto">
              <a:xfrm>
                <a:off x="5837238" y="1352550"/>
                <a:ext cx="22225" cy="39688"/>
              </a:xfrm>
              <a:custGeom>
                <a:avLst/>
                <a:gdLst>
                  <a:gd name="T0" fmla="*/ 0 w 11"/>
                  <a:gd name="T1" fmla="*/ 16 h 20"/>
                  <a:gd name="T2" fmla="*/ 2 w 11"/>
                  <a:gd name="T3" fmla="*/ 15 h 20"/>
                  <a:gd name="T4" fmla="*/ 6 w 11"/>
                  <a:gd name="T5" fmla="*/ 18 h 20"/>
                  <a:gd name="T6" fmla="*/ 7 w 11"/>
                  <a:gd name="T7" fmla="*/ 18 h 20"/>
                  <a:gd name="T8" fmla="*/ 9 w 11"/>
                  <a:gd name="T9" fmla="*/ 17 h 20"/>
                  <a:gd name="T10" fmla="*/ 9 w 11"/>
                  <a:gd name="T11" fmla="*/ 15 h 20"/>
                  <a:gd name="T12" fmla="*/ 9 w 11"/>
                  <a:gd name="T13" fmla="*/ 13 h 20"/>
                  <a:gd name="T14" fmla="*/ 5 w 11"/>
                  <a:gd name="T15" fmla="*/ 10 h 20"/>
                  <a:gd name="T16" fmla="*/ 2 w 11"/>
                  <a:gd name="T17" fmla="*/ 7 h 20"/>
                  <a:gd name="T18" fmla="*/ 1 w 11"/>
                  <a:gd name="T19" fmla="*/ 4 h 20"/>
                  <a:gd name="T20" fmla="*/ 2 w 11"/>
                  <a:gd name="T21" fmla="*/ 2 h 20"/>
                  <a:gd name="T22" fmla="*/ 3 w 11"/>
                  <a:gd name="T23" fmla="*/ 0 h 20"/>
                  <a:gd name="T24" fmla="*/ 6 w 11"/>
                  <a:gd name="T25" fmla="*/ 0 h 20"/>
                  <a:gd name="T26" fmla="*/ 8 w 11"/>
                  <a:gd name="T27" fmla="*/ 0 h 20"/>
                  <a:gd name="T28" fmla="*/ 11 w 11"/>
                  <a:gd name="T29" fmla="*/ 3 h 20"/>
                  <a:gd name="T30" fmla="*/ 9 w 11"/>
                  <a:gd name="T31" fmla="*/ 4 h 20"/>
                  <a:gd name="T32" fmla="*/ 8 w 11"/>
                  <a:gd name="T33" fmla="*/ 2 h 20"/>
                  <a:gd name="T34" fmla="*/ 6 w 11"/>
                  <a:gd name="T35" fmla="*/ 2 h 20"/>
                  <a:gd name="T36" fmla="*/ 4 w 11"/>
                  <a:gd name="T37" fmla="*/ 2 h 20"/>
                  <a:gd name="T38" fmla="*/ 3 w 11"/>
                  <a:gd name="T39" fmla="*/ 4 h 20"/>
                  <a:gd name="T40" fmla="*/ 3 w 11"/>
                  <a:gd name="T41" fmla="*/ 5 h 20"/>
                  <a:gd name="T42" fmla="*/ 4 w 11"/>
                  <a:gd name="T43" fmla="*/ 7 h 20"/>
                  <a:gd name="T44" fmla="*/ 7 w 11"/>
                  <a:gd name="T45" fmla="*/ 9 h 20"/>
                  <a:gd name="T46" fmla="*/ 10 w 11"/>
                  <a:gd name="T47" fmla="*/ 12 h 20"/>
                  <a:gd name="T48" fmla="*/ 11 w 11"/>
                  <a:gd name="T49" fmla="*/ 15 h 20"/>
                  <a:gd name="T50" fmla="*/ 10 w 11"/>
                  <a:gd name="T51" fmla="*/ 19 h 20"/>
                  <a:gd name="T52" fmla="*/ 6 w 11"/>
                  <a:gd name="T53" fmla="*/ 20 h 20"/>
                  <a:gd name="T54" fmla="*/ 3 w 11"/>
                  <a:gd name="T55" fmla="*/ 19 h 20"/>
                  <a:gd name="T56" fmla="*/ 0 w 11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20">
                    <a:moveTo>
                      <a:pt x="0" y="16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7"/>
                      <a:pt x="4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8" y="12"/>
                      <a:pt x="7" y="11"/>
                      <a:pt x="5" y="10"/>
                    </a:cubicBezTo>
                    <a:cubicBezTo>
                      <a:pt x="4" y="9"/>
                      <a:pt x="3" y="8"/>
                      <a:pt x="2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9" y="1"/>
                      <a:pt x="10" y="2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8"/>
                      <a:pt x="7" y="9"/>
                    </a:cubicBezTo>
                    <a:cubicBezTo>
                      <a:pt x="9" y="10"/>
                      <a:pt x="10" y="11"/>
                      <a:pt x="10" y="12"/>
                    </a:cubicBezTo>
                    <a:cubicBezTo>
                      <a:pt x="11" y="13"/>
                      <a:pt x="11" y="14"/>
                      <a:pt x="11" y="15"/>
                    </a:cubicBezTo>
                    <a:cubicBezTo>
                      <a:pt x="11" y="16"/>
                      <a:pt x="11" y="18"/>
                      <a:pt x="10" y="19"/>
                    </a:cubicBezTo>
                    <a:cubicBezTo>
                      <a:pt x="9" y="20"/>
                      <a:pt x="7" y="20"/>
                      <a:pt x="6" y="20"/>
                    </a:cubicBezTo>
                    <a:cubicBezTo>
                      <a:pt x="5" y="20"/>
                      <a:pt x="3" y="20"/>
                      <a:pt x="3" y="19"/>
                    </a:cubicBezTo>
                    <a:cubicBezTo>
                      <a:pt x="2" y="19"/>
                      <a:pt x="1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Rectangle 126"/>
              <p:cNvSpPr>
                <a:spLocks noChangeArrowheads="1"/>
              </p:cNvSpPr>
              <p:nvPr userDrawn="1"/>
            </p:nvSpPr>
            <p:spPr bwMode="auto">
              <a:xfrm>
                <a:off x="5934075" y="1347788"/>
                <a:ext cx="2063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27"/>
              <p:cNvSpPr>
                <a:spLocks noEditPoints="1"/>
              </p:cNvSpPr>
              <p:nvPr userDrawn="1"/>
            </p:nvSpPr>
            <p:spPr bwMode="auto">
              <a:xfrm>
                <a:off x="5907088" y="1346200"/>
                <a:ext cx="50800" cy="49213"/>
              </a:xfrm>
              <a:custGeom>
                <a:avLst/>
                <a:gdLst>
                  <a:gd name="T0" fmla="*/ 32 w 32"/>
                  <a:gd name="T1" fmla="*/ 31 h 31"/>
                  <a:gd name="T2" fmla="*/ 0 w 32"/>
                  <a:gd name="T3" fmla="*/ 31 h 31"/>
                  <a:gd name="T4" fmla="*/ 0 w 32"/>
                  <a:gd name="T5" fmla="*/ 0 h 31"/>
                  <a:gd name="T6" fmla="*/ 32 w 32"/>
                  <a:gd name="T7" fmla="*/ 0 h 31"/>
                  <a:gd name="T8" fmla="*/ 32 w 32"/>
                  <a:gd name="T9" fmla="*/ 31 h 31"/>
                  <a:gd name="T10" fmla="*/ 4 w 32"/>
                  <a:gd name="T11" fmla="*/ 27 h 31"/>
                  <a:gd name="T12" fmla="*/ 29 w 32"/>
                  <a:gd name="T13" fmla="*/ 27 h 31"/>
                  <a:gd name="T14" fmla="*/ 29 w 32"/>
                  <a:gd name="T15" fmla="*/ 4 h 31"/>
                  <a:gd name="T16" fmla="*/ 4 w 32"/>
                  <a:gd name="T17" fmla="*/ 4 h 31"/>
                  <a:gd name="T18" fmla="*/ 4 w 32"/>
                  <a:gd name="T19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1">
                    <a:moveTo>
                      <a:pt x="32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1"/>
                    </a:lnTo>
                    <a:close/>
                    <a:moveTo>
                      <a:pt x="4" y="27"/>
                    </a:moveTo>
                    <a:lnTo>
                      <a:pt x="29" y="27"/>
                    </a:lnTo>
                    <a:lnTo>
                      <a:pt x="29" y="4"/>
                    </a:lnTo>
                    <a:lnTo>
                      <a:pt x="4" y="4"/>
                    </a:lnTo>
                    <a:lnTo>
                      <a:pt x="4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28"/>
              <p:cNvSpPr>
                <a:spLocks/>
              </p:cNvSpPr>
              <p:nvPr userDrawn="1"/>
            </p:nvSpPr>
            <p:spPr bwMode="auto">
              <a:xfrm>
                <a:off x="5370513" y="1185863"/>
                <a:ext cx="25400" cy="41275"/>
              </a:xfrm>
              <a:custGeom>
                <a:avLst/>
                <a:gdLst>
                  <a:gd name="T0" fmla="*/ 0 w 12"/>
                  <a:gd name="T1" fmla="*/ 16 h 20"/>
                  <a:gd name="T2" fmla="*/ 2 w 12"/>
                  <a:gd name="T3" fmla="*/ 15 h 20"/>
                  <a:gd name="T4" fmla="*/ 6 w 12"/>
                  <a:gd name="T5" fmla="*/ 19 h 20"/>
                  <a:gd name="T6" fmla="*/ 8 w 12"/>
                  <a:gd name="T7" fmla="*/ 18 h 20"/>
                  <a:gd name="T8" fmla="*/ 9 w 12"/>
                  <a:gd name="T9" fmla="*/ 17 h 20"/>
                  <a:gd name="T10" fmla="*/ 10 w 12"/>
                  <a:gd name="T11" fmla="*/ 15 h 20"/>
                  <a:gd name="T12" fmla="*/ 9 w 12"/>
                  <a:gd name="T13" fmla="*/ 13 h 20"/>
                  <a:gd name="T14" fmla="*/ 6 w 12"/>
                  <a:gd name="T15" fmla="*/ 10 h 20"/>
                  <a:gd name="T16" fmla="*/ 3 w 12"/>
                  <a:gd name="T17" fmla="*/ 7 h 20"/>
                  <a:gd name="T18" fmla="*/ 2 w 12"/>
                  <a:gd name="T19" fmla="*/ 4 h 20"/>
                  <a:gd name="T20" fmla="*/ 2 w 12"/>
                  <a:gd name="T21" fmla="*/ 2 h 20"/>
                  <a:gd name="T22" fmla="*/ 4 w 12"/>
                  <a:gd name="T23" fmla="*/ 0 h 20"/>
                  <a:gd name="T24" fmla="*/ 6 w 12"/>
                  <a:gd name="T25" fmla="*/ 0 h 20"/>
                  <a:gd name="T26" fmla="*/ 9 w 12"/>
                  <a:gd name="T27" fmla="*/ 1 h 20"/>
                  <a:gd name="T28" fmla="*/ 11 w 12"/>
                  <a:gd name="T29" fmla="*/ 3 h 20"/>
                  <a:gd name="T30" fmla="*/ 10 w 12"/>
                  <a:gd name="T31" fmla="*/ 4 h 20"/>
                  <a:gd name="T32" fmla="*/ 8 w 12"/>
                  <a:gd name="T33" fmla="*/ 2 h 20"/>
                  <a:gd name="T34" fmla="*/ 6 w 12"/>
                  <a:gd name="T35" fmla="*/ 2 h 20"/>
                  <a:gd name="T36" fmla="*/ 4 w 12"/>
                  <a:gd name="T37" fmla="*/ 3 h 20"/>
                  <a:gd name="T38" fmla="*/ 4 w 12"/>
                  <a:gd name="T39" fmla="*/ 4 h 20"/>
                  <a:gd name="T40" fmla="*/ 4 w 12"/>
                  <a:gd name="T41" fmla="*/ 6 h 20"/>
                  <a:gd name="T42" fmla="*/ 5 w 12"/>
                  <a:gd name="T43" fmla="*/ 7 h 20"/>
                  <a:gd name="T44" fmla="*/ 7 w 12"/>
                  <a:gd name="T45" fmla="*/ 9 h 20"/>
                  <a:gd name="T46" fmla="*/ 11 w 12"/>
                  <a:gd name="T47" fmla="*/ 12 h 20"/>
                  <a:gd name="T48" fmla="*/ 12 w 12"/>
                  <a:gd name="T49" fmla="*/ 15 h 20"/>
                  <a:gd name="T50" fmla="*/ 10 w 12"/>
                  <a:gd name="T51" fmla="*/ 19 h 20"/>
                  <a:gd name="T52" fmla="*/ 6 w 12"/>
                  <a:gd name="T53" fmla="*/ 20 h 20"/>
                  <a:gd name="T54" fmla="*/ 3 w 12"/>
                  <a:gd name="T55" fmla="*/ 20 h 20"/>
                  <a:gd name="T56" fmla="*/ 0 w 12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0">
                    <a:moveTo>
                      <a:pt x="0" y="16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7"/>
                      <a:pt x="4" y="19"/>
                      <a:pt x="6" y="19"/>
                    </a:cubicBezTo>
                    <a:cubicBezTo>
                      <a:pt x="7" y="19"/>
                      <a:pt x="7" y="18"/>
                      <a:pt x="8" y="18"/>
                    </a:cubicBezTo>
                    <a:cubicBezTo>
                      <a:pt x="8" y="18"/>
                      <a:pt x="9" y="17"/>
                      <a:pt x="9" y="17"/>
                    </a:cubicBezTo>
                    <a:cubicBezTo>
                      <a:pt x="9" y="16"/>
                      <a:pt x="10" y="16"/>
                      <a:pt x="10" y="15"/>
                    </a:cubicBezTo>
                    <a:cubicBezTo>
                      <a:pt x="10" y="15"/>
                      <a:pt x="9" y="14"/>
                      <a:pt x="9" y="13"/>
                    </a:cubicBezTo>
                    <a:cubicBezTo>
                      <a:pt x="8" y="12"/>
                      <a:pt x="7" y="11"/>
                      <a:pt x="6" y="10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2" y="7"/>
                      <a:pt x="2" y="6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1" y="2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3"/>
                      <a:pt x="8" y="3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9" y="10"/>
                      <a:pt x="10" y="11"/>
                      <a:pt x="11" y="12"/>
                    </a:cubicBezTo>
                    <a:cubicBezTo>
                      <a:pt x="11" y="13"/>
                      <a:pt x="12" y="14"/>
                      <a:pt x="12" y="15"/>
                    </a:cubicBezTo>
                    <a:cubicBezTo>
                      <a:pt x="12" y="17"/>
                      <a:pt x="11" y="18"/>
                      <a:pt x="10" y="19"/>
                    </a:cubicBezTo>
                    <a:cubicBezTo>
                      <a:pt x="9" y="20"/>
                      <a:pt x="8" y="20"/>
                      <a:pt x="6" y="20"/>
                    </a:cubicBezTo>
                    <a:cubicBezTo>
                      <a:pt x="5" y="20"/>
                      <a:pt x="4" y="20"/>
                      <a:pt x="3" y="20"/>
                    </a:cubicBezTo>
                    <a:cubicBezTo>
                      <a:pt x="2" y="19"/>
                      <a:pt x="1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29"/>
              <p:cNvSpPr>
                <a:spLocks/>
              </p:cNvSpPr>
              <p:nvPr userDrawn="1"/>
            </p:nvSpPr>
            <p:spPr bwMode="auto">
              <a:xfrm>
                <a:off x="5399088" y="1185863"/>
                <a:ext cx="22225" cy="41275"/>
              </a:xfrm>
              <a:custGeom>
                <a:avLst/>
                <a:gdLst>
                  <a:gd name="T0" fmla="*/ 0 w 14"/>
                  <a:gd name="T1" fmla="*/ 2 h 26"/>
                  <a:gd name="T2" fmla="*/ 0 w 14"/>
                  <a:gd name="T3" fmla="*/ 0 h 26"/>
                  <a:gd name="T4" fmla="*/ 14 w 14"/>
                  <a:gd name="T5" fmla="*/ 0 h 26"/>
                  <a:gd name="T6" fmla="*/ 14 w 14"/>
                  <a:gd name="T7" fmla="*/ 2 h 26"/>
                  <a:gd name="T8" fmla="*/ 8 w 14"/>
                  <a:gd name="T9" fmla="*/ 2 h 26"/>
                  <a:gd name="T10" fmla="*/ 8 w 14"/>
                  <a:gd name="T11" fmla="*/ 26 h 26"/>
                  <a:gd name="T12" fmla="*/ 5 w 14"/>
                  <a:gd name="T13" fmla="*/ 26 h 26"/>
                  <a:gd name="T14" fmla="*/ 5 w 14"/>
                  <a:gd name="T15" fmla="*/ 2 h 26"/>
                  <a:gd name="T16" fmla="*/ 0 w 14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6">
                    <a:moveTo>
                      <a:pt x="0" y="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8" y="2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30"/>
              <p:cNvSpPr>
                <a:spLocks noEditPoints="1"/>
              </p:cNvSpPr>
              <p:nvPr userDrawn="1"/>
            </p:nvSpPr>
            <p:spPr bwMode="auto">
              <a:xfrm>
                <a:off x="5424488" y="1185863"/>
                <a:ext cx="38100" cy="41275"/>
              </a:xfrm>
              <a:custGeom>
                <a:avLst/>
                <a:gdLst>
                  <a:gd name="T0" fmla="*/ 13 w 24"/>
                  <a:gd name="T1" fmla="*/ 0 h 26"/>
                  <a:gd name="T2" fmla="*/ 24 w 24"/>
                  <a:gd name="T3" fmla="*/ 26 h 26"/>
                  <a:gd name="T4" fmla="*/ 22 w 24"/>
                  <a:gd name="T5" fmla="*/ 26 h 26"/>
                  <a:gd name="T6" fmla="*/ 16 w 24"/>
                  <a:gd name="T7" fmla="*/ 18 h 26"/>
                  <a:gd name="T8" fmla="*/ 6 w 24"/>
                  <a:gd name="T9" fmla="*/ 18 h 26"/>
                  <a:gd name="T10" fmla="*/ 2 w 24"/>
                  <a:gd name="T11" fmla="*/ 26 h 26"/>
                  <a:gd name="T12" fmla="*/ 0 w 24"/>
                  <a:gd name="T13" fmla="*/ 26 h 26"/>
                  <a:gd name="T14" fmla="*/ 11 w 24"/>
                  <a:gd name="T15" fmla="*/ 0 h 26"/>
                  <a:gd name="T16" fmla="*/ 13 w 24"/>
                  <a:gd name="T17" fmla="*/ 0 h 26"/>
                  <a:gd name="T18" fmla="*/ 11 w 24"/>
                  <a:gd name="T19" fmla="*/ 6 h 26"/>
                  <a:gd name="T20" fmla="*/ 7 w 24"/>
                  <a:gd name="T21" fmla="*/ 15 h 26"/>
                  <a:gd name="T22" fmla="*/ 16 w 24"/>
                  <a:gd name="T23" fmla="*/ 15 h 26"/>
                  <a:gd name="T24" fmla="*/ 11 w 24"/>
                  <a:gd name="T2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6">
                    <a:moveTo>
                      <a:pt x="13" y="0"/>
                    </a:moveTo>
                    <a:lnTo>
                      <a:pt x="24" y="26"/>
                    </a:lnTo>
                    <a:lnTo>
                      <a:pt x="22" y="26"/>
                    </a:lnTo>
                    <a:lnTo>
                      <a:pt x="16" y="18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  <a:moveTo>
                      <a:pt x="11" y="6"/>
                    </a:moveTo>
                    <a:lnTo>
                      <a:pt x="7" y="15"/>
                    </a:lnTo>
                    <a:lnTo>
                      <a:pt x="16" y="15"/>
                    </a:lnTo>
                    <a:lnTo>
                      <a:pt x="1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31"/>
              <p:cNvSpPr>
                <a:spLocks/>
              </p:cNvSpPr>
              <p:nvPr userDrawn="1"/>
            </p:nvSpPr>
            <p:spPr bwMode="auto">
              <a:xfrm>
                <a:off x="5464175" y="1185863"/>
                <a:ext cx="23813" cy="41275"/>
              </a:xfrm>
              <a:custGeom>
                <a:avLst/>
                <a:gdLst>
                  <a:gd name="T0" fmla="*/ 0 w 15"/>
                  <a:gd name="T1" fmla="*/ 2 h 26"/>
                  <a:gd name="T2" fmla="*/ 0 w 15"/>
                  <a:gd name="T3" fmla="*/ 0 h 26"/>
                  <a:gd name="T4" fmla="*/ 15 w 15"/>
                  <a:gd name="T5" fmla="*/ 0 h 26"/>
                  <a:gd name="T6" fmla="*/ 15 w 15"/>
                  <a:gd name="T7" fmla="*/ 2 h 26"/>
                  <a:gd name="T8" fmla="*/ 8 w 15"/>
                  <a:gd name="T9" fmla="*/ 2 h 26"/>
                  <a:gd name="T10" fmla="*/ 8 w 15"/>
                  <a:gd name="T11" fmla="*/ 26 h 26"/>
                  <a:gd name="T12" fmla="*/ 6 w 15"/>
                  <a:gd name="T13" fmla="*/ 26 h 26"/>
                  <a:gd name="T14" fmla="*/ 6 w 15"/>
                  <a:gd name="T15" fmla="*/ 2 h 26"/>
                  <a:gd name="T16" fmla="*/ 0 w 15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6">
                    <a:moveTo>
                      <a:pt x="0" y="2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8" y="2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6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32"/>
              <p:cNvSpPr>
                <a:spLocks/>
              </p:cNvSpPr>
              <p:nvPr userDrawn="1"/>
            </p:nvSpPr>
            <p:spPr bwMode="auto">
              <a:xfrm>
                <a:off x="5491163" y="1185863"/>
                <a:ext cx="26988" cy="41275"/>
              </a:xfrm>
              <a:custGeom>
                <a:avLst/>
                <a:gdLst>
                  <a:gd name="T0" fmla="*/ 0 w 13"/>
                  <a:gd name="T1" fmla="*/ 0 h 20"/>
                  <a:gd name="T2" fmla="*/ 2 w 13"/>
                  <a:gd name="T3" fmla="*/ 0 h 20"/>
                  <a:gd name="T4" fmla="*/ 2 w 13"/>
                  <a:gd name="T5" fmla="*/ 12 h 20"/>
                  <a:gd name="T6" fmla="*/ 2 w 13"/>
                  <a:gd name="T7" fmla="*/ 15 h 20"/>
                  <a:gd name="T8" fmla="*/ 3 w 13"/>
                  <a:gd name="T9" fmla="*/ 17 h 20"/>
                  <a:gd name="T10" fmla="*/ 5 w 13"/>
                  <a:gd name="T11" fmla="*/ 18 h 20"/>
                  <a:gd name="T12" fmla="*/ 7 w 13"/>
                  <a:gd name="T13" fmla="*/ 19 h 20"/>
                  <a:gd name="T14" fmla="*/ 9 w 13"/>
                  <a:gd name="T15" fmla="*/ 18 h 20"/>
                  <a:gd name="T16" fmla="*/ 10 w 13"/>
                  <a:gd name="T17" fmla="*/ 17 h 20"/>
                  <a:gd name="T18" fmla="*/ 11 w 13"/>
                  <a:gd name="T19" fmla="*/ 15 h 20"/>
                  <a:gd name="T20" fmla="*/ 11 w 13"/>
                  <a:gd name="T21" fmla="*/ 12 h 20"/>
                  <a:gd name="T22" fmla="*/ 11 w 13"/>
                  <a:gd name="T23" fmla="*/ 0 h 20"/>
                  <a:gd name="T24" fmla="*/ 13 w 13"/>
                  <a:gd name="T25" fmla="*/ 0 h 20"/>
                  <a:gd name="T26" fmla="*/ 13 w 13"/>
                  <a:gd name="T27" fmla="*/ 12 h 20"/>
                  <a:gd name="T28" fmla="*/ 13 w 13"/>
                  <a:gd name="T29" fmla="*/ 16 h 20"/>
                  <a:gd name="T30" fmla="*/ 11 w 13"/>
                  <a:gd name="T31" fmla="*/ 19 h 20"/>
                  <a:gd name="T32" fmla="*/ 7 w 13"/>
                  <a:gd name="T33" fmla="*/ 20 h 20"/>
                  <a:gd name="T34" fmla="*/ 3 w 13"/>
                  <a:gd name="T35" fmla="*/ 19 h 20"/>
                  <a:gd name="T36" fmla="*/ 1 w 13"/>
                  <a:gd name="T37" fmla="*/ 16 h 20"/>
                  <a:gd name="T38" fmla="*/ 0 w 13"/>
                  <a:gd name="T39" fmla="*/ 12 h 20"/>
                  <a:gd name="T40" fmla="*/ 0 w 13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3" y="17"/>
                      <a:pt x="4" y="18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8" y="19"/>
                      <a:pt x="8" y="18"/>
                      <a:pt x="9" y="18"/>
                    </a:cubicBezTo>
                    <a:cubicBezTo>
                      <a:pt x="9" y="18"/>
                      <a:pt x="10" y="18"/>
                      <a:pt x="10" y="17"/>
                    </a:cubicBezTo>
                    <a:cubicBezTo>
                      <a:pt x="11" y="17"/>
                      <a:pt x="11" y="16"/>
                      <a:pt x="11" y="15"/>
                    </a:cubicBezTo>
                    <a:cubicBezTo>
                      <a:pt x="11" y="15"/>
                      <a:pt x="11" y="14"/>
                      <a:pt x="11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9"/>
                    </a:cubicBezTo>
                    <a:cubicBezTo>
                      <a:pt x="2" y="19"/>
                      <a:pt x="1" y="18"/>
                      <a:pt x="1" y="16"/>
                    </a:cubicBezTo>
                    <a:cubicBezTo>
                      <a:pt x="1" y="16"/>
                      <a:pt x="0" y="14"/>
                      <a:pt x="0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33"/>
              <p:cNvSpPr>
                <a:spLocks/>
              </p:cNvSpPr>
              <p:nvPr userDrawn="1"/>
            </p:nvSpPr>
            <p:spPr bwMode="auto">
              <a:xfrm>
                <a:off x="5524500" y="1185863"/>
                <a:ext cx="23813" cy="41275"/>
              </a:xfrm>
              <a:custGeom>
                <a:avLst/>
                <a:gdLst>
                  <a:gd name="T0" fmla="*/ 0 w 12"/>
                  <a:gd name="T1" fmla="*/ 16 h 20"/>
                  <a:gd name="T2" fmla="*/ 2 w 12"/>
                  <a:gd name="T3" fmla="*/ 15 h 20"/>
                  <a:gd name="T4" fmla="*/ 6 w 12"/>
                  <a:gd name="T5" fmla="*/ 19 h 20"/>
                  <a:gd name="T6" fmla="*/ 8 w 12"/>
                  <a:gd name="T7" fmla="*/ 18 h 20"/>
                  <a:gd name="T8" fmla="*/ 9 w 12"/>
                  <a:gd name="T9" fmla="*/ 17 h 20"/>
                  <a:gd name="T10" fmla="*/ 10 w 12"/>
                  <a:gd name="T11" fmla="*/ 15 h 20"/>
                  <a:gd name="T12" fmla="*/ 9 w 12"/>
                  <a:gd name="T13" fmla="*/ 13 h 20"/>
                  <a:gd name="T14" fmla="*/ 6 w 12"/>
                  <a:gd name="T15" fmla="*/ 10 h 20"/>
                  <a:gd name="T16" fmla="*/ 2 w 12"/>
                  <a:gd name="T17" fmla="*/ 7 h 20"/>
                  <a:gd name="T18" fmla="*/ 1 w 12"/>
                  <a:gd name="T19" fmla="*/ 4 h 20"/>
                  <a:gd name="T20" fmla="*/ 2 w 12"/>
                  <a:gd name="T21" fmla="*/ 2 h 20"/>
                  <a:gd name="T22" fmla="*/ 4 w 12"/>
                  <a:gd name="T23" fmla="*/ 0 h 20"/>
                  <a:gd name="T24" fmla="*/ 6 w 12"/>
                  <a:gd name="T25" fmla="*/ 0 h 20"/>
                  <a:gd name="T26" fmla="*/ 9 w 12"/>
                  <a:gd name="T27" fmla="*/ 1 h 20"/>
                  <a:gd name="T28" fmla="*/ 11 w 12"/>
                  <a:gd name="T29" fmla="*/ 3 h 20"/>
                  <a:gd name="T30" fmla="*/ 10 w 12"/>
                  <a:gd name="T31" fmla="*/ 4 h 20"/>
                  <a:gd name="T32" fmla="*/ 8 w 12"/>
                  <a:gd name="T33" fmla="*/ 2 h 20"/>
                  <a:gd name="T34" fmla="*/ 6 w 12"/>
                  <a:gd name="T35" fmla="*/ 2 h 20"/>
                  <a:gd name="T36" fmla="*/ 4 w 12"/>
                  <a:gd name="T37" fmla="*/ 3 h 20"/>
                  <a:gd name="T38" fmla="*/ 3 w 12"/>
                  <a:gd name="T39" fmla="*/ 4 h 20"/>
                  <a:gd name="T40" fmla="*/ 4 w 12"/>
                  <a:gd name="T41" fmla="*/ 6 h 20"/>
                  <a:gd name="T42" fmla="*/ 5 w 12"/>
                  <a:gd name="T43" fmla="*/ 7 h 20"/>
                  <a:gd name="T44" fmla="*/ 7 w 12"/>
                  <a:gd name="T45" fmla="*/ 9 h 20"/>
                  <a:gd name="T46" fmla="*/ 11 w 12"/>
                  <a:gd name="T47" fmla="*/ 12 h 20"/>
                  <a:gd name="T48" fmla="*/ 12 w 12"/>
                  <a:gd name="T49" fmla="*/ 15 h 20"/>
                  <a:gd name="T50" fmla="*/ 10 w 12"/>
                  <a:gd name="T51" fmla="*/ 19 h 20"/>
                  <a:gd name="T52" fmla="*/ 6 w 12"/>
                  <a:gd name="T53" fmla="*/ 20 h 20"/>
                  <a:gd name="T54" fmla="*/ 3 w 12"/>
                  <a:gd name="T55" fmla="*/ 20 h 20"/>
                  <a:gd name="T56" fmla="*/ 0 w 12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0">
                    <a:moveTo>
                      <a:pt x="0" y="16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7"/>
                      <a:pt x="4" y="19"/>
                      <a:pt x="6" y="19"/>
                    </a:cubicBezTo>
                    <a:cubicBezTo>
                      <a:pt x="7" y="19"/>
                      <a:pt x="7" y="18"/>
                      <a:pt x="8" y="18"/>
                    </a:cubicBezTo>
                    <a:cubicBezTo>
                      <a:pt x="8" y="18"/>
                      <a:pt x="9" y="17"/>
                      <a:pt x="9" y="17"/>
                    </a:cubicBezTo>
                    <a:cubicBezTo>
                      <a:pt x="9" y="16"/>
                      <a:pt x="10" y="16"/>
                      <a:pt x="10" y="15"/>
                    </a:cubicBezTo>
                    <a:cubicBezTo>
                      <a:pt x="10" y="15"/>
                      <a:pt x="9" y="14"/>
                      <a:pt x="9" y="13"/>
                    </a:cubicBezTo>
                    <a:cubicBezTo>
                      <a:pt x="8" y="12"/>
                      <a:pt x="7" y="11"/>
                      <a:pt x="6" y="10"/>
                    </a:cubicBezTo>
                    <a:cubicBezTo>
                      <a:pt x="4" y="9"/>
                      <a:pt x="3" y="8"/>
                      <a:pt x="2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3"/>
                      <a:pt x="8" y="3"/>
                      <a:pt x="8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9" y="10"/>
                      <a:pt x="10" y="11"/>
                      <a:pt x="11" y="12"/>
                    </a:cubicBezTo>
                    <a:cubicBezTo>
                      <a:pt x="11" y="13"/>
                      <a:pt x="12" y="14"/>
                      <a:pt x="12" y="15"/>
                    </a:cubicBezTo>
                    <a:cubicBezTo>
                      <a:pt x="12" y="17"/>
                      <a:pt x="11" y="18"/>
                      <a:pt x="10" y="19"/>
                    </a:cubicBezTo>
                    <a:cubicBezTo>
                      <a:pt x="9" y="20"/>
                      <a:pt x="8" y="20"/>
                      <a:pt x="6" y="20"/>
                    </a:cubicBezTo>
                    <a:cubicBezTo>
                      <a:pt x="5" y="20"/>
                      <a:pt x="4" y="20"/>
                      <a:pt x="3" y="20"/>
                    </a:cubicBezTo>
                    <a:cubicBezTo>
                      <a:pt x="2" y="19"/>
                      <a:pt x="1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34"/>
              <p:cNvSpPr>
                <a:spLocks noEditPoints="1"/>
              </p:cNvSpPr>
              <p:nvPr userDrawn="1"/>
            </p:nvSpPr>
            <p:spPr bwMode="auto">
              <a:xfrm>
                <a:off x="5556250" y="1195388"/>
                <a:ext cx="6350" cy="31750"/>
              </a:xfrm>
              <a:custGeom>
                <a:avLst/>
                <a:gdLst>
                  <a:gd name="T0" fmla="*/ 2 w 3"/>
                  <a:gd name="T1" fmla="*/ 0 h 15"/>
                  <a:gd name="T2" fmla="*/ 3 w 3"/>
                  <a:gd name="T3" fmla="*/ 1 h 15"/>
                  <a:gd name="T4" fmla="*/ 3 w 3"/>
                  <a:gd name="T5" fmla="*/ 2 h 15"/>
                  <a:gd name="T6" fmla="*/ 3 w 3"/>
                  <a:gd name="T7" fmla="*/ 3 h 15"/>
                  <a:gd name="T8" fmla="*/ 2 w 3"/>
                  <a:gd name="T9" fmla="*/ 3 h 15"/>
                  <a:gd name="T10" fmla="*/ 0 w 3"/>
                  <a:gd name="T11" fmla="*/ 3 h 15"/>
                  <a:gd name="T12" fmla="*/ 0 w 3"/>
                  <a:gd name="T13" fmla="*/ 2 h 15"/>
                  <a:gd name="T14" fmla="*/ 0 w 3"/>
                  <a:gd name="T15" fmla="*/ 1 h 15"/>
                  <a:gd name="T16" fmla="*/ 2 w 3"/>
                  <a:gd name="T17" fmla="*/ 0 h 15"/>
                  <a:gd name="T18" fmla="*/ 2 w 3"/>
                  <a:gd name="T19" fmla="*/ 12 h 15"/>
                  <a:gd name="T20" fmla="*/ 3 w 3"/>
                  <a:gd name="T21" fmla="*/ 13 h 15"/>
                  <a:gd name="T22" fmla="*/ 3 w 3"/>
                  <a:gd name="T23" fmla="*/ 14 h 15"/>
                  <a:gd name="T24" fmla="*/ 3 w 3"/>
                  <a:gd name="T25" fmla="*/ 15 h 15"/>
                  <a:gd name="T26" fmla="*/ 2 w 3"/>
                  <a:gd name="T27" fmla="*/ 15 h 15"/>
                  <a:gd name="T28" fmla="*/ 0 w 3"/>
                  <a:gd name="T29" fmla="*/ 15 h 15"/>
                  <a:gd name="T30" fmla="*/ 0 w 3"/>
                  <a:gd name="T31" fmla="*/ 14 h 15"/>
                  <a:gd name="T32" fmla="*/ 0 w 3"/>
                  <a:gd name="T33" fmla="*/ 13 h 15"/>
                  <a:gd name="T34" fmla="*/ 2 w 3"/>
                  <a:gd name="T3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15">
                    <a:moveTo>
                      <a:pt x="2" y="0"/>
                    </a:move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  <a:moveTo>
                      <a:pt x="2" y="12"/>
                    </a:moveTo>
                    <a:cubicBezTo>
                      <a:pt x="2" y="12"/>
                      <a:pt x="2" y="12"/>
                      <a:pt x="3" y="13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2"/>
                      <a:pt x="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5"/>
              <p:cNvSpPr>
                <a:spLocks/>
              </p:cNvSpPr>
              <p:nvPr userDrawn="1"/>
            </p:nvSpPr>
            <p:spPr bwMode="auto">
              <a:xfrm>
                <a:off x="5583238" y="1185863"/>
                <a:ext cx="22225" cy="41275"/>
              </a:xfrm>
              <a:custGeom>
                <a:avLst/>
                <a:gdLst>
                  <a:gd name="T0" fmla="*/ 0 w 11"/>
                  <a:gd name="T1" fmla="*/ 16 h 20"/>
                  <a:gd name="T2" fmla="*/ 2 w 11"/>
                  <a:gd name="T3" fmla="*/ 15 h 20"/>
                  <a:gd name="T4" fmla="*/ 6 w 11"/>
                  <a:gd name="T5" fmla="*/ 19 h 20"/>
                  <a:gd name="T6" fmla="*/ 7 w 11"/>
                  <a:gd name="T7" fmla="*/ 18 h 20"/>
                  <a:gd name="T8" fmla="*/ 9 w 11"/>
                  <a:gd name="T9" fmla="*/ 17 h 20"/>
                  <a:gd name="T10" fmla="*/ 9 w 11"/>
                  <a:gd name="T11" fmla="*/ 15 h 20"/>
                  <a:gd name="T12" fmla="*/ 9 w 11"/>
                  <a:gd name="T13" fmla="*/ 13 h 20"/>
                  <a:gd name="T14" fmla="*/ 5 w 11"/>
                  <a:gd name="T15" fmla="*/ 10 h 20"/>
                  <a:gd name="T16" fmla="*/ 2 w 11"/>
                  <a:gd name="T17" fmla="*/ 7 h 20"/>
                  <a:gd name="T18" fmla="*/ 1 w 11"/>
                  <a:gd name="T19" fmla="*/ 4 h 20"/>
                  <a:gd name="T20" fmla="*/ 2 w 11"/>
                  <a:gd name="T21" fmla="*/ 2 h 20"/>
                  <a:gd name="T22" fmla="*/ 3 w 11"/>
                  <a:gd name="T23" fmla="*/ 0 h 20"/>
                  <a:gd name="T24" fmla="*/ 6 w 11"/>
                  <a:gd name="T25" fmla="*/ 0 h 20"/>
                  <a:gd name="T26" fmla="*/ 8 w 11"/>
                  <a:gd name="T27" fmla="*/ 1 h 20"/>
                  <a:gd name="T28" fmla="*/ 11 w 11"/>
                  <a:gd name="T29" fmla="*/ 3 h 20"/>
                  <a:gd name="T30" fmla="*/ 9 w 11"/>
                  <a:gd name="T31" fmla="*/ 4 h 20"/>
                  <a:gd name="T32" fmla="*/ 8 w 11"/>
                  <a:gd name="T33" fmla="*/ 2 h 20"/>
                  <a:gd name="T34" fmla="*/ 6 w 11"/>
                  <a:gd name="T35" fmla="*/ 2 h 20"/>
                  <a:gd name="T36" fmla="*/ 4 w 11"/>
                  <a:gd name="T37" fmla="*/ 3 h 20"/>
                  <a:gd name="T38" fmla="*/ 3 w 11"/>
                  <a:gd name="T39" fmla="*/ 4 h 20"/>
                  <a:gd name="T40" fmla="*/ 3 w 11"/>
                  <a:gd name="T41" fmla="*/ 6 h 20"/>
                  <a:gd name="T42" fmla="*/ 4 w 11"/>
                  <a:gd name="T43" fmla="*/ 7 h 20"/>
                  <a:gd name="T44" fmla="*/ 7 w 11"/>
                  <a:gd name="T45" fmla="*/ 9 h 20"/>
                  <a:gd name="T46" fmla="*/ 10 w 11"/>
                  <a:gd name="T47" fmla="*/ 12 h 20"/>
                  <a:gd name="T48" fmla="*/ 11 w 11"/>
                  <a:gd name="T49" fmla="*/ 15 h 20"/>
                  <a:gd name="T50" fmla="*/ 10 w 11"/>
                  <a:gd name="T51" fmla="*/ 19 h 20"/>
                  <a:gd name="T52" fmla="*/ 6 w 11"/>
                  <a:gd name="T53" fmla="*/ 20 h 20"/>
                  <a:gd name="T54" fmla="*/ 3 w 11"/>
                  <a:gd name="T55" fmla="*/ 20 h 20"/>
                  <a:gd name="T56" fmla="*/ 0 w 11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20">
                    <a:moveTo>
                      <a:pt x="0" y="16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7"/>
                      <a:pt x="4" y="19"/>
                      <a:pt x="6" y="19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8" y="12"/>
                      <a:pt x="7" y="11"/>
                      <a:pt x="5" y="10"/>
                    </a:cubicBezTo>
                    <a:cubicBezTo>
                      <a:pt x="4" y="9"/>
                      <a:pt x="3" y="8"/>
                      <a:pt x="2" y="7"/>
                    </a:cubicBezTo>
                    <a:cubicBezTo>
                      <a:pt x="1" y="7"/>
                      <a:pt x="1" y="6"/>
                      <a:pt x="1" y="4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10" y="2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3"/>
                      <a:pt x="8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8"/>
                      <a:pt x="7" y="9"/>
                    </a:cubicBezTo>
                    <a:cubicBezTo>
                      <a:pt x="9" y="10"/>
                      <a:pt x="10" y="11"/>
                      <a:pt x="10" y="12"/>
                    </a:cubicBezTo>
                    <a:cubicBezTo>
                      <a:pt x="11" y="13"/>
                      <a:pt x="11" y="14"/>
                      <a:pt x="11" y="15"/>
                    </a:cubicBezTo>
                    <a:cubicBezTo>
                      <a:pt x="11" y="17"/>
                      <a:pt x="11" y="18"/>
                      <a:pt x="10" y="19"/>
                    </a:cubicBezTo>
                    <a:cubicBezTo>
                      <a:pt x="9" y="20"/>
                      <a:pt x="7" y="20"/>
                      <a:pt x="6" y="20"/>
                    </a:cubicBezTo>
                    <a:cubicBezTo>
                      <a:pt x="5" y="20"/>
                      <a:pt x="4" y="20"/>
                      <a:pt x="3" y="20"/>
                    </a:cubicBezTo>
                    <a:cubicBezTo>
                      <a:pt x="2" y="19"/>
                      <a:pt x="1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6"/>
              <p:cNvSpPr>
                <a:spLocks/>
              </p:cNvSpPr>
              <p:nvPr userDrawn="1"/>
            </p:nvSpPr>
            <p:spPr bwMode="auto">
              <a:xfrm>
                <a:off x="5611813" y="1185863"/>
                <a:ext cx="28575" cy="41275"/>
              </a:xfrm>
              <a:custGeom>
                <a:avLst/>
                <a:gdLst>
                  <a:gd name="T0" fmla="*/ 0 w 18"/>
                  <a:gd name="T1" fmla="*/ 0 h 26"/>
                  <a:gd name="T2" fmla="*/ 3 w 18"/>
                  <a:gd name="T3" fmla="*/ 0 h 26"/>
                  <a:gd name="T4" fmla="*/ 9 w 18"/>
                  <a:gd name="T5" fmla="*/ 10 h 26"/>
                  <a:gd name="T6" fmla="*/ 16 w 18"/>
                  <a:gd name="T7" fmla="*/ 0 h 26"/>
                  <a:gd name="T8" fmla="*/ 18 w 18"/>
                  <a:gd name="T9" fmla="*/ 0 h 26"/>
                  <a:gd name="T10" fmla="*/ 11 w 18"/>
                  <a:gd name="T11" fmla="*/ 14 h 26"/>
                  <a:gd name="T12" fmla="*/ 11 w 18"/>
                  <a:gd name="T13" fmla="*/ 26 h 26"/>
                  <a:gd name="T14" fmla="*/ 8 w 18"/>
                  <a:gd name="T15" fmla="*/ 26 h 26"/>
                  <a:gd name="T16" fmla="*/ 8 w 18"/>
                  <a:gd name="T17" fmla="*/ 14 h 26"/>
                  <a:gd name="T18" fmla="*/ 0 w 18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6">
                    <a:moveTo>
                      <a:pt x="0" y="0"/>
                    </a:moveTo>
                    <a:lnTo>
                      <a:pt x="3" y="0"/>
                    </a:lnTo>
                    <a:lnTo>
                      <a:pt x="9" y="1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1" y="14"/>
                    </a:lnTo>
                    <a:lnTo>
                      <a:pt x="11" y="26"/>
                    </a:lnTo>
                    <a:lnTo>
                      <a:pt x="8" y="26"/>
                    </a:lnTo>
                    <a:lnTo>
                      <a:pt x="8" y="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7"/>
              <p:cNvSpPr>
                <a:spLocks/>
              </p:cNvSpPr>
              <p:nvPr userDrawn="1"/>
            </p:nvSpPr>
            <p:spPr bwMode="auto">
              <a:xfrm>
                <a:off x="5645150" y="1185863"/>
                <a:ext cx="22225" cy="41275"/>
              </a:xfrm>
              <a:custGeom>
                <a:avLst/>
                <a:gdLst>
                  <a:gd name="T0" fmla="*/ 0 w 11"/>
                  <a:gd name="T1" fmla="*/ 16 h 20"/>
                  <a:gd name="T2" fmla="*/ 1 w 11"/>
                  <a:gd name="T3" fmla="*/ 15 h 20"/>
                  <a:gd name="T4" fmla="*/ 5 w 11"/>
                  <a:gd name="T5" fmla="*/ 19 h 20"/>
                  <a:gd name="T6" fmla="*/ 7 w 11"/>
                  <a:gd name="T7" fmla="*/ 18 h 20"/>
                  <a:gd name="T8" fmla="*/ 9 w 11"/>
                  <a:gd name="T9" fmla="*/ 17 h 20"/>
                  <a:gd name="T10" fmla="*/ 9 w 11"/>
                  <a:gd name="T11" fmla="*/ 15 h 20"/>
                  <a:gd name="T12" fmla="*/ 8 w 11"/>
                  <a:gd name="T13" fmla="*/ 13 h 20"/>
                  <a:gd name="T14" fmla="*/ 5 w 11"/>
                  <a:gd name="T15" fmla="*/ 10 h 20"/>
                  <a:gd name="T16" fmla="*/ 2 w 11"/>
                  <a:gd name="T17" fmla="*/ 7 h 20"/>
                  <a:gd name="T18" fmla="*/ 1 w 11"/>
                  <a:gd name="T19" fmla="*/ 4 h 20"/>
                  <a:gd name="T20" fmla="*/ 1 w 11"/>
                  <a:gd name="T21" fmla="*/ 2 h 20"/>
                  <a:gd name="T22" fmla="*/ 3 w 11"/>
                  <a:gd name="T23" fmla="*/ 0 h 20"/>
                  <a:gd name="T24" fmla="*/ 6 w 11"/>
                  <a:gd name="T25" fmla="*/ 0 h 20"/>
                  <a:gd name="T26" fmla="*/ 8 w 11"/>
                  <a:gd name="T27" fmla="*/ 1 h 20"/>
                  <a:gd name="T28" fmla="*/ 11 w 11"/>
                  <a:gd name="T29" fmla="*/ 3 h 20"/>
                  <a:gd name="T30" fmla="*/ 9 w 11"/>
                  <a:gd name="T31" fmla="*/ 4 h 20"/>
                  <a:gd name="T32" fmla="*/ 7 w 11"/>
                  <a:gd name="T33" fmla="*/ 2 h 20"/>
                  <a:gd name="T34" fmla="*/ 6 w 11"/>
                  <a:gd name="T35" fmla="*/ 2 h 20"/>
                  <a:gd name="T36" fmla="*/ 4 w 11"/>
                  <a:gd name="T37" fmla="*/ 3 h 20"/>
                  <a:gd name="T38" fmla="*/ 3 w 11"/>
                  <a:gd name="T39" fmla="*/ 4 h 20"/>
                  <a:gd name="T40" fmla="*/ 3 w 11"/>
                  <a:gd name="T41" fmla="*/ 6 h 20"/>
                  <a:gd name="T42" fmla="*/ 4 w 11"/>
                  <a:gd name="T43" fmla="*/ 7 h 20"/>
                  <a:gd name="T44" fmla="*/ 7 w 11"/>
                  <a:gd name="T45" fmla="*/ 9 h 20"/>
                  <a:gd name="T46" fmla="*/ 10 w 11"/>
                  <a:gd name="T47" fmla="*/ 12 h 20"/>
                  <a:gd name="T48" fmla="*/ 11 w 11"/>
                  <a:gd name="T49" fmla="*/ 15 h 20"/>
                  <a:gd name="T50" fmla="*/ 9 w 11"/>
                  <a:gd name="T51" fmla="*/ 19 h 20"/>
                  <a:gd name="T52" fmla="*/ 6 w 11"/>
                  <a:gd name="T53" fmla="*/ 20 h 20"/>
                  <a:gd name="T54" fmla="*/ 2 w 11"/>
                  <a:gd name="T55" fmla="*/ 20 h 20"/>
                  <a:gd name="T56" fmla="*/ 0 w 11"/>
                  <a:gd name="T5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20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7"/>
                      <a:pt x="4" y="19"/>
                      <a:pt x="5" y="19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4"/>
                      <a:pt x="8" y="13"/>
                    </a:cubicBezTo>
                    <a:cubicBezTo>
                      <a:pt x="8" y="12"/>
                      <a:pt x="7" y="11"/>
                      <a:pt x="5" y="10"/>
                    </a:cubicBezTo>
                    <a:cubicBezTo>
                      <a:pt x="3" y="9"/>
                      <a:pt x="2" y="8"/>
                      <a:pt x="2" y="7"/>
                    </a:cubicBezTo>
                    <a:cubicBezTo>
                      <a:pt x="1" y="7"/>
                      <a:pt x="1" y="6"/>
                      <a:pt x="1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9" y="1"/>
                      <a:pt x="10" y="2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5" y="8"/>
                      <a:pt x="7" y="9"/>
                    </a:cubicBezTo>
                    <a:cubicBezTo>
                      <a:pt x="8" y="10"/>
                      <a:pt x="10" y="11"/>
                      <a:pt x="10" y="12"/>
                    </a:cubicBezTo>
                    <a:cubicBezTo>
                      <a:pt x="11" y="13"/>
                      <a:pt x="11" y="14"/>
                      <a:pt x="11" y="15"/>
                    </a:cubicBezTo>
                    <a:cubicBezTo>
                      <a:pt x="11" y="17"/>
                      <a:pt x="11" y="18"/>
                      <a:pt x="9" y="19"/>
                    </a:cubicBezTo>
                    <a:cubicBezTo>
                      <a:pt x="8" y="20"/>
                      <a:pt x="7" y="20"/>
                      <a:pt x="6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19"/>
                      <a:pt x="0" y="18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138"/>
              <p:cNvSpPr>
                <a:spLocks/>
              </p:cNvSpPr>
              <p:nvPr userDrawn="1"/>
            </p:nvSpPr>
            <p:spPr bwMode="auto">
              <a:xfrm>
                <a:off x="5672138" y="1185863"/>
                <a:ext cx="22225" cy="41275"/>
              </a:xfrm>
              <a:custGeom>
                <a:avLst/>
                <a:gdLst>
                  <a:gd name="T0" fmla="*/ 0 w 14"/>
                  <a:gd name="T1" fmla="*/ 2 h 26"/>
                  <a:gd name="T2" fmla="*/ 0 w 14"/>
                  <a:gd name="T3" fmla="*/ 0 h 26"/>
                  <a:gd name="T4" fmla="*/ 14 w 14"/>
                  <a:gd name="T5" fmla="*/ 0 h 26"/>
                  <a:gd name="T6" fmla="*/ 14 w 14"/>
                  <a:gd name="T7" fmla="*/ 2 h 26"/>
                  <a:gd name="T8" fmla="*/ 9 w 14"/>
                  <a:gd name="T9" fmla="*/ 2 h 26"/>
                  <a:gd name="T10" fmla="*/ 9 w 14"/>
                  <a:gd name="T11" fmla="*/ 26 h 26"/>
                  <a:gd name="T12" fmla="*/ 6 w 14"/>
                  <a:gd name="T13" fmla="*/ 26 h 26"/>
                  <a:gd name="T14" fmla="*/ 6 w 14"/>
                  <a:gd name="T15" fmla="*/ 2 h 26"/>
                  <a:gd name="T16" fmla="*/ 0 w 14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6">
                    <a:moveTo>
                      <a:pt x="0" y="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9" y="2"/>
                    </a:lnTo>
                    <a:lnTo>
                      <a:pt x="9" y="26"/>
                    </a:lnTo>
                    <a:lnTo>
                      <a:pt x="6" y="26"/>
                    </a:lnTo>
                    <a:lnTo>
                      <a:pt x="6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139"/>
              <p:cNvSpPr>
                <a:spLocks/>
              </p:cNvSpPr>
              <p:nvPr userDrawn="1"/>
            </p:nvSpPr>
            <p:spPr bwMode="auto">
              <a:xfrm>
                <a:off x="5700713" y="1185863"/>
                <a:ext cx="22225" cy="41275"/>
              </a:xfrm>
              <a:custGeom>
                <a:avLst/>
                <a:gdLst>
                  <a:gd name="T0" fmla="*/ 0 w 14"/>
                  <a:gd name="T1" fmla="*/ 0 h 26"/>
                  <a:gd name="T2" fmla="*/ 14 w 14"/>
                  <a:gd name="T3" fmla="*/ 0 h 26"/>
                  <a:gd name="T4" fmla="*/ 14 w 14"/>
                  <a:gd name="T5" fmla="*/ 2 h 26"/>
                  <a:gd name="T6" fmla="*/ 2 w 14"/>
                  <a:gd name="T7" fmla="*/ 2 h 26"/>
                  <a:gd name="T8" fmla="*/ 2 w 14"/>
                  <a:gd name="T9" fmla="*/ 10 h 26"/>
                  <a:gd name="T10" fmla="*/ 14 w 14"/>
                  <a:gd name="T11" fmla="*/ 10 h 26"/>
                  <a:gd name="T12" fmla="*/ 14 w 14"/>
                  <a:gd name="T13" fmla="*/ 13 h 26"/>
                  <a:gd name="T14" fmla="*/ 2 w 14"/>
                  <a:gd name="T15" fmla="*/ 13 h 26"/>
                  <a:gd name="T16" fmla="*/ 2 w 14"/>
                  <a:gd name="T17" fmla="*/ 23 h 26"/>
                  <a:gd name="T18" fmla="*/ 14 w 14"/>
                  <a:gd name="T19" fmla="*/ 23 h 26"/>
                  <a:gd name="T20" fmla="*/ 14 w 14"/>
                  <a:gd name="T21" fmla="*/ 26 h 26"/>
                  <a:gd name="T22" fmla="*/ 0 w 14"/>
                  <a:gd name="T23" fmla="*/ 26 h 26"/>
                  <a:gd name="T24" fmla="*/ 0 w 14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6">
                    <a:moveTo>
                      <a:pt x="0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2" y="2"/>
                    </a:lnTo>
                    <a:lnTo>
                      <a:pt x="2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2" y="13"/>
                    </a:lnTo>
                    <a:lnTo>
                      <a:pt x="2" y="23"/>
                    </a:lnTo>
                    <a:lnTo>
                      <a:pt x="14" y="23"/>
                    </a:lnTo>
                    <a:lnTo>
                      <a:pt x="14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40"/>
              <p:cNvSpPr>
                <a:spLocks/>
              </p:cNvSpPr>
              <p:nvPr userDrawn="1"/>
            </p:nvSpPr>
            <p:spPr bwMode="auto">
              <a:xfrm>
                <a:off x="5729288" y="1185863"/>
                <a:ext cx="44450" cy="41275"/>
              </a:xfrm>
              <a:custGeom>
                <a:avLst/>
                <a:gdLst>
                  <a:gd name="T0" fmla="*/ 0 w 28"/>
                  <a:gd name="T1" fmla="*/ 26 h 26"/>
                  <a:gd name="T2" fmla="*/ 2 w 28"/>
                  <a:gd name="T3" fmla="*/ 0 h 26"/>
                  <a:gd name="T4" fmla="*/ 4 w 28"/>
                  <a:gd name="T5" fmla="*/ 0 h 26"/>
                  <a:gd name="T6" fmla="*/ 14 w 28"/>
                  <a:gd name="T7" fmla="*/ 20 h 26"/>
                  <a:gd name="T8" fmla="*/ 24 w 28"/>
                  <a:gd name="T9" fmla="*/ 0 h 26"/>
                  <a:gd name="T10" fmla="*/ 24 w 28"/>
                  <a:gd name="T11" fmla="*/ 0 h 26"/>
                  <a:gd name="T12" fmla="*/ 28 w 28"/>
                  <a:gd name="T13" fmla="*/ 26 h 26"/>
                  <a:gd name="T14" fmla="*/ 26 w 28"/>
                  <a:gd name="T15" fmla="*/ 26 h 26"/>
                  <a:gd name="T16" fmla="*/ 23 w 28"/>
                  <a:gd name="T17" fmla="*/ 7 h 26"/>
                  <a:gd name="T18" fmla="*/ 14 w 28"/>
                  <a:gd name="T19" fmla="*/ 26 h 26"/>
                  <a:gd name="T20" fmla="*/ 13 w 28"/>
                  <a:gd name="T21" fmla="*/ 26 h 26"/>
                  <a:gd name="T22" fmla="*/ 4 w 28"/>
                  <a:gd name="T23" fmla="*/ 7 h 26"/>
                  <a:gd name="T24" fmla="*/ 1 w 28"/>
                  <a:gd name="T25" fmla="*/ 26 h 26"/>
                  <a:gd name="T26" fmla="*/ 0 w 28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26">
                    <a:moveTo>
                      <a:pt x="0" y="26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14" y="2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26"/>
                    </a:lnTo>
                    <a:lnTo>
                      <a:pt x="26" y="26"/>
                    </a:lnTo>
                    <a:lnTo>
                      <a:pt x="23" y="7"/>
                    </a:lnTo>
                    <a:lnTo>
                      <a:pt x="14" y="26"/>
                    </a:lnTo>
                    <a:lnTo>
                      <a:pt x="13" y="26"/>
                    </a:lnTo>
                    <a:lnTo>
                      <a:pt x="4" y="7"/>
                    </a:lnTo>
                    <a:lnTo>
                      <a:pt x="1" y="26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41"/>
              <p:cNvSpPr>
                <a:spLocks noEditPoints="1"/>
              </p:cNvSpPr>
              <p:nvPr userDrawn="1"/>
            </p:nvSpPr>
            <p:spPr bwMode="auto">
              <a:xfrm>
                <a:off x="5794375" y="1185863"/>
                <a:ext cx="42863" cy="41275"/>
              </a:xfrm>
              <a:custGeom>
                <a:avLst/>
                <a:gdLst>
                  <a:gd name="T0" fmla="*/ 10 w 21"/>
                  <a:gd name="T1" fmla="*/ 0 h 20"/>
                  <a:gd name="T2" fmla="*/ 18 w 21"/>
                  <a:gd name="T3" fmla="*/ 3 h 20"/>
                  <a:gd name="T4" fmla="*/ 21 w 21"/>
                  <a:gd name="T5" fmla="*/ 10 h 20"/>
                  <a:gd name="T6" fmla="*/ 18 w 21"/>
                  <a:gd name="T7" fmla="*/ 17 h 20"/>
                  <a:gd name="T8" fmla="*/ 11 w 21"/>
                  <a:gd name="T9" fmla="*/ 20 h 20"/>
                  <a:gd name="T10" fmla="*/ 3 w 21"/>
                  <a:gd name="T11" fmla="*/ 17 h 20"/>
                  <a:gd name="T12" fmla="*/ 0 w 21"/>
                  <a:gd name="T13" fmla="*/ 10 h 20"/>
                  <a:gd name="T14" fmla="*/ 2 w 21"/>
                  <a:gd name="T15" fmla="*/ 5 h 20"/>
                  <a:gd name="T16" fmla="*/ 5 w 21"/>
                  <a:gd name="T17" fmla="*/ 1 h 20"/>
                  <a:gd name="T18" fmla="*/ 10 w 21"/>
                  <a:gd name="T19" fmla="*/ 0 h 20"/>
                  <a:gd name="T20" fmla="*/ 11 w 21"/>
                  <a:gd name="T21" fmla="*/ 2 h 20"/>
                  <a:gd name="T22" fmla="*/ 6 w 21"/>
                  <a:gd name="T23" fmla="*/ 3 h 20"/>
                  <a:gd name="T24" fmla="*/ 3 w 21"/>
                  <a:gd name="T25" fmla="*/ 6 h 20"/>
                  <a:gd name="T26" fmla="*/ 2 w 21"/>
                  <a:gd name="T27" fmla="*/ 10 h 20"/>
                  <a:gd name="T28" fmla="*/ 5 w 21"/>
                  <a:gd name="T29" fmla="*/ 16 h 20"/>
                  <a:gd name="T30" fmla="*/ 11 w 21"/>
                  <a:gd name="T31" fmla="*/ 19 h 20"/>
                  <a:gd name="T32" fmla="*/ 15 w 21"/>
                  <a:gd name="T33" fmla="*/ 17 h 20"/>
                  <a:gd name="T34" fmla="*/ 18 w 21"/>
                  <a:gd name="T35" fmla="*/ 14 h 20"/>
                  <a:gd name="T36" fmla="*/ 19 w 21"/>
                  <a:gd name="T37" fmla="*/ 10 h 20"/>
                  <a:gd name="T38" fmla="*/ 18 w 21"/>
                  <a:gd name="T39" fmla="*/ 6 h 20"/>
                  <a:gd name="T40" fmla="*/ 15 w 21"/>
                  <a:gd name="T41" fmla="*/ 3 h 20"/>
                  <a:gd name="T42" fmla="*/ 11 w 21"/>
                  <a:gd name="T4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0">
                    <a:moveTo>
                      <a:pt x="10" y="0"/>
                    </a:moveTo>
                    <a:cubicBezTo>
                      <a:pt x="13" y="0"/>
                      <a:pt x="16" y="1"/>
                      <a:pt x="18" y="3"/>
                    </a:cubicBezTo>
                    <a:cubicBezTo>
                      <a:pt x="20" y="5"/>
                      <a:pt x="21" y="7"/>
                      <a:pt x="21" y="10"/>
                    </a:cubicBezTo>
                    <a:cubicBezTo>
                      <a:pt x="21" y="13"/>
                      <a:pt x="20" y="15"/>
                      <a:pt x="18" y="17"/>
                    </a:cubicBezTo>
                    <a:cubicBezTo>
                      <a:pt x="16" y="19"/>
                      <a:pt x="13" y="20"/>
                      <a:pt x="11" y="20"/>
                    </a:cubicBezTo>
                    <a:cubicBezTo>
                      <a:pt x="8" y="20"/>
                      <a:pt x="5" y="19"/>
                      <a:pt x="3" y="17"/>
                    </a:cubicBezTo>
                    <a:cubicBezTo>
                      <a:pt x="1" y="15"/>
                      <a:pt x="0" y="13"/>
                      <a:pt x="0" y="10"/>
                    </a:cubicBezTo>
                    <a:cubicBezTo>
                      <a:pt x="0" y="8"/>
                      <a:pt x="1" y="7"/>
                      <a:pt x="2" y="5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9" y="0"/>
                      <a:pt x="10" y="0"/>
                    </a:cubicBezTo>
                    <a:close/>
                    <a:moveTo>
                      <a:pt x="11" y="2"/>
                    </a:moveTo>
                    <a:cubicBezTo>
                      <a:pt x="9" y="2"/>
                      <a:pt x="8" y="2"/>
                      <a:pt x="6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2" y="13"/>
                      <a:pt x="3" y="15"/>
                      <a:pt x="5" y="16"/>
                    </a:cubicBezTo>
                    <a:cubicBezTo>
                      <a:pt x="6" y="18"/>
                      <a:pt x="8" y="19"/>
                      <a:pt x="11" y="19"/>
                    </a:cubicBezTo>
                    <a:cubicBezTo>
                      <a:pt x="12" y="19"/>
                      <a:pt x="13" y="18"/>
                      <a:pt x="15" y="17"/>
                    </a:cubicBezTo>
                    <a:cubicBezTo>
                      <a:pt x="16" y="17"/>
                      <a:pt x="17" y="16"/>
                      <a:pt x="18" y="14"/>
                    </a:cubicBezTo>
                    <a:cubicBezTo>
                      <a:pt x="19" y="13"/>
                      <a:pt x="19" y="12"/>
                      <a:pt x="19" y="10"/>
                    </a:cubicBezTo>
                    <a:cubicBezTo>
                      <a:pt x="19" y="9"/>
                      <a:pt x="19" y="7"/>
                      <a:pt x="18" y="6"/>
                    </a:cubicBezTo>
                    <a:cubicBezTo>
                      <a:pt x="17" y="5"/>
                      <a:pt x="16" y="4"/>
                      <a:pt x="15" y="3"/>
                    </a:cubicBezTo>
                    <a:cubicBezTo>
                      <a:pt x="13" y="2"/>
                      <a:pt x="12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42"/>
              <p:cNvSpPr>
                <a:spLocks/>
              </p:cNvSpPr>
              <p:nvPr userDrawn="1"/>
            </p:nvSpPr>
            <p:spPr bwMode="auto">
              <a:xfrm>
                <a:off x="5845175" y="1185863"/>
                <a:ext cx="26988" cy="41275"/>
              </a:xfrm>
              <a:custGeom>
                <a:avLst/>
                <a:gdLst>
                  <a:gd name="T0" fmla="*/ 0 w 17"/>
                  <a:gd name="T1" fmla="*/ 0 h 26"/>
                  <a:gd name="T2" fmla="*/ 3 w 17"/>
                  <a:gd name="T3" fmla="*/ 0 h 26"/>
                  <a:gd name="T4" fmla="*/ 3 w 17"/>
                  <a:gd name="T5" fmla="*/ 10 h 26"/>
                  <a:gd name="T6" fmla="*/ 13 w 17"/>
                  <a:gd name="T7" fmla="*/ 0 h 26"/>
                  <a:gd name="T8" fmla="*/ 16 w 17"/>
                  <a:gd name="T9" fmla="*/ 0 h 26"/>
                  <a:gd name="T10" fmla="*/ 4 w 17"/>
                  <a:gd name="T11" fmla="*/ 11 h 26"/>
                  <a:gd name="T12" fmla="*/ 17 w 17"/>
                  <a:gd name="T13" fmla="*/ 26 h 26"/>
                  <a:gd name="T14" fmla="*/ 13 w 17"/>
                  <a:gd name="T15" fmla="*/ 26 h 26"/>
                  <a:gd name="T16" fmla="*/ 3 w 17"/>
                  <a:gd name="T17" fmla="*/ 14 h 26"/>
                  <a:gd name="T18" fmla="*/ 3 w 17"/>
                  <a:gd name="T19" fmla="*/ 26 h 26"/>
                  <a:gd name="T20" fmla="*/ 0 w 17"/>
                  <a:gd name="T21" fmla="*/ 26 h 26"/>
                  <a:gd name="T22" fmla="*/ 0 w 17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6">
                    <a:moveTo>
                      <a:pt x="0" y="0"/>
                    </a:moveTo>
                    <a:lnTo>
                      <a:pt x="3" y="0"/>
                    </a:lnTo>
                    <a:lnTo>
                      <a:pt x="3" y="1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4" y="11"/>
                    </a:lnTo>
                    <a:lnTo>
                      <a:pt x="17" y="26"/>
                    </a:lnTo>
                    <a:lnTo>
                      <a:pt x="13" y="26"/>
                    </a:lnTo>
                    <a:lnTo>
                      <a:pt x="3" y="14"/>
                    </a:lnTo>
                    <a:lnTo>
                      <a:pt x="3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43"/>
              <p:cNvSpPr>
                <a:spLocks/>
              </p:cNvSpPr>
              <p:nvPr userDrawn="1"/>
            </p:nvSpPr>
            <p:spPr bwMode="auto">
              <a:xfrm>
                <a:off x="5372100" y="1263650"/>
                <a:ext cx="47625" cy="38100"/>
              </a:xfrm>
              <a:custGeom>
                <a:avLst/>
                <a:gdLst>
                  <a:gd name="T0" fmla="*/ 0 w 30"/>
                  <a:gd name="T1" fmla="*/ 24 h 24"/>
                  <a:gd name="T2" fmla="*/ 4 w 30"/>
                  <a:gd name="T3" fmla="*/ 0 h 24"/>
                  <a:gd name="T4" fmla="*/ 6 w 30"/>
                  <a:gd name="T5" fmla="*/ 0 h 24"/>
                  <a:gd name="T6" fmla="*/ 16 w 30"/>
                  <a:gd name="T7" fmla="*/ 21 h 24"/>
                  <a:gd name="T8" fmla="*/ 25 w 30"/>
                  <a:gd name="T9" fmla="*/ 0 h 24"/>
                  <a:gd name="T10" fmla="*/ 26 w 30"/>
                  <a:gd name="T11" fmla="*/ 0 h 24"/>
                  <a:gd name="T12" fmla="*/ 30 w 30"/>
                  <a:gd name="T13" fmla="*/ 24 h 24"/>
                  <a:gd name="T14" fmla="*/ 27 w 30"/>
                  <a:gd name="T15" fmla="*/ 24 h 24"/>
                  <a:gd name="T16" fmla="*/ 25 w 30"/>
                  <a:gd name="T17" fmla="*/ 6 h 24"/>
                  <a:gd name="T18" fmla="*/ 16 w 30"/>
                  <a:gd name="T19" fmla="*/ 24 h 24"/>
                  <a:gd name="T20" fmla="*/ 15 w 30"/>
                  <a:gd name="T21" fmla="*/ 24 h 24"/>
                  <a:gd name="T22" fmla="*/ 6 w 30"/>
                  <a:gd name="T23" fmla="*/ 6 h 24"/>
                  <a:gd name="T24" fmla="*/ 3 w 30"/>
                  <a:gd name="T25" fmla="*/ 24 h 24"/>
                  <a:gd name="T26" fmla="*/ 0 w 30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4">
                    <a:moveTo>
                      <a:pt x="0" y="24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16" y="2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30" y="24"/>
                    </a:lnTo>
                    <a:lnTo>
                      <a:pt x="27" y="24"/>
                    </a:lnTo>
                    <a:lnTo>
                      <a:pt x="25" y="6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6" y="6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44"/>
              <p:cNvSpPr>
                <a:spLocks noEditPoints="1"/>
              </p:cNvSpPr>
              <p:nvPr userDrawn="1"/>
            </p:nvSpPr>
            <p:spPr bwMode="auto">
              <a:xfrm>
                <a:off x="5426075" y="1262063"/>
                <a:ext cx="41275" cy="42863"/>
              </a:xfrm>
              <a:custGeom>
                <a:avLst/>
                <a:gdLst>
                  <a:gd name="T0" fmla="*/ 10 w 20"/>
                  <a:gd name="T1" fmla="*/ 0 h 21"/>
                  <a:gd name="T2" fmla="*/ 17 w 20"/>
                  <a:gd name="T3" fmla="*/ 3 h 21"/>
                  <a:gd name="T4" fmla="*/ 20 w 20"/>
                  <a:gd name="T5" fmla="*/ 11 h 21"/>
                  <a:gd name="T6" fmla="*/ 17 w 20"/>
                  <a:gd name="T7" fmla="*/ 18 h 21"/>
                  <a:gd name="T8" fmla="*/ 10 w 20"/>
                  <a:gd name="T9" fmla="*/ 21 h 21"/>
                  <a:gd name="T10" fmla="*/ 3 w 20"/>
                  <a:gd name="T11" fmla="*/ 18 h 21"/>
                  <a:gd name="T12" fmla="*/ 0 w 20"/>
                  <a:gd name="T13" fmla="*/ 11 h 21"/>
                  <a:gd name="T14" fmla="*/ 1 w 20"/>
                  <a:gd name="T15" fmla="*/ 5 h 21"/>
                  <a:gd name="T16" fmla="*/ 5 w 20"/>
                  <a:gd name="T17" fmla="*/ 2 h 21"/>
                  <a:gd name="T18" fmla="*/ 10 w 20"/>
                  <a:gd name="T19" fmla="*/ 0 h 21"/>
                  <a:gd name="T20" fmla="*/ 10 w 20"/>
                  <a:gd name="T21" fmla="*/ 2 h 21"/>
                  <a:gd name="T22" fmla="*/ 6 w 20"/>
                  <a:gd name="T23" fmla="*/ 3 h 21"/>
                  <a:gd name="T24" fmla="*/ 3 w 20"/>
                  <a:gd name="T25" fmla="*/ 6 h 21"/>
                  <a:gd name="T26" fmla="*/ 2 w 20"/>
                  <a:gd name="T27" fmla="*/ 11 h 21"/>
                  <a:gd name="T28" fmla="*/ 4 w 20"/>
                  <a:gd name="T29" fmla="*/ 17 h 21"/>
                  <a:gd name="T30" fmla="*/ 10 w 20"/>
                  <a:gd name="T31" fmla="*/ 19 h 21"/>
                  <a:gd name="T32" fmla="*/ 14 w 20"/>
                  <a:gd name="T33" fmla="*/ 18 h 21"/>
                  <a:gd name="T34" fmla="*/ 17 w 20"/>
                  <a:gd name="T35" fmla="*/ 15 h 21"/>
                  <a:gd name="T36" fmla="*/ 18 w 20"/>
                  <a:gd name="T37" fmla="*/ 11 h 21"/>
                  <a:gd name="T38" fmla="*/ 17 w 20"/>
                  <a:gd name="T39" fmla="*/ 6 h 21"/>
                  <a:gd name="T40" fmla="*/ 14 w 20"/>
                  <a:gd name="T41" fmla="*/ 3 h 21"/>
                  <a:gd name="T42" fmla="*/ 10 w 20"/>
                  <a:gd name="T4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1">
                    <a:moveTo>
                      <a:pt x="10" y="0"/>
                    </a:moveTo>
                    <a:cubicBezTo>
                      <a:pt x="13" y="0"/>
                      <a:pt x="15" y="1"/>
                      <a:pt x="17" y="3"/>
                    </a:cubicBezTo>
                    <a:cubicBezTo>
                      <a:pt x="19" y="5"/>
                      <a:pt x="20" y="8"/>
                      <a:pt x="20" y="11"/>
                    </a:cubicBezTo>
                    <a:cubicBezTo>
                      <a:pt x="20" y="13"/>
                      <a:pt x="19" y="16"/>
                      <a:pt x="17" y="18"/>
                    </a:cubicBezTo>
                    <a:cubicBezTo>
                      <a:pt x="15" y="20"/>
                      <a:pt x="13" y="21"/>
                      <a:pt x="10" y="21"/>
                    </a:cubicBezTo>
                    <a:cubicBezTo>
                      <a:pt x="7" y="21"/>
                      <a:pt x="5" y="20"/>
                      <a:pt x="3" y="18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9"/>
                      <a:pt x="0" y="7"/>
                      <a:pt x="1" y="5"/>
                    </a:cubicBezTo>
                    <a:cubicBezTo>
                      <a:pt x="2" y="4"/>
                      <a:pt x="3" y="3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lose/>
                    <a:moveTo>
                      <a:pt x="10" y="2"/>
                    </a:moveTo>
                    <a:cubicBezTo>
                      <a:pt x="8" y="2"/>
                      <a:pt x="7" y="3"/>
                      <a:pt x="6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8"/>
                      <a:pt x="2" y="9"/>
                      <a:pt x="2" y="11"/>
                    </a:cubicBezTo>
                    <a:cubicBezTo>
                      <a:pt x="2" y="13"/>
                      <a:pt x="2" y="15"/>
                      <a:pt x="4" y="17"/>
                    </a:cubicBezTo>
                    <a:cubicBezTo>
                      <a:pt x="6" y="18"/>
                      <a:pt x="8" y="19"/>
                      <a:pt x="10" y="19"/>
                    </a:cubicBezTo>
                    <a:cubicBezTo>
                      <a:pt x="11" y="19"/>
                      <a:pt x="13" y="19"/>
                      <a:pt x="14" y="18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8" y="14"/>
                      <a:pt x="18" y="12"/>
                      <a:pt x="18" y="11"/>
                    </a:cubicBezTo>
                    <a:cubicBezTo>
                      <a:pt x="18" y="9"/>
                      <a:pt x="18" y="8"/>
                      <a:pt x="17" y="6"/>
                    </a:cubicBezTo>
                    <a:cubicBezTo>
                      <a:pt x="16" y="5"/>
                      <a:pt x="15" y="4"/>
                      <a:pt x="14" y="3"/>
                    </a:cubicBezTo>
                    <a:cubicBezTo>
                      <a:pt x="13" y="3"/>
                      <a:pt x="11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45"/>
              <p:cNvSpPr>
                <a:spLocks noEditPoints="1"/>
              </p:cNvSpPr>
              <p:nvPr userDrawn="1"/>
            </p:nvSpPr>
            <p:spPr bwMode="auto">
              <a:xfrm>
                <a:off x="5475288" y="1263650"/>
                <a:ext cx="34925" cy="38100"/>
              </a:xfrm>
              <a:custGeom>
                <a:avLst/>
                <a:gdLst>
                  <a:gd name="T0" fmla="*/ 0 w 17"/>
                  <a:gd name="T1" fmla="*/ 19 h 19"/>
                  <a:gd name="T2" fmla="*/ 0 w 17"/>
                  <a:gd name="T3" fmla="*/ 0 h 19"/>
                  <a:gd name="T4" fmla="*/ 4 w 17"/>
                  <a:gd name="T5" fmla="*/ 0 h 19"/>
                  <a:gd name="T6" fmla="*/ 11 w 17"/>
                  <a:gd name="T7" fmla="*/ 1 h 19"/>
                  <a:gd name="T8" fmla="*/ 15 w 17"/>
                  <a:gd name="T9" fmla="*/ 4 h 19"/>
                  <a:gd name="T10" fmla="*/ 17 w 17"/>
                  <a:gd name="T11" fmla="*/ 10 h 19"/>
                  <a:gd name="T12" fmla="*/ 15 w 17"/>
                  <a:gd name="T13" fmla="*/ 15 h 19"/>
                  <a:gd name="T14" fmla="*/ 12 w 17"/>
                  <a:gd name="T15" fmla="*/ 18 h 19"/>
                  <a:gd name="T16" fmla="*/ 6 w 17"/>
                  <a:gd name="T17" fmla="*/ 19 h 19"/>
                  <a:gd name="T18" fmla="*/ 0 w 17"/>
                  <a:gd name="T19" fmla="*/ 19 h 19"/>
                  <a:gd name="T20" fmla="*/ 2 w 17"/>
                  <a:gd name="T21" fmla="*/ 18 h 19"/>
                  <a:gd name="T22" fmla="*/ 4 w 17"/>
                  <a:gd name="T23" fmla="*/ 18 h 19"/>
                  <a:gd name="T24" fmla="*/ 10 w 17"/>
                  <a:gd name="T25" fmla="*/ 17 h 19"/>
                  <a:gd name="T26" fmla="*/ 13 w 17"/>
                  <a:gd name="T27" fmla="*/ 14 h 19"/>
                  <a:gd name="T28" fmla="*/ 15 w 17"/>
                  <a:gd name="T29" fmla="*/ 10 h 19"/>
                  <a:gd name="T30" fmla="*/ 13 w 17"/>
                  <a:gd name="T31" fmla="*/ 5 h 19"/>
                  <a:gd name="T32" fmla="*/ 9 w 17"/>
                  <a:gd name="T33" fmla="*/ 2 h 19"/>
                  <a:gd name="T34" fmla="*/ 3 w 17"/>
                  <a:gd name="T35" fmla="*/ 2 h 19"/>
                  <a:gd name="T36" fmla="*/ 2 w 17"/>
                  <a:gd name="T37" fmla="*/ 2 h 19"/>
                  <a:gd name="T38" fmla="*/ 2 w 17"/>
                  <a:gd name="T3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0"/>
                      <a:pt x="11" y="1"/>
                    </a:cubicBezTo>
                    <a:cubicBezTo>
                      <a:pt x="12" y="1"/>
                      <a:pt x="14" y="2"/>
                      <a:pt x="15" y="4"/>
                    </a:cubicBezTo>
                    <a:cubicBezTo>
                      <a:pt x="16" y="6"/>
                      <a:pt x="17" y="8"/>
                      <a:pt x="17" y="10"/>
                    </a:cubicBezTo>
                    <a:cubicBezTo>
                      <a:pt x="17" y="12"/>
                      <a:pt x="16" y="14"/>
                      <a:pt x="15" y="15"/>
                    </a:cubicBezTo>
                    <a:cubicBezTo>
                      <a:pt x="14" y="17"/>
                      <a:pt x="13" y="18"/>
                      <a:pt x="12" y="18"/>
                    </a:cubicBezTo>
                    <a:cubicBezTo>
                      <a:pt x="11" y="19"/>
                      <a:pt x="9" y="19"/>
                      <a:pt x="6" y="19"/>
                    </a:cubicBezTo>
                    <a:lnTo>
                      <a:pt x="0" y="19"/>
                    </a:lnTo>
                    <a:close/>
                    <a:moveTo>
                      <a:pt x="2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9" y="17"/>
                      <a:pt x="10" y="17"/>
                    </a:cubicBezTo>
                    <a:cubicBezTo>
                      <a:pt x="11" y="17"/>
                      <a:pt x="13" y="16"/>
                      <a:pt x="13" y="14"/>
                    </a:cubicBezTo>
                    <a:cubicBezTo>
                      <a:pt x="14" y="13"/>
                      <a:pt x="15" y="12"/>
                      <a:pt x="15" y="10"/>
                    </a:cubicBezTo>
                    <a:cubicBezTo>
                      <a:pt x="15" y="8"/>
                      <a:pt x="14" y="6"/>
                      <a:pt x="13" y="5"/>
                    </a:cubicBezTo>
                    <a:cubicBezTo>
                      <a:pt x="12" y="4"/>
                      <a:pt x="11" y="3"/>
                      <a:pt x="9" y="2"/>
                    </a:cubicBezTo>
                    <a:cubicBezTo>
                      <a:pt x="8" y="2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46"/>
              <p:cNvSpPr>
                <a:spLocks/>
              </p:cNvSpPr>
              <p:nvPr userDrawn="1"/>
            </p:nvSpPr>
            <p:spPr bwMode="auto">
              <a:xfrm>
                <a:off x="5516563" y="1263650"/>
                <a:ext cx="23813" cy="38100"/>
              </a:xfrm>
              <a:custGeom>
                <a:avLst/>
                <a:gdLst>
                  <a:gd name="T0" fmla="*/ 0 w 15"/>
                  <a:gd name="T1" fmla="*/ 0 h 24"/>
                  <a:gd name="T2" fmla="*/ 15 w 15"/>
                  <a:gd name="T3" fmla="*/ 0 h 24"/>
                  <a:gd name="T4" fmla="*/ 15 w 15"/>
                  <a:gd name="T5" fmla="*/ 2 h 24"/>
                  <a:gd name="T6" fmla="*/ 2 w 15"/>
                  <a:gd name="T7" fmla="*/ 2 h 24"/>
                  <a:gd name="T8" fmla="*/ 2 w 15"/>
                  <a:gd name="T9" fmla="*/ 10 h 24"/>
                  <a:gd name="T10" fmla="*/ 15 w 15"/>
                  <a:gd name="T11" fmla="*/ 10 h 24"/>
                  <a:gd name="T12" fmla="*/ 15 w 15"/>
                  <a:gd name="T13" fmla="*/ 13 h 24"/>
                  <a:gd name="T14" fmla="*/ 2 w 15"/>
                  <a:gd name="T15" fmla="*/ 13 h 24"/>
                  <a:gd name="T16" fmla="*/ 2 w 15"/>
                  <a:gd name="T17" fmla="*/ 22 h 24"/>
                  <a:gd name="T18" fmla="*/ 15 w 15"/>
                  <a:gd name="T19" fmla="*/ 22 h 24"/>
                  <a:gd name="T20" fmla="*/ 15 w 15"/>
                  <a:gd name="T21" fmla="*/ 24 h 24"/>
                  <a:gd name="T22" fmla="*/ 0 w 15"/>
                  <a:gd name="T23" fmla="*/ 24 h 24"/>
                  <a:gd name="T24" fmla="*/ 0 w 15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24">
                    <a:moveTo>
                      <a:pt x="0" y="0"/>
                    </a:moveTo>
                    <a:lnTo>
                      <a:pt x="15" y="0"/>
                    </a:lnTo>
                    <a:lnTo>
                      <a:pt x="15" y="2"/>
                    </a:lnTo>
                    <a:lnTo>
                      <a:pt x="2" y="2"/>
                    </a:lnTo>
                    <a:lnTo>
                      <a:pt x="2" y="10"/>
                    </a:lnTo>
                    <a:lnTo>
                      <a:pt x="15" y="10"/>
                    </a:lnTo>
                    <a:lnTo>
                      <a:pt x="15" y="13"/>
                    </a:lnTo>
                    <a:lnTo>
                      <a:pt x="2" y="13"/>
                    </a:lnTo>
                    <a:lnTo>
                      <a:pt x="2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47"/>
              <p:cNvSpPr>
                <a:spLocks noEditPoints="1"/>
              </p:cNvSpPr>
              <p:nvPr userDrawn="1"/>
            </p:nvSpPr>
            <p:spPr bwMode="auto">
              <a:xfrm>
                <a:off x="5546725" y="1273175"/>
                <a:ext cx="6350" cy="31750"/>
              </a:xfrm>
              <a:custGeom>
                <a:avLst/>
                <a:gdLst>
                  <a:gd name="T0" fmla="*/ 2 w 3"/>
                  <a:gd name="T1" fmla="*/ 0 h 15"/>
                  <a:gd name="T2" fmla="*/ 3 w 3"/>
                  <a:gd name="T3" fmla="*/ 0 h 15"/>
                  <a:gd name="T4" fmla="*/ 3 w 3"/>
                  <a:gd name="T5" fmla="*/ 1 h 15"/>
                  <a:gd name="T6" fmla="*/ 3 w 3"/>
                  <a:gd name="T7" fmla="*/ 2 h 15"/>
                  <a:gd name="T8" fmla="*/ 2 w 3"/>
                  <a:gd name="T9" fmla="*/ 3 h 15"/>
                  <a:gd name="T10" fmla="*/ 1 w 3"/>
                  <a:gd name="T11" fmla="*/ 2 h 15"/>
                  <a:gd name="T12" fmla="*/ 0 w 3"/>
                  <a:gd name="T13" fmla="*/ 1 h 15"/>
                  <a:gd name="T14" fmla="*/ 1 w 3"/>
                  <a:gd name="T15" fmla="*/ 0 h 15"/>
                  <a:gd name="T16" fmla="*/ 2 w 3"/>
                  <a:gd name="T17" fmla="*/ 0 h 15"/>
                  <a:gd name="T18" fmla="*/ 2 w 3"/>
                  <a:gd name="T19" fmla="*/ 11 h 15"/>
                  <a:gd name="T20" fmla="*/ 3 w 3"/>
                  <a:gd name="T21" fmla="*/ 12 h 15"/>
                  <a:gd name="T22" fmla="*/ 3 w 3"/>
                  <a:gd name="T23" fmla="*/ 13 h 15"/>
                  <a:gd name="T24" fmla="*/ 3 w 3"/>
                  <a:gd name="T25" fmla="*/ 14 h 15"/>
                  <a:gd name="T26" fmla="*/ 2 w 3"/>
                  <a:gd name="T27" fmla="*/ 15 h 15"/>
                  <a:gd name="T28" fmla="*/ 1 w 3"/>
                  <a:gd name="T29" fmla="*/ 14 h 15"/>
                  <a:gd name="T30" fmla="*/ 0 w 3"/>
                  <a:gd name="T31" fmla="*/ 13 h 15"/>
                  <a:gd name="T32" fmla="*/ 1 w 3"/>
                  <a:gd name="T33" fmla="*/ 12 h 15"/>
                  <a:gd name="T34" fmla="*/ 2 w 3"/>
                  <a:gd name="T35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15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  <a:moveTo>
                      <a:pt x="2" y="11"/>
                    </a:moveTo>
                    <a:cubicBezTo>
                      <a:pt x="2" y="11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2" y="15"/>
                      <a:pt x="2" y="15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148"/>
              <p:cNvSpPr>
                <a:spLocks/>
              </p:cNvSpPr>
              <p:nvPr userDrawn="1"/>
            </p:nvSpPr>
            <p:spPr bwMode="auto">
              <a:xfrm>
                <a:off x="5573713" y="1262063"/>
                <a:ext cx="23813" cy="42863"/>
              </a:xfrm>
              <a:custGeom>
                <a:avLst/>
                <a:gdLst>
                  <a:gd name="T0" fmla="*/ 0 w 12"/>
                  <a:gd name="T1" fmla="*/ 17 h 21"/>
                  <a:gd name="T2" fmla="*/ 2 w 12"/>
                  <a:gd name="T3" fmla="*/ 16 h 21"/>
                  <a:gd name="T4" fmla="*/ 6 w 12"/>
                  <a:gd name="T5" fmla="*/ 19 h 21"/>
                  <a:gd name="T6" fmla="*/ 8 w 12"/>
                  <a:gd name="T7" fmla="*/ 19 h 21"/>
                  <a:gd name="T8" fmla="*/ 9 w 12"/>
                  <a:gd name="T9" fmla="*/ 17 h 21"/>
                  <a:gd name="T10" fmla="*/ 9 w 12"/>
                  <a:gd name="T11" fmla="*/ 16 h 21"/>
                  <a:gd name="T12" fmla="*/ 9 w 12"/>
                  <a:gd name="T13" fmla="*/ 14 h 21"/>
                  <a:gd name="T14" fmla="*/ 5 w 12"/>
                  <a:gd name="T15" fmla="*/ 11 h 21"/>
                  <a:gd name="T16" fmla="*/ 2 w 12"/>
                  <a:gd name="T17" fmla="*/ 8 h 21"/>
                  <a:gd name="T18" fmla="*/ 1 w 12"/>
                  <a:gd name="T19" fmla="*/ 5 h 21"/>
                  <a:gd name="T20" fmla="*/ 2 w 12"/>
                  <a:gd name="T21" fmla="*/ 3 h 21"/>
                  <a:gd name="T22" fmla="*/ 4 w 12"/>
                  <a:gd name="T23" fmla="*/ 1 h 21"/>
                  <a:gd name="T24" fmla="*/ 6 w 12"/>
                  <a:gd name="T25" fmla="*/ 0 h 21"/>
                  <a:gd name="T26" fmla="*/ 9 w 12"/>
                  <a:gd name="T27" fmla="*/ 1 h 21"/>
                  <a:gd name="T28" fmla="*/ 11 w 12"/>
                  <a:gd name="T29" fmla="*/ 4 h 21"/>
                  <a:gd name="T30" fmla="*/ 10 w 12"/>
                  <a:gd name="T31" fmla="*/ 5 h 21"/>
                  <a:gd name="T32" fmla="*/ 8 w 12"/>
                  <a:gd name="T33" fmla="*/ 3 h 21"/>
                  <a:gd name="T34" fmla="*/ 6 w 12"/>
                  <a:gd name="T35" fmla="*/ 2 h 21"/>
                  <a:gd name="T36" fmla="*/ 4 w 12"/>
                  <a:gd name="T37" fmla="*/ 3 h 21"/>
                  <a:gd name="T38" fmla="*/ 3 w 12"/>
                  <a:gd name="T39" fmla="*/ 5 h 21"/>
                  <a:gd name="T40" fmla="*/ 4 w 12"/>
                  <a:gd name="T41" fmla="*/ 6 h 21"/>
                  <a:gd name="T42" fmla="*/ 5 w 12"/>
                  <a:gd name="T43" fmla="*/ 7 h 21"/>
                  <a:gd name="T44" fmla="*/ 7 w 12"/>
                  <a:gd name="T45" fmla="*/ 9 h 21"/>
                  <a:gd name="T46" fmla="*/ 11 w 12"/>
                  <a:gd name="T47" fmla="*/ 13 h 21"/>
                  <a:gd name="T48" fmla="*/ 12 w 12"/>
                  <a:gd name="T49" fmla="*/ 16 h 21"/>
                  <a:gd name="T50" fmla="*/ 10 w 12"/>
                  <a:gd name="T51" fmla="*/ 19 h 21"/>
                  <a:gd name="T52" fmla="*/ 6 w 12"/>
                  <a:gd name="T53" fmla="*/ 21 h 21"/>
                  <a:gd name="T54" fmla="*/ 3 w 12"/>
                  <a:gd name="T55" fmla="*/ 20 h 21"/>
                  <a:gd name="T56" fmla="*/ 0 w 12"/>
                  <a:gd name="T57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1">
                    <a:moveTo>
                      <a:pt x="0" y="17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3" y="18"/>
                      <a:pt x="4" y="19"/>
                      <a:pt x="6" y="19"/>
                    </a:cubicBezTo>
                    <a:cubicBezTo>
                      <a:pt x="7" y="19"/>
                      <a:pt x="7" y="19"/>
                      <a:pt x="8" y="19"/>
                    </a:cubicBezTo>
                    <a:cubicBezTo>
                      <a:pt x="8" y="18"/>
                      <a:pt x="9" y="18"/>
                      <a:pt x="9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3"/>
                      <a:pt x="7" y="12"/>
                      <a:pt x="5" y="11"/>
                    </a:cubicBezTo>
                    <a:cubicBezTo>
                      <a:pt x="4" y="9"/>
                      <a:pt x="3" y="8"/>
                      <a:pt x="2" y="8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10" y="1"/>
                      <a:pt x="10" y="2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5" y="8"/>
                      <a:pt x="6" y="8"/>
                      <a:pt x="7" y="9"/>
                    </a:cubicBezTo>
                    <a:cubicBezTo>
                      <a:pt x="9" y="11"/>
                      <a:pt x="10" y="12"/>
                      <a:pt x="11" y="13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7"/>
                      <a:pt x="11" y="18"/>
                      <a:pt x="10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1"/>
                      <a:pt x="4" y="21"/>
                      <a:pt x="3" y="20"/>
                    </a:cubicBezTo>
                    <a:cubicBezTo>
                      <a:pt x="2" y="19"/>
                      <a:pt x="1" y="18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49"/>
              <p:cNvSpPr>
                <a:spLocks/>
              </p:cNvSpPr>
              <p:nvPr userDrawn="1"/>
            </p:nvSpPr>
            <p:spPr bwMode="auto">
              <a:xfrm>
                <a:off x="5602288" y="1263650"/>
                <a:ext cx="22225" cy="38100"/>
              </a:xfrm>
              <a:custGeom>
                <a:avLst/>
                <a:gdLst>
                  <a:gd name="T0" fmla="*/ 0 w 14"/>
                  <a:gd name="T1" fmla="*/ 2 h 24"/>
                  <a:gd name="T2" fmla="*/ 0 w 14"/>
                  <a:gd name="T3" fmla="*/ 0 h 24"/>
                  <a:gd name="T4" fmla="*/ 14 w 14"/>
                  <a:gd name="T5" fmla="*/ 0 h 24"/>
                  <a:gd name="T6" fmla="*/ 14 w 14"/>
                  <a:gd name="T7" fmla="*/ 2 h 24"/>
                  <a:gd name="T8" fmla="*/ 8 w 14"/>
                  <a:gd name="T9" fmla="*/ 2 h 24"/>
                  <a:gd name="T10" fmla="*/ 8 w 14"/>
                  <a:gd name="T11" fmla="*/ 24 h 24"/>
                  <a:gd name="T12" fmla="*/ 5 w 14"/>
                  <a:gd name="T13" fmla="*/ 24 h 24"/>
                  <a:gd name="T14" fmla="*/ 5 w 14"/>
                  <a:gd name="T15" fmla="*/ 2 h 24"/>
                  <a:gd name="T16" fmla="*/ 0 w 14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4">
                    <a:moveTo>
                      <a:pt x="0" y="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8" y="2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50"/>
              <p:cNvSpPr>
                <a:spLocks/>
              </p:cNvSpPr>
              <p:nvPr userDrawn="1"/>
            </p:nvSpPr>
            <p:spPr bwMode="auto">
              <a:xfrm>
                <a:off x="5629275" y="1263650"/>
                <a:ext cx="23813" cy="38100"/>
              </a:xfrm>
              <a:custGeom>
                <a:avLst/>
                <a:gdLst>
                  <a:gd name="T0" fmla="*/ 0 w 15"/>
                  <a:gd name="T1" fmla="*/ 0 h 24"/>
                  <a:gd name="T2" fmla="*/ 15 w 15"/>
                  <a:gd name="T3" fmla="*/ 0 h 24"/>
                  <a:gd name="T4" fmla="*/ 15 w 15"/>
                  <a:gd name="T5" fmla="*/ 2 h 24"/>
                  <a:gd name="T6" fmla="*/ 2 w 15"/>
                  <a:gd name="T7" fmla="*/ 2 h 24"/>
                  <a:gd name="T8" fmla="*/ 2 w 15"/>
                  <a:gd name="T9" fmla="*/ 10 h 24"/>
                  <a:gd name="T10" fmla="*/ 15 w 15"/>
                  <a:gd name="T11" fmla="*/ 10 h 24"/>
                  <a:gd name="T12" fmla="*/ 15 w 15"/>
                  <a:gd name="T13" fmla="*/ 13 h 24"/>
                  <a:gd name="T14" fmla="*/ 2 w 15"/>
                  <a:gd name="T15" fmla="*/ 13 h 24"/>
                  <a:gd name="T16" fmla="*/ 2 w 15"/>
                  <a:gd name="T17" fmla="*/ 22 h 24"/>
                  <a:gd name="T18" fmla="*/ 15 w 15"/>
                  <a:gd name="T19" fmla="*/ 22 h 24"/>
                  <a:gd name="T20" fmla="*/ 15 w 15"/>
                  <a:gd name="T21" fmla="*/ 24 h 24"/>
                  <a:gd name="T22" fmla="*/ 0 w 15"/>
                  <a:gd name="T23" fmla="*/ 24 h 24"/>
                  <a:gd name="T24" fmla="*/ 0 w 15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24">
                    <a:moveTo>
                      <a:pt x="0" y="0"/>
                    </a:moveTo>
                    <a:lnTo>
                      <a:pt x="15" y="0"/>
                    </a:lnTo>
                    <a:lnTo>
                      <a:pt x="15" y="2"/>
                    </a:lnTo>
                    <a:lnTo>
                      <a:pt x="2" y="2"/>
                    </a:lnTo>
                    <a:lnTo>
                      <a:pt x="2" y="10"/>
                    </a:lnTo>
                    <a:lnTo>
                      <a:pt x="15" y="10"/>
                    </a:lnTo>
                    <a:lnTo>
                      <a:pt x="15" y="13"/>
                    </a:lnTo>
                    <a:lnTo>
                      <a:pt x="2" y="13"/>
                    </a:lnTo>
                    <a:lnTo>
                      <a:pt x="2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51"/>
              <p:cNvSpPr>
                <a:spLocks noEditPoints="1"/>
              </p:cNvSpPr>
              <p:nvPr userDrawn="1"/>
            </p:nvSpPr>
            <p:spPr bwMode="auto">
              <a:xfrm>
                <a:off x="5654675" y="1263650"/>
                <a:ext cx="39688" cy="38100"/>
              </a:xfrm>
              <a:custGeom>
                <a:avLst/>
                <a:gdLst>
                  <a:gd name="T0" fmla="*/ 13 w 25"/>
                  <a:gd name="T1" fmla="*/ 0 h 24"/>
                  <a:gd name="T2" fmla="*/ 25 w 25"/>
                  <a:gd name="T3" fmla="*/ 24 h 24"/>
                  <a:gd name="T4" fmla="*/ 22 w 25"/>
                  <a:gd name="T5" fmla="*/ 24 h 24"/>
                  <a:gd name="T6" fmla="*/ 19 w 25"/>
                  <a:gd name="T7" fmla="*/ 17 h 24"/>
                  <a:gd name="T8" fmla="*/ 8 w 25"/>
                  <a:gd name="T9" fmla="*/ 17 h 24"/>
                  <a:gd name="T10" fmla="*/ 3 w 25"/>
                  <a:gd name="T11" fmla="*/ 24 h 24"/>
                  <a:gd name="T12" fmla="*/ 0 w 25"/>
                  <a:gd name="T13" fmla="*/ 24 h 24"/>
                  <a:gd name="T14" fmla="*/ 13 w 25"/>
                  <a:gd name="T15" fmla="*/ 0 h 24"/>
                  <a:gd name="T16" fmla="*/ 13 w 25"/>
                  <a:gd name="T17" fmla="*/ 0 h 24"/>
                  <a:gd name="T18" fmla="*/ 13 w 25"/>
                  <a:gd name="T19" fmla="*/ 5 h 24"/>
                  <a:gd name="T20" fmla="*/ 8 w 25"/>
                  <a:gd name="T21" fmla="*/ 14 h 24"/>
                  <a:gd name="T22" fmla="*/ 17 w 25"/>
                  <a:gd name="T23" fmla="*/ 14 h 24"/>
                  <a:gd name="T24" fmla="*/ 13 w 25"/>
                  <a:gd name="T25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lnTo>
                      <a:pt x="25" y="24"/>
                    </a:lnTo>
                    <a:lnTo>
                      <a:pt x="22" y="24"/>
                    </a:lnTo>
                    <a:lnTo>
                      <a:pt x="19" y="17"/>
                    </a:lnTo>
                    <a:lnTo>
                      <a:pt x="8" y="17"/>
                    </a:lnTo>
                    <a:lnTo>
                      <a:pt x="3" y="24"/>
                    </a:lnTo>
                    <a:lnTo>
                      <a:pt x="0" y="24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  <a:moveTo>
                      <a:pt x="13" y="5"/>
                    </a:moveTo>
                    <a:lnTo>
                      <a:pt x="8" y="14"/>
                    </a:lnTo>
                    <a:lnTo>
                      <a:pt x="17" y="14"/>
                    </a:lnTo>
                    <a:lnTo>
                      <a:pt x="1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152"/>
              <p:cNvSpPr>
                <a:spLocks noEditPoints="1"/>
              </p:cNvSpPr>
              <p:nvPr userDrawn="1"/>
            </p:nvSpPr>
            <p:spPr bwMode="auto">
              <a:xfrm>
                <a:off x="5700713" y="1263650"/>
                <a:ext cx="34925" cy="38100"/>
              </a:xfrm>
              <a:custGeom>
                <a:avLst/>
                <a:gdLst>
                  <a:gd name="T0" fmla="*/ 0 w 17"/>
                  <a:gd name="T1" fmla="*/ 19 h 19"/>
                  <a:gd name="T2" fmla="*/ 0 w 17"/>
                  <a:gd name="T3" fmla="*/ 0 h 19"/>
                  <a:gd name="T4" fmla="*/ 4 w 17"/>
                  <a:gd name="T5" fmla="*/ 0 h 19"/>
                  <a:gd name="T6" fmla="*/ 11 w 17"/>
                  <a:gd name="T7" fmla="*/ 1 h 19"/>
                  <a:gd name="T8" fmla="*/ 15 w 17"/>
                  <a:gd name="T9" fmla="*/ 4 h 19"/>
                  <a:gd name="T10" fmla="*/ 17 w 17"/>
                  <a:gd name="T11" fmla="*/ 10 h 19"/>
                  <a:gd name="T12" fmla="*/ 15 w 17"/>
                  <a:gd name="T13" fmla="*/ 15 h 19"/>
                  <a:gd name="T14" fmla="*/ 12 w 17"/>
                  <a:gd name="T15" fmla="*/ 18 h 19"/>
                  <a:gd name="T16" fmla="*/ 6 w 17"/>
                  <a:gd name="T17" fmla="*/ 19 h 19"/>
                  <a:gd name="T18" fmla="*/ 0 w 17"/>
                  <a:gd name="T19" fmla="*/ 19 h 19"/>
                  <a:gd name="T20" fmla="*/ 2 w 17"/>
                  <a:gd name="T21" fmla="*/ 18 h 19"/>
                  <a:gd name="T22" fmla="*/ 4 w 17"/>
                  <a:gd name="T23" fmla="*/ 18 h 19"/>
                  <a:gd name="T24" fmla="*/ 10 w 17"/>
                  <a:gd name="T25" fmla="*/ 17 h 19"/>
                  <a:gd name="T26" fmla="*/ 13 w 17"/>
                  <a:gd name="T27" fmla="*/ 14 h 19"/>
                  <a:gd name="T28" fmla="*/ 15 w 17"/>
                  <a:gd name="T29" fmla="*/ 10 h 19"/>
                  <a:gd name="T30" fmla="*/ 13 w 17"/>
                  <a:gd name="T31" fmla="*/ 5 h 19"/>
                  <a:gd name="T32" fmla="*/ 10 w 17"/>
                  <a:gd name="T33" fmla="*/ 2 h 19"/>
                  <a:gd name="T34" fmla="*/ 3 w 17"/>
                  <a:gd name="T35" fmla="*/ 2 h 19"/>
                  <a:gd name="T36" fmla="*/ 2 w 17"/>
                  <a:gd name="T37" fmla="*/ 2 h 19"/>
                  <a:gd name="T38" fmla="*/ 2 w 17"/>
                  <a:gd name="T3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0"/>
                      <a:pt x="11" y="1"/>
                    </a:cubicBezTo>
                    <a:cubicBezTo>
                      <a:pt x="13" y="1"/>
                      <a:pt x="14" y="2"/>
                      <a:pt x="15" y="4"/>
                    </a:cubicBezTo>
                    <a:cubicBezTo>
                      <a:pt x="16" y="6"/>
                      <a:pt x="17" y="8"/>
                      <a:pt x="17" y="10"/>
                    </a:cubicBezTo>
                    <a:cubicBezTo>
                      <a:pt x="17" y="12"/>
                      <a:pt x="16" y="14"/>
                      <a:pt x="15" y="15"/>
                    </a:cubicBezTo>
                    <a:cubicBezTo>
                      <a:pt x="15" y="17"/>
                      <a:pt x="13" y="18"/>
                      <a:pt x="12" y="18"/>
                    </a:cubicBezTo>
                    <a:cubicBezTo>
                      <a:pt x="11" y="19"/>
                      <a:pt x="9" y="19"/>
                      <a:pt x="6" y="19"/>
                    </a:cubicBezTo>
                    <a:lnTo>
                      <a:pt x="0" y="19"/>
                    </a:lnTo>
                    <a:close/>
                    <a:moveTo>
                      <a:pt x="2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9" y="17"/>
                      <a:pt x="10" y="17"/>
                    </a:cubicBezTo>
                    <a:cubicBezTo>
                      <a:pt x="11" y="17"/>
                      <a:pt x="13" y="16"/>
                      <a:pt x="13" y="14"/>
                    </a:cubicBezTo>
                    <a:cubicBezTo>
                      <a:pt x="14" y="13"/>
                      <a:pt x="15" y="12"/>
                      <a:pt x="15" y="10"/>
                    </a:cubicBezTo>
                    <a:cubicBezTo>
                      <a:pt x="15" y="8"/>
                      <a:pt x="14" y="6"/>
                      <a:pt x="13" y="5"/>
                    </a:cubicBezTo>
                    <a:cubicBezTo>
                      <a:pt x="12" y="4"/>
                      <a:pt x="11" y="3"/>
                      <a:pt x="10" y="2"/>
                    </a:cubicBezTo>
                    <a:cubicBezTo>
                      <a:pt x="8" y="2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53"/>
              <p:cNvSpPr>
                <a:spLocks/>
              </p:cNvSpPr>
              <p:nvPr userDrawn="1"/>
            </p:nvSpPr>
            <p:spPr bwMode="auto">
              <a:xfrm>
                <a:off x="5738813" y="1263650"/>
                <a:ext cx="28575" cy="38100"/>
              </a:xfrm>
              <a:custGeom>
                <a:avLst/>
                <a:gdLst>
                  <a:gd name="T0" fmla="*/ 0 w 18"/>
                  <a:gd name="T1" fmla="*/ 0 h 24"/>
                  <a:gd name="T2" fmla="*/ 3 w 18"/>
                  <a:gd name="T3" fmla="*/ 0 h 24"/>
                  <a:gd name="T4" fmla="*/ 9 w 18"/>
                  <a:gd name="T5" fmla="*/ 10 h 24"/>
                  <a:gd name="T6" fmla="*/ 16 w 18"/>
                  <a:gd name="T7" fmla="*/ 0 h 24"/>
                  <a:gd name="T8" fmla="*/ 18 w 18"/>
                  <a:gd name="T9" fmla="*/ 0 h 24"/>
                  <a:gd name="T10" fmla="*/ 11 w 18"/>
                  <a:gd name="T11" fmla="*/ 13 h 24"/>
                  <a:gd name="T12" fmla="*/ 11 w 18"/>
                  <a:gd name="T13" fmla="*/ 24 h 24"/>
                  <a:gd name="T14" fmla="*/ 8 w 18"/>
                  <a:gd name="T15" fmla="*/ 24 h 24"/>
                  <a:gd name="T16" fmla="*/ 8 w 18"/>
                  <a:gd name="T17" fmla="*/ 13 h 24"/>
                  <a:gd name="T18" fmla="*/ 0 w 18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3" y="0"/>
                    </a:lnTo>
                    <a:lnTo>
                      <a:pt x="9" y="1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1" y="13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8" y="1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154"/>
              <p:cNvSpPr>
                <a:spLocks noEditPoints="1"/>
              </p:cNvSpPr>
              <p:nvPr userDrawn="1"/>
            </p:nvSpPr>
            <p:spPr bwMode="auto">
              <a:xfrm>
                <a:off x="5368925" y="1108075"/>
                <a:ext cx="23813" cy="38100"/>
              </a:xfrm>
              <a:custGeom>
                <a:avLst/>
                <a:gdLst>
                  <a:gd name="T0" fmla="*/ 0 w 12"/>
                  <a:gd name="T1" fmla="*/ 0 h 19"/>
                  <a:gd name="T2" fmla="*/ 4 w 12"/>
                  <a:gd name="T3" fmla="*/ 0 h 19"/>
                  <a:gd name="T4" fmla="*/ 8 w 12"/>
                  <a:gd name="T5" fmla="*/ 0 h 19"/>
                  <a:gd name="T6" fmla="*/ 11 w 12"/>
                  <a:gd name="T7" fmla="*/ 2 h 19"/>
                  <a:gd name="T8" fmla="*/ 12 w 12"/>
                  <a:gd name="T9" fmla="*/ 5 h 19"/>
                  <a:gd name="T10" fmla="*/ 11 w 12"/>
                  <a:gd name="T11" fmla="*/ 8 h 19"/>
                  <a:gd name="T12" fmla="*/ 8 w 12"/>
                  <a:gd name="T13" fmla="*/ 10 h 19"/>
                  <a:gd name="T14" fmla="*/ 3 w 12"/>
                  <a:gd name="T15" fmla="*/ 10 h 19"/>
                  <a:gd name="T16" fmla="*/ 2 w 12"/>
                  <a:gd name="T17" fmla="*/ 10 h 19"/>
                  <a:gd name="T18" fmla="*/ 2 w 12"/>
                  <a:gd name="T19" fmla="*/ 19 h 19"/>
                  <a:gd name="T20" fmla="*/ 0 w 12"/>
                  <a:gd name="T21" fmla="*/ 19 h 19"/>
                  <a:gd name="T22" fmla="*/ 0 w 12"/>
                  <a:gd name="T23" fmla="*/ 0 h 19"/>
                  <a:gd name="T24" fmla="*/ 2 w 12"/>
                  <a:gd name="T25" fmla="*/ 2 h 19"/>
                  <a:gd name="T26" fmla="*/ 2 w 12"/>
                  <a:gd name="T27" fmla="*/ 8 h 19"/>
                  <a:gd name="T28" fmla="*/ 5 w 12"/>
                  <a:gd name="T29" fmla="*/ 8 h 19"/>
                  <a:gd name="T30" fmla="*/ 8 w 12"/>
                  <a:gd name="T31" fmla="*/ 8 h 19"/>
                  <a:gd name="T32" fmla="*/ 9 w 12"/>
                  <a:gd name="T33" fmla="*/ 7 h 19"/>
                  <a:gd name="T34" fmla="*/ 10 w 12"/>
                  <a:gd name="T35" fmla="*/ 5 h 19"/>
                  <a:gd name="T36" fmla="*/ 9 w 12"/>
                  <a:gd name="T37" fmla="*/ 3 h 19"/>
                  <a:gd name="T38" fmla="*/ 8 w 12"/>
                  <a:gd name="T39" fmla="*/ 2 h 19"/>
                  <a:gd name="T40" fmla="*/ 5 w 12"/>
                  <a:gd name="T41" fmla="*/ 2 h 19"/>
                  <a:gd name="T42" fmla="*/ 2 w 12"/>
                  <a:gd name="T4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6"/>
                      <a:pt x="12" y="7"/>
                      <a:pt x="11" y="8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7" y="10"/>
                      <a:pt x="6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0"/>
                    </a:lnTo>
                    <a:close/>
                    <a:moveTo>
                      <a:pt x="2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2"/>
                      <a:pt x="6" y="2"/>
                      <a:pt x="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55"/>
              <p:cNvSpPr>
                <a:spLocks/>
              </p:cNvSpPr>
              <p:nvPr userDrawn="1"/>
            </p:nvSpPr>
            <p:spPr bwMode="auto">
              <a:xfrm>
                <a:off x="5400675" y="1108075"/>
                <a:ext cx="23813" cy="38100"/>
              </a:xfrm>
              <a:custGeom>
                <a:avLst/>
                <a:gdLst>
                  <a:gd name="T0" fmla="*/ 0 w 15"/>
                  <a:gd name="T1" fmla="*/ 0 h 24"/>
                  <a:gd name="T2" fmla="*/ 15 w 15"/>
                  <a:gd name="T3" fmla="*/ 0 h 24"/>
                  <a:gd name="T4" fmla="*/ 15 w 15"/>
                  <a:gd name="T5" fmla="*/ 2 h 24"/>
                  <a:gd name="T6" fmla="*/ 3 w 15"/>
                  <a:gd name="T7" fmla="*/ 2 h 24"/>
                  <a:gd name="T8" fmla="*/ 3 w 15"/>
                  <a:gd name="T9" fmla="*/ 10 h 24"/>
                  <a:gd name="T10" fmla="*/ 15 w 15"/>
                  <a:gd name="T11" fmla="*/ 10 h 24"/>
                  <a:gd name="T12" fmla="*/ 15 w 15"/>
                  <a:gd name="T13" fmla="*/ 12 h 24"/>
                  <a:gd name="T14" fmla="*/ 3 w 15"/>
                  <a:gd name="T15" fmla="*/ 12 h 24"/>
                  <a:gd name="T16" fmla="*/ 3 w 15"/>
                  <a:gd name="T17" fmla="*/ 22 h 24"/>
                  <a:gd name="T18" fmla="*/ 15 w 15"/>
                  <a:gd name="T19" fmla="*/ 22 h 24"/>
                  <a:gd name="T20" fmla="*/ 15 w 15"/>
                  <a:gd name="T21" fmla="*/ 24 h 24"/>
                  <a:gd name="T22" fmla="*/ 0 w 15"/>
                  <a:gd name="T23" fmla="*/ 24 h 24"/>
                  <a:gd name="T24" fmla="*/ 0 w 15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24">
                    <a:moveTo>
                      <a:pt x="0" y="0"/>
                    </a:moveTo>
                    <a:lnTo>
                      <a:pt x="15" y="0"/>
                    </a:lnTo>
                    <a:lnTo>
                      <a:pt x="15" y="2"/>
                    </a:lnTo>
                    <a:lnTo>
                      <a:pt x="3" y="2"/>
                    </a:lnTo>
                    <a:lnTo>
                      <a:pt x="3" y="10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3" y="12"/>
                    </a:lnTo>
                    <a:lnTo>
                      <a:pt x="3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56"/>
              <p:cNvSpPr>
                <a:spLocks noEditPoints="1"/>
              </p:cNvSpPr>
              <p:nvPr userDrawn="1"/>
            </p:nvSpPr>
            <p:spPr bwMode="auto">
              <a:xfrm>
                <a:off x="5432425" y="1108075"/>
                <a:ext cx="23813" cy="38100"/>
              </a:xfrm>
              <a:custGeom>
                <a:avLst/>
                <a:gdLst>
                  <a:gd name="T0" fmla="*/ 0 w 12"/>
                  <a:gd name="T1" fmla="*/ 0 h 19"/>
                  <a:gd name="T2" fmla="*/ 4 w 12"/>
                  <a:gd name="T3" fmla="*/ 0 h 19"/>
                  <a:gd name="T4" fmla="*/ 8 w 12"/>
                  <a:gd name="T5" fmla="*/ 0 h 19"/>
                  <a:gd name="T6" fmla="*/ 11 w 12"/>
                  <a:gd name="T7" fmla="*/ 2 h 19"/>
                  <a:gd name="T8" fmla="*/ 12 w 12"/>
                  <a:gd name="T9" fmla="*/ 5 h 19"/>
                  <a:gd name="T10" fmla="*/ 11 w 12"/>
                  <a:gd name="T11" fmla="*/ 8 h 19"/>
                  <a:gd name="T12" fmla="*/ 9 w 12"/>
                  <a:gd name="T13" fmla="*/ 10 h 19"/>
                  <a:gd name="T14" fmla="*/ 5 w 12"/>
                  <a:gd name="T15" fmla="*/ 10 h 19"/>
                  <a:gd name="T16" fmla="*/ 12 w 12"/>
                  <a:gd name="T17" fmla="*/ 19 h 19"/>
                  <a:gd name="T18" fmla="*/ 10 w 12"/>
                  <a:gd name="T19" fmla="*/ 19 h 19"/>
                  <a:gd name="T20" fmla="*/ 3 w 12"/>
                  <a:gd name="T21" fmla="*/ 10 h 19"/>
                  <a:gd name="T22" fmla="*/ 2 w 12"/>
                  <a:gd name="T23" fmla="*/ 10 h 19"/>
                  <a:gd name="T24" fmla="*/ 2 w 12"/>
                  <a:gd name="T25" fmla="*/ 19 h 19"/>
                  <a:gd name="T26" fmla="*/ 0 w 12"/>
                  <a:gd name="T27" fmla="*/ 19 h 19"/>
                  <a:gd name="T28" fmla="*/ 0 w 12"/>
                  <a:gd name="T29" fmla="*/ 0 h 19"/>
                  <a:gd name="T30" fmla="*/ 2 w 12"/>
                  <a:gd name="T31" fmla="*/ 2 h 19"/>
                  <a:gd name="T32" fmla="*/ 2 w 12"/>
                  <a:gd name="T33" fmla="*/ 8 h 19"/>
                  <a:gd name="T34" fmla="*/ 5 w 12"/>
                  <a:gd name="T35" fmla="*/ 8 h 19"/>
                  <a:gd name="T36" fmla="*/ 8 w 12"/>
                  <a:gd name="T37" fmla="*/ 8 h 19"/>
                  <a:gd name="T38" fmla="*/ 9 w 12"/>
                  <a:gd name="T39" fmla="*/ 7 h 19"/>
                  <a:gd name="T40" fmla="*/ 10 w 12"/>
                  <a:gd name="T41" fmla="*/ 5 h 19"/>
                  <a:gd name="T42" fmla="*/ 9 w 12"/>
                  <a:gd name="T43" fmla="*/ 3 h 19"/>
                  <a:gd name="T44" fmla="*/ 8 w 12"/>
                  <a:gd name="T45" fmla="*/ 2 h 19"/>
                  <a:gd name="T46" fmla="*/ 5 w 12"/>
                  <a:gd name="T47" fmla="*/ 2 h 19"/>
                  <a:gd name="T48" fmla="*/ 2 w 12"/>
                  <a:gd name="T4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6"/>
                      <a:pt x="12" y="7"/>
                      <a:pt x="11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7" y="10"/>
                      <a:pt x="5" y="1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0"/>
                    </a:lnTo>
                    <a:close/>
                    <a:moveTo>
                      <a:pt x="2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8" y="8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2"/>
                      <a:pt x="6" y="2"/>
                      <a:pt x="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Rectangle 157"/>
              <p:cNvSpPr>
                <a:spLocks noChangeArrowheads="1"/>
              </p:cNvSpPr>
              <p:nvPr userDrawn="1"/>
            </p:nvSpPr>
            <p:spPr bwMode="auto">
              <a:xfrm>
                <a:off x="5464175" y="1108075"/>
                <a:ext cx="476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58"/>
              <p:cNvSpPr>
                <a:spLocks noEditPoints="1"/>
              </p:cNvSpPr>
              <p:nvPr userDrawn="1"/>
            </p:nvSpPr>
            <p:spPr bwMode="auto">
              <a:xfrm>
                <a:off x="5475288" y="1104900"/>
                <a:ext cx="42863" cy="42863"/>
              </a:xfrm>
              <a:custGeom>
                <a:avLst/>
                <a:gdLst>
                  <a:gd name="T0" fmla="*/ 11 w 21"/>
                  <a:gd name="T1" fmla="*/ 0 h 21"/>
                  <a:gd name="T2" fmla="*/ 18 w 21"/>
                  <a:gd name="T3" fmla="*/ 3 h 21"/>
                  <a:gd name="T4" fmla="*/ 21 w 21"/>
                  <a:gd name="T5" fmla="*/ 11 h 21"/>
                  <a:gd name="T6" fmla="*/ 18 w 21"/>
                  <a:gd name="T7" fmla="*/ 18 h 21"/>
                  <a:gd name="T8" fmla="*/ 11 w 21"/>
                  <a:gd name="T9" fmla="*/ 21 h 21"/>
                  <a:gd name="T10" fmla="*/ 3 w 21"/>
                  <a:gd name="T11" fmla="*/ 18 h 21"/>
                  <a:gd name="T12" fmla="*/ 0 w 21"/>
                  <a:gd name="T13" fmla="*/ 11 h 21"/>
                  <a:gd name="T14" fmla="*/ 2 w 21"/>
                  <a:gd name="T15" fmla="*/ 5 h 21"/>
                  <a:gd name="T16" fmla="*/ 5 w 21"/>
                  <a:gd name="T17" fmla="*/ 2 h 21"/>
                  <a:gd name="T18" fmla="*/ 11 w 21"/>
                  <a:gd name="T19" fmla="*/ 0 h 21"/>
                  <a:gd name="T20" fmla="*/ 11 w 21"/>
                  <a:gd name="T21" fmla="*/ 2 h 21"/>
                  <a:gd name="T22" fmla="*/ 7 w 21"/>
                  <a:gd name="T23" fmla="*/ 3 h 21"/>
                  <a:gd name="T24" fmla="*/ 4 w 21"/>
                  <a:gd name="T25" fmla="*/ 6 h 21"/>
                  <a:gd name="T26" fmla="*/ 2 w 21"/>
                  <a:gd name="T27" fmla="*/ 11 h 21"/>
                  <a:gd name="T28" fmla="*/ 5 w 21"/>
                  <a:gd name="T29" fmla="*/ 17 h 21"/>
                  <a:gd name="T30" fmla="*/ 11 w 21"/>
                  <a:gd name="T31" fmla="*/ 19 h 21"/>
                  <a:gd name="T32" fmla="*/ 15 w 21"/>
                  <a:gd name="T33" fmla="*/ 18 h 21"/>
                  <a:gd name="T34" fmla="*/ 18 w 21"/>
                  <a:gd name="T35" fmla="*/ 15 h 21"/>
                  <a:gd name="T36" fmla="*/ 19 w 21"/>
                  <a:gd name="T37" fmla="*/ 11 h 21"/>
                  <a:gd name="T38" fmla="*/ 18 w 21"/>
                  <a:gd name="T39" fmla="*/ 6 h 21"/>
                  <a:gd name="T40" fmla="*/ 15 w 21"/>
                  <a:gd name="T41" fmla="*/ 3 h 21"/>
                  <a:gd name="T42" fmla="*/ 11 w 21"/>
                  <a:gd name="T4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1">
                    <a:moveTo>
                      <a:pt x="11" y="0"/>
                    </a:moveTo>
                    <a:cubicBezTo>
                      <a:pt x="14" y="0"/>
                      <a:pt x="16" y="1"/>
                      <a:pt x="18" y="3"/>
                    </a:cubicBezTo>
                    <a:cubicBezTo>
                      <a:pt x="20" y="5"/>
                      <a:pt x="21" y="8"/>
                      <a:pt x="21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4" y="21"/>
                      <a:pt x="11" y="21"/>
                    </a:cubicBezTo>
                    <a:cubicBezTo>
                      <a:pt x="8" y="21"/>
                      <a:pt x="5" y="20"/>
                      <a:pt x="3" y="18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9"/>
                      <a:pt x="1" y="7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1"/>
                      <a:pt x="9" y="0"/>
                      <a:pt x="11" y="0"/>
                    </a:cubicBezTo>
                    <a:close/>
                    <a:moveTo>
                      <a:pt x="11" y="2"/>
                    </a:moveTo>
                    <a:cubicBezTo>
                      <a:pt x="9" y="2"/>
                      <a:pt x="8" y="3"/>
                      <a:pt x="7" y="3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2" y="11"/>
                    </a:cubicBezTo>
                    <a:cubicBezTo>
                      <a:pt x="2" y="13"/>
                      <a:pt x="3" y="15"/>
                      <a:pt x="5" y="17"/>
                    </a:cubicBezTo>
                    <a:cubicBezTo>
                      <a:pt x="6" y="18"/>
                      <a:pt x="8" y="19"/>
                      <a:pt x="11" y="19"/>
                    </a:cubicBezTo>
                    <a:cubicBezTo>
                      <a:pt x="12" y="19"/>
                      <a:pt x="14" y="19"/>
                      <a:pt x="15" y="18"/>
                    </a:cubicBezTo>
                    <a:cubicBezTo>
                      <a:pt x="16" y="17"/>
                      <a:pt x="17" y="16"/>
                      <a:pt x="18" y="15"/>
                    </a:cubicBezTo>
                    <a:cubicBezTo>
                      <a:pt x="19" y="14"/>
                      <a:pt x="19" y="12"/>
                      <a:pt x="19" y="11"/>
                    </a:cubicBezTo>
                    <a:cubicBezTo>
                      <a:pt x="19" y="9"/>
                      <a:pt x="19" y="8"/>
                      <a:pt x="18" y="6"/>
                    </a:cubicBezTo>
                    <a:cubicBezTo>
                      <a:pt x="17" y="5"/>
                      <a:pt x="16" y="4"/>
                      <a:pt x="15" y="3"/>
                    </a:cubicBezTo>
                    <a:cubicBezTo>
                      <a:pt x="14" y="3"/>
                      <a:pt x="12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59"/>
              <p:cNvSpPr>
                <a:spLocks noEditPoints="1"/>
              </p:cNvSpPr>
              <p:nvPr userDrawn="1"/>
            </p:nvSpPr>
            <p:spPr bwMode="auto">
              <a:xfrm>
                <a:off x="5526088" y="1108075"/>
                <a:ext cx="33338" cy="38100"/>
              </a:xfrm>
              <a:custGeom>
                <a:avLst/>
                <a:gdLst>
                  <a:gd name="T0" fmla="*/ 0 w 16"/>
                  <a:gd name="T1" fmla="*/ 19 h 19"/>
                  <a:gd name="T2" fmla="*/ 0 w 16"/>
                  <a:gd name="T3" fmla="*/ 0 h 19"/>
                  <a:gd name="T4" fmla="*/ 4 w 16"/>
                  <a:gd name="T5" fmla="*/ 0 h 19"/>
                  <a:gd name="T6" fmla="*/ 10 w 16"/>
                  <a:gd name="T7" fmla="*/ 1 h 19"/>
                  <a:gd name="T8" fmla="*/ 15 w 16"/>
                  <a:gd name="T9" fmla="*/ 4 h 19"/>
                  <a:gd name="T10" fmla="*/ 16 w 16"/>
                  <a:gd name="T11" fmla="*/ 10 h 19"/>
                  <a:gd name="T12" fmla="*/ 15 w 16"/>
                  <a:gd name="T13" fmla="*/ 15 h 19"/>
                  <a:gd name="T14" fmla="*/ 12 w 16"/>
                  <a:gd name="T15" fmla="*/ 18 h 19"/>
                  <a:gd name="T16" fmla="*/ 6 w 16"/>
                  <a:gd name="T17" fmla="*/ 19 h 19"/>
                  <a:gd name="T18" fmla="*/ 0 w 16"/>
                  <a:gd name="T19" fmla="*/ 19 h 19"/>
                  <a:gd name="T20" fmla="*/ 2 w 16"/>
                  <a:gd name="T21" fmla="*/ 18 h 19"/>
                  <a:gd name="T22" fmla="*/ 4 w 16"/>
                  <a:gd name="T23" fmla="*/ 18 h 19"/>
                  <a:gd name="T24" fmla="*/ 10 w 16"/>
                  <a:gd name="T25" fmla="*/ 17 h 19"/>
                  <a:gd name="T26" fmla="*/ 13 w 16"/>
                  <a:gd name="T27" fmla="*/ 14 h 19"/>
                  <a:gd name="T28" fmla="*/ 14 w 16"/>
                  <a:gd name="T29" fmla="*/ 10 h 19"/>
                  <a:gd name="T30" fmla="*/ 13 w 16"/>
                  <a:gd name="T31" fmla="*/ 5 h 19"/>
                  <a:gd name="T32" fmla="*/ 9 w 16"/>
                  <a:gd name="T33" fmla="*/ 2 h 19"/>
                  <a:gd name="T34" fmla="*/ 3 w 16"/>
                  <a:gd name="T35" fmla="*/ 2 h 19"/>
                  <a:gd name="T36" fmla="*/ 2 w 16"/>
                  <a:gd name="T37" fmla="*/ 2 h 19"/>
                  <a:gd name="T38" fmla="*/ 2 w 16"/>
                  <a:gd name="T3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2" y="1"/>
                      <a:pt x="14" y="2"/>
                      <a:pt x="15" y="4"/>
                    </a:cubicBezTo>
                    <a:cubicBezTo>
                      <a:pt x="16" y="6"/>
                      <a:pt x="16" y="8"/>
                      <a:pt x="16" y="10"/>
                    </a:cubicBezTo>
                    <a:cubicBezTo>
                      <a:pt x="16" y="12"/>
                      <a:pt x="16" y="14"/>
                      <a:pt x="15" y="15"/>
                    </a:cubicBezTo>
                    <a:cubicBezTo>
                      <a:pt x="14" y="17"/>
                      <a:pt x="13" y="18"/>
                      <a:pt x="12" y="18"/>
                    </a:cubicBezTo>
                    <a:cubicBezTo>
                      <a:pt x="11" y="19"/>
                      <a:pt x="9" y="19"/>
                      <a:pt x="6" y="19"/>
                    </a:cubicBezTo>
                    <a:lnTo>
                      <a:pt x="0" y="19"/>
                    </a:lnTo>
                    <a:close/>
                    <a:moveTo>
                      <a:pt x="2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9" y="17"/>
                      <a:pt x="10" y="17"/>
                    </a:cubicBezTo>
                    <a:cubicBezTo>
                      <a:pt x="11" y="17"/>
                      <a:pt x="12" y="16"/>
                      <a:pt x="13" y="14"/>
                    </a:cubicBezTo>
                    <a:cubicBezTo>
                      <a:pt x="14" y="13"/>
                      <a:pt x="14" y="12"/>
                      <a:pt x="14" y="10"/>
                    </a:cubicBezTo>
                    <a:cubicBezTo>
                      <a:pt x="14" y="8"/>
                      <a:pt x="14" y="6"/>
                      <a:pt x="13" y="5"/>
                    </a:cubicBezTo>
                    <a:cubicBezTo>
                      <a:pt x="12" y="4"/>
                      <a:pt x="11" y="3"/>
                      <a:pt x="9" y="2"/>
                    </a:cubicBezTo>
                    <a:cubicBezTo>
                      <a:pt x="8" y="2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160"/>
              <p:cNvSpPr>
                <a:spLocks noEditPoints="1"/>
              </p:cNvSpPr>
              <p:nvPr userDrawn="1"/>
            </p:nvSpPr>
            <p:spPr bwMode="auto">
              <a:xfrm>
                <a:off x="5567363" y="1117600"/>
                <a:ext cx="7938" cy="30163"/>
              </a:xfrm>
              <a:custGeom>
                <a:avLst/>
                <a:gdLst>
                  <a:gd name="T0" fmla="*/ 2 w 4"/>
                  <a:gd name="T1" fmla="*/ 0 h 15"/>
                  <a:gd name="T2" fmla="*/ 3 w 4"/>
                  <a:gd name="T3" fmla="*/ 0 h 15"/>
                  <a:gd name="T4" fmla="*/ 4 w 4"/>
                  <a:gd name="T5" fmla="*/ 1 h 15"/>
                  <a:gd name="T6" fmla="*/ 3 w 4"/>
                  <a:gd name="T7" fmla="*/ 2 h 15"/>
                  <a:gd name="T8" fmla="*/ 2 w 4"/>
                  <a:gd name="T9" fmla="*/ 3 h 15"/>
                  <a:gd name="T10" fmla="*/ 1 w 4"/>
                  <a:gd name="T11" fmla="*/ 2 h 15"/>
                  <a:gd name="T12" fmla="*/ 0 w 4"/>
                  <a:gd name="T13" fmla="*/ 1 h 15"/>
                  <a:gd name="T14" fmla="*/ 1 w 4"/>
                  <a:gd name="T15" fmla="*/ 0 h 15"/>
                  <a:gd name="T16" fmla="*/ 2 w 4"/>
                  <a:gd name="T17" fmla="*/ 0 h 15"/>
                  <a:gd name="T18" fmla="*/ 2 w 4"/>
                  <a:gd name="T19" fmla="*/ 11 h 15"/>
                  <a:gd name="T20" fmla="*/ 3 w 4"/>
                  <a:gd name="T21" fmla="*/ 12 h 15"/>
                  <a:gd name="T22" fmla="*/ 4 w 4"/>
                  <a:gd name="T23" fmla="*/ 13 h 15"/>
                  <a:gd name="T24" fmla="*/ 3 w 4"/>
                  <a:gd name="T25" fmla="*/ 14 h 15"/>
                  <a:gd name="T26" fmla="*/ 2 w 4"/>
                  <a:gd name="T27" fmla="*/ 15 h 15"/>
                  <a:gd name="T28" fmla="*/ 1 w 4"/>
                  <a:gd name="T29" fmla="*/ 14 h 15"/>
                  <a:gd name="T30" fmla="*/ 0 w 4"/>
                  <a:gd name="T31" fmla="*/ 13 h 15"/>
                  <a:gd name="T32" fmla="*/ 1 w 4"/>
                  <a:gd name="T33" fmla="*/ 12 h 15"/>
                  <a:gd name="T34" fmla="*/ 2 w 4"/>
                  <a:gd name="T35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15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  <a:moveTo>
                      <a:pt x="2" y="11"/>
                    </a:moveTo>
                    <a:cubicBezTo>
                      <a:pt x="2" y="11"/>
                      <a:pt x="3" y="12"/>
                      <a:pt x="3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5"/>
                      <a:pt x="2" y="15"/>
                      <a:pt x="2" y="15"/>
                    </a:cubicBezTo>
                    <a:cubicBezTo>
                      <a:pt x="2" y="15"/>
                      <a:pt x="1" y="15"/>
                      <a:pt x="1" y="14"/>
                    </a:cubicBezTo>
                    <a:cubicBezTo>
                      <a:pt x="1" y="14"/>
                      <a:pt x="0" y="14"/>
                      <a:pt x="0" y="13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161"/>
              <p:cNvSpPr>
                <a:spLocks/>
              </p:cNvSpPr>
              <p:nvPr userDrawn="1"/>
            </p:nvSpPr>
            <p:spPr bwMode="auto">
              <a:xfrm>
                <a:off x="5595938" y="1108075"/>
                <a:ext cx="20638" cy="39688"/>
              </a:xfrm>
              <a:custGeom>
                <a:avLst/>
                <a:gdLst>
                  <a:gd name="T0" fmla="*/ 8 w 10"/>
                  <a:gd name="T1" fmla="*/ 0 h 20"/>
                  <a:gd name="T2" fmla="*/ 10 w 10"/>
                  <a:gd name="T3" fmla="*/ 0 h 20"/>
                  <a:gd name="T4" fmla="*/ 10 w 10"/>
                  <a:gd name="T5" fmla="*/ 13 h 20"/>
                  <a:gd name="T6" fmla="*/ 9 w 10"/>
                  <a:gd name="T7" fmla="*/ 17 h 20"/>
                  <a:gd name="T8" fmla="*/ 8 w 10"/>
                  <a:gd name="T9" fmla="*/ 19 h 20"/>
                  <a:gd name="T10" fmla="*/ 5 w 10"/>
                  <a:gd name="T11" fmla="*/ 20 h 20"/>
                  <a:gd name="T12" fmla="*/ 3 w 10"/>
                  <a:gd name="T13" fmla="*/ 19 h 20"/>
                  <a:gd name="T14" fmla="*/ 0 w 10"/>
                  <a:gd name="T15" fmla="*/ 18 h 20"/>
                  <a:gd name="T16" fmla="*/ 1 w 10"/>
                  <a:gd name="T17" fmla="*/ 16 h 20"/>
                  <a:gd name="T18" fmla="*/ 4 w 10"/>
                  <a:gd name="T19" fmla="*/ 18 h 20"/>
                  <a:gd name="T20" fmla="*/ 5 w 10"/>
                  <a:gd name="T21" fmla="*/ 18 h 20"/>
                  <a:gd name="T22" fmla="*/ 7 w 10"/>
                  <a:gd name="T23" fmla="*/ 18 h 20"/>
                  <a:gd name="T24" fmla="*/ 8 w 10"/>
                  <a:gd name="T25" fmla="*/ 16 h 20"/>
                  <a:gd name="T26" fmla="*/ 8 w 10"/>
                  <a:gd name="T27" fmla="*/ 13 h 20"/>
                  <a:gd name="T28" fmla="*/ 8 w 10"/>
                  <a:gd name="T2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20">
                    <a:moveTo>
                      <a:pt x="8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20"/>
                      <a:pt x="6" y="20"/>
                      <a:pt x="5" y="20"/>
                    </a:cubicBezTo>
                    <a:cubicBezTo>
                      <a:pt x="4" y="20"/>
                      <a:pt x="3" y="20"/>
                      <a:pt x="3" y="19"/>
                    </a:cubicBezTo>
                    <a:cubicBezTo>
                      <a:pt x="2" y="19"/>
                      <a:pt x="1" y="19"/>
                      <a:pt x="0" y="18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3" y="17"/>
                      <a:pt x="4" y="18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7" y="18"/>
                    </a:cubicBezTo>
                    <a:cubicBezTo>
                      <a:pt x="7" y="17"/>
                      <a:pt x="7" y="17"/>
                      <a:pt x="8" y="16"/>
                    </a:cubicBezTo>
                    <a:cubicBezTo>
                      <a:pt x="8" y="16"/>
                      <a:pt x="8" y="15"/>
                      <a:pt x="8" y="13"/>
                    </a:cubicBez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62"/>
              <p:cNvSpPr>
                <a:spLocks/>
              </p:cNvSpPr>
              <p:nvPr userDrawn="1"/>
            </p:nvSpPr>
            <p:spPr bwMode="auto">
              <a:xfrm>
                <a:off x="5626100" y="1108075"/>
                <a:ext cx="26988" cy="39688"/>
              </a:xfrm>
              <a:custGeom>
                <a:avLst/>
                <a:gdLst>
                  <a:gd name="T0" fmla="*/ 0 w 13"/>
                  <a:gd name="T1" fmla="*/ 0 h 20"/>
                  <a:gd name="T2" fmla="*/ 2 w 13"/>
                  <a:gd name="T3" fmla="*/ 0 h 20"/>
                  <a:gd name="T4" fmla="*/ 2 w 13"/>
                  <a:gd name="T5" fmla="*/ 12 h 20"/>
                  <a:gd name="T6" fmla="*/ 2 w 13"/>
                  <a:gd name="T7" fmla="*/ 14 h 20"/>
                  <a:gd name="T8" fmla="*/ 2 w 13"/>
                  <a:gd name="T9" fmla="*/ 16 h 20"/>
                  <a:gd name="T10" fmla="*/ 4 w 13"/>
                  <a:gd name="T11" fmla="*/ 18 h 20"/>
                  <a:gd name="T12" fmla="*/ 6 w 13"/>
                  <a:gd name="T13" fmla="*/ 18 h 20"/>
                  <a:gd name="T14" fmla="*/ 8 w 13"/>
                  <a:gd name="T15" fmla="*/ 18 h 20"/>
                  <a:gd name="T16" fmla="*/ 10 w 13"/>
                  <a:gd name="T17" fmla="*/ 16 h 20"/>
                  <a:gd name="T18" fmla="*/ 10 w 13"/>
                  <a:gd name="T19" fmla="*/ 15 h 20"/>
                  <a:gd name="T20" fmla="*/ 11 w 13"/>
                  <a:gd name="T21" fmla="*/ 12 h 20"/>
                  <a:gd name="T22" fmla="*/ 11 w 13"/>
                  <a:gd name="T23" fmla="*/ 0 h 20"/>
                  <a:gd name="T24" fmla="*/ 13 w 13"/>
                  <a:gd name="T25" fmla="*/ 0 h 20"/>
                  <a:gd name="T26" fmla="*/ 13 w 13"/>
                  <a:gd name="T27" fmla="*/ 12 h 20"/>
                  <a:gd name="T28" fmla="*/ 12 w 13"/>
                  <a:gd name="T29" fmla="*/ 16 h 20"/>
                  <a:gd name="T30" fmla="*/ 10 w 13"/>
                  <a:gd name="T31" fmla="*/ 19 h 20"/>
                  <a:gd name="T32" fmla="*/ 6 w 13"/>
                  <a:gd name="T33" fmla="*/ 20 h 20"/>
                  <a:gd name="T34" fmla="*/ 2 w 13"/>
                  <a:gd name="T35" fmla="*/ 19 h 20"/>
                  <a:gd name="T36" fmla="*/ 0 w 13"/>
                  <a:gd name="T37" fmla="*/ 16 h 20"/>
                  <a:gd name="T38" fmla="*/ 0 w 13"/>
                  <a:gd name="T39" fmla="*/ 12 h 20"/>
                  <a:gd name="T40" fmla="*/ 0 w 13"/>
                  <a:gd name="T4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3" y="17"/>
                      <a:pt x="3" y="17"/>
                      <a:pt x="4" y="18"/>
                    </a:cubicBezTo>
                    <a:cubicBezTo>
                      <a:pt x="5" y="18"/>
                      <a:pt x="5" y="18"/>
                      <a:pt x="6" y="18"/>
                    </a:cubicBezTo>
                    <a:cubicBezTo>
                      <a:pt x="7" y="18"/>
                      <a:pt x="7" y="18"/>
                      <a:pt x="8" y="18"/>
                    </a:cubicBezTo>
                    <a:cubicBezTo>
                      <a:pt x="9" y="17"/>
                      <a:pt x="9" y="17"/>
                      <a:pt x="10" y="16"/>
                    </a:cubicBezTo>
                    <a:cubicBezTo>
                      <a:pt x="10" y="16"/>
                      <a:pt x="10" y="15"/>
                      <a:pt x="10" y="15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5"/>
                      <a:pt x="12" y="16"/>
                    </a:cubicBezTo>
                    <a:cubicBezTo>
                      <a:pt x="12" y="17"/>
                      <a:pt x="11" y="18"/>
                      <a:pt x="10" y="19"/>
                    </a:cubicBezTo>
                    <a:cubicBezTo>
                      <a:pt x="9" y="20"/>
                      <a:pt x="8" y="20"/>
                      <a:pt x="6" y="20"/>
                    </a:cubicBezTo>
                    <a:cubicBezTo>
                      <a:pt x="5" y="20"/>
                      <a:pt x="3" y="20"/>
                      <a:pt x="2" y="19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4"/>
                      <a:pt x="0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163"/>
              <p:cNvSpPr>
                <a:spLocks/>
              </p:cNvSpPr>
              <p:nvPr userDrawn="1"/>
            </p:nvSpPr>
            <p:spPr bwMode="auto">
              <a:xfrm>
                <a:off x="5661025" y="1108075"/>
                <a:ext cx="33338" cy="38100"/>
              </a:xfrm>
              <a:custGeom>
                <a:avLst/>
                <a:gdLst>
                  <a:gd name="T0" fmla="*/ 0 w 21"/>
                  <a:gd name="T1" fmla="*/ 24 h 24"/>
                  <a:gd name="T2" fmla="*/ 0 w 21"/>
                  <a:gd name="T3" fmla="*/ 0 h 24"/>
                  <a:gd name="T4" fmla="*/ 2 w 21"/>
                  <a:gd name="T5" fmla="*/ 0 h 24"/>
                  <a:gd name="T6" fmla="*/ 18 w 21"/>
                  <a:gd name="T7" fmla="*/ 19 h 24"/>
                  <a:gd name="T8" fmla="*/ 18 w 21"/>
                  <a:gd name="T9" fmla="*/ 0 h 24"/>
                  <a:gd name="T10" fmla="*/ 21 w 21"/>
                  <a:gd name="T11" fmla="*/ 0 h 24"/>
                  <a:gd name="T12" fmla="*/ 21 w 21"/>
                  <a:gd name="T13" fmla="*/ 24 h 24"/>
                  <a:gd name="T14" fmla="*/ 20 w 21"/>
                  <a:gd name="T15" fmla="*/ 24 h 24"/>
                  <a:gd name="T16" fmla="*/ 3 w 21"/>
                  <a:gd name="T17" fmla="*/ 6 h 24"/>
                  <a:gd name="T18" fmla="*/ 3 w 21"/>
                  <a:gd name="T19" fmla="*/ 24 h 24"/>
                  <a:gd name="T20" fmla="*/ 0 w 21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24">
                    <a:moveTo>
                      <a:pt x="0" y="2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18" y="19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3" y="6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164"/>
              <p:cNvSpPr>
                <a:spLocks/>
              </p:cNvSpPr>
              <p:nvPr userDrawn="1"/>
            </p:nvSpPr>
            <p:spPr bwMode="auto">
              <a:xfrm>
                <a:off x="5722938" y="1108075"/>
                <a:ext cx="9525" cy="38100"/>
              </a:xfrm>
              <a:custGeom>
                <a:avLst/>
                <a:gdLst>
                  <a:gd name="T0" fmla="*/ 1 w 6"/>
                  <a:gd name="T1" fmla="*/ 0 h 24"/>
                  <a:gd name="T2" fmla="*/ 6 w 6"/>
                  <a:gd name="T3" fmla="*/ 0 h 24"/>
                  <a:gd name="T4" fmla="*/ 6 w 6"/>
                  <a:gd name="T5" fmla="*/ 24 h 24"/>
                  <a:gd name="T6" fmla="*/ 4 w 6"/>
                  <a:gd name="T7" fmla="*/ 24 h 24"/>
                  <a:gd name="T8" fmla="*/ 4 w 6"/>
                  <a:gd name="T9" fmla="*/ 2 h 24"/>
                  <a:gd name="T10" fmla="*/ 0 w 6"/>
                  <a:gd name="T11" fmla="*/ 2 h 24"/>
                  <a:gd name="T12" fmla="*/ 1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1" y="0"/>
                    </a:moveTo>
                    <a:lnTo>
                      <a:pt x="6" y="0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165"/>
              <p:cNvSpPr>
                <a:spLocks/>
              </p:cNvSpPr>
              <p:nvPr userDrawn="1"/>
            </p:nvSpPr>
            <p:spPr bwMode="auto">
              <a:xfrm>
                <a:off x="5748338" y="1104900"/>
                <a:ext cx="25400" cy="41275"/>
              </a:xfrm>
              <a:custGeom>
                <a:avLst/>
                <a:gdLst>
                  <a:gd name="T0" fmla="*/ 2 w 13"/>
                  <a:gd name="T1" fmla="*/ 7 h 20"/>
                  <a:gd name="T2" fmla="*/ 0 w 13"/>
                  <a:gd name="T3" fmla="*/ 7 h 20"/>
                  <a:gd name="T4" fmla="*/ 2 w 13"/>
                  <a:gd name="T5" fmla="*/ 2 h 20"/>
                  <a:gd name="T6" fmla="*/ 7 w 13"/>
                  <a:gd name="T7" fmla="*/ 0 h 20"/>
                  <a:gd name="T8" fmla="*/ 11 w 13"/>
                  <a:gd name="T9" fmla="*/ 2 h 20"/>
                  <a:gd name="T10" fmla="*/ 13 w 13"/>
                  <a:gd name="T11" fmla="*/ 6 h 20"/>
                  <a:gd name="T12" fmla="*/ 12 w 13"/>
                  <a:gd name="T13" fmla="*/ 9 h 20"/>
                  <a:gd name="T14" fmla="*/ 9 w 13"/>
                  <a:gd name="T15" fmla="*/ 13 h 20"/>
                  <a:gd name="T16" fmla="*/ 4 w 13"/>
                  <a:gd name="T17" fmla="*/ 19 h 20"/>
                  <a:gd name="T18" fmla="*/ 13 w 13"/>
                  <a:gd name="T19" fmla="*/ 19 h 20"/>
                  <a:gd name="T20" fmla="*/ 13 w 13"/>
                  <a:gd name="T21" fmla="*/ 20 h 20"/>
                  <a:gd name="T22" fmla="*/ 0 w 13"/>
                  <a:gd name="T23" fmla="*/ 20 h 20"/>
                  <a:gd name="T24" fmla="*/ 7 w 13"/>
                  <a:gd name="T25" fmla="*/ 12 h 20"/>
                  <a:gd name="T26" fmla="*/ 10 w 13"/>
                  <a:gd name="T27" fmla="*/ 9 h 20"/>
                  <a:gd name="T28" fmla="*/ 11 w 13"/>
                  <a:gd name="T29" fmla="*/ 6 h 20"/>
                  <a:gd name="T30" fmla="*/ 10 w 13"/>
                  <a:gd name="T31" fmla="*/ 3 h 20"/>
                  <a:gd name="T32" fmla="*/ 7 w 13"/>
                  <a:gd name="T33" fmla="*/ 2 h 20"/>
                  <a:gd name="T34" fmla="*/ 3 w 13"/>
                  <a:gd name="T35" fmla="*/ 3 h 20"/>
                  <a:gd name="T36" fmla="*/ 2 w 13"/>
                  <a:gd name="T3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20">
                    <a:moveTo>
                      <a:pt x="2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3" y="5"/>
                      <a:pt x="13" y="6"/>
                    </a:cubicBezTo>
                    <a:cubicBezTo>
                      <a:pt x="13" y="7"/>
                      <a:pt x="12" y="8"/>
                      <a:pt x="12" y="9"/>
                    </a:cubicBezTo>
                    <a:cubicBezTo>
                      <a:pt x="11" y="10"/>
                      <a:pt x="10" y="12"/>
                      <a:pt x="9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9"/>
                      <a:pt x="10" y="9"/>
                    </a:cubicBezTo>
                    <a:cubicBezTo>
                      <a:pt x="11" y="8"/>
                      <a:pt x="11" y="7"/>
                      <a:pt x="11" y="6"/>
                    </a:cubicBezTo>
                    <a:cubicBezTo>
                      <a:pt x="11" y="5"/>
                      <a:pt x="10" y="4"/>
                      <a:pt x="10" y="3"/>
                    </a:cubicBezTo>
                    <a:cubicBezTo>
                      <a:pt x="9" y="3"/>
                      <a:pt x="8" y="2"/>
                      <a:pt x="7" y="2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3" y="4"/>
                      <a:pt x="2" y="5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Rectangle 166"/>
              <p:cNvSpPr>
                <a:spLocks noChangeArrowheads="1"/>
              </p:cNvSpPr>
              <p:nvPr userDrawn="1"/>
            </p:nvSpPr>
            <p:spPr bwMode="auto">
              <a:xfrm>
                <a:off x="5792788" y="1130300"/>
                <a:ext cx="1587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167"/>
              <p:cNvSpPr>
                <a:spLocks/>
              </p:cNvSpPr>
              <p:nvPr userDrawn="1"/>
            </p:nvSpPr>
            <p:spPr bwMode="auto">
              <a:xfrm>
                <a:off x="5827713" y="1104900"/>
                <a:ext cx="22225" cy="42863"/>
              </a:xfrm>
              <a:custGeom>
                <a:avLst/>
                <a:gdLst>
                  <a:gd name="T0" fmla="*/ 0 w 11"/>
                  <a:gd name="T1" fmla="*/ 17 h 21"/>
                  <a:gd name="T2" fmla="*/ 1 w 11"/>
                  <a:gd name="T3" fmla="*/ 16 h 21"/>
                  <a:gd name="T4" fmla="*/ 5 w 11"/>
                  <a:gd name="T5" fmla="*/ 19 h 21"/>
                  <a:gd name="T6" fmla="*/ 7 w 11"/>
                  <a:gd name="T7" fmla="*/ 19 h 21"/>
                  <a:gd name="T8" fmla="*/ 8 w 11"/>
                  <a:gd name="T9" fmla="*/ 17 h 21"/>
                  <a:gd name="T10" fmla="*/ 9 w 11"/>
                  <a:gd name="T11" fmla="*/ 16 h 21"/>
                  <a:gd name="T12" fmla="*/ 8 w 11"/>
                  <a:gd name="T13" fmla="*/ 14 h 21"/>
                  <a:gd name="T14" fmla="*/ 5 w 11"/>
                  <a:gd name="T15" fmla="*/ 11 h 21"/>
                  <a:gd name="T16" fmla="*/ 2 w 11"/>
                  <a:gd name="T17" fmla="*/ 8 h 21"/>
                  <a:gd name="T18" fmla="*/ 1 w 11"/>
                  <a:gd name="T19" fmla="*/ 5 h 21"/>
                  <a:gd name="T20" fmla="*/ 1 w 11"/>
                  <a:gd name="T21" fmla="*/ 3 h 21"/>
                  <a:gd name="T22" fmla="*/ 3 w 11"/>
                  <a:gd name="T23" fmla="*/ 1 h 21"/>
                  <a:gd name="T24" fmla="*/ 6 w 11"/>
                  <a:gd name="T25" fmla="*/ 0 h 21"/>
                  <a:gd name="T26" fmla="*/ 8 w 11"/>
                  <a:gd name="T27" fmla="*/ 1 h 21"/>
                  <a:gd name="T28" fmla="*/ 11 w 11"/>
                  <a:gd name="T29" fmla="*/ 4 h 21"/>
                  <a:gd name="T30" fmla="*/ 9 w 11"/>
                  <a:gd name="T31" fmla="*/ 5 h 21"/>
                  <a:gd name="T32" fmla="*/ 7 w 11"/>
                  <a:gd name="T33" fmla="*/ 3 h 21"/>
                  <a:gd name="T34" fmla="*/ 6 w 11"/>
                  <a:gd name="T35" fmla="*/ 2 h 21"/>
                  <a:gd name="T36" fmla="*/ 4 w 11"/>
                  <a:gd name="T37" fmla="*/ 3 h 21"/>
                  <a:gd name="T38" fmla="*/ 3 w 11"/>
                  <a:gd name="T39" fmla="*/ 5 h 21"/>
                  <a:gd name="T40" fmla="*/ 3 w 11"/>
                  <a:gd name="T41" fmla="*/ 6 h 21"/>
                  <a:gd name="T42" fmla="*/ 4 w 11"/>
                  <a:gd name="T43" fmla="*/ 7 h 21"/>
                  <a:gd name="T44" fmla="*/ 7 w 11"/>
                  <a:gd name="T45" fmla="*/ 9 h 21"/>
                  <a:gd name="T46" fmla="*/ 10 w 11"/>
                  <a:gd name="T47" fmla="*/ 13 h 21"/>
                  <a:gd name="T48" fmla="*/ 11 w 11"/>
                  <a:gd name="T49" fmla="*/ 16 h 21"/>
                  <a:gd name="T50" fmla="*/ 9 w 11"/>
                  <a:gd name="T51" fmla="*/ 19 h 21"/>
                  <a:gd name="T52" fmla="*/ 5 w 11"/>
                  <a:gd name="T53" fmla="*/ 21 h 21"/>
                  <a:gd name="T54" fmla="*/ 2 w 11"/>
                  <a:gd name="T55" fmla="*/ 20 h 21"/>
                  <a:gd name="T56" fmla="*/ 0 w 11"/>
                  <a:gd name="T57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21">
                    <a:moveTo>
                      <a:pt x="0" y="17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4" y="19"/>
                      <a:pt x="5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8" y="18"/>
                      <a:pt x="8" y="18"/>
                      <a:pt x="8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9" y="15"/>
                      <a:pt x="9" y="14"/>
                      <a:pt x="8" y="14"/>
                    </a:cubicBezTo>
                    <a:cubicBezTo>
                      <a:pt x="8" y="13"/>
                      <a:pt x="7" y="12"/>
                      <a:pt x="5" y="11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6" y="0"/>
                      <a:pt x="7" y="1"/>
                      <a:pt x="8" y="1"/>
                    </a:cubicBezTo>
                    <a:cubicBezTo>
                      <a:pt x="9" y="1"/>
                      <a:pt x="10" y="2"/>
                      <a:pt x="11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4" y="7"/>
                      <a:pt x="4" y="7"/>
                    </a:cubicBezTo>
                    <a:cubicBezTo>
                      <a:pt x="4" y="8"/>
                      <a:pt x="5" y="8"/>
                      <a:pt x="7" y="9"/>
                    </a:cubicBezTo>
                    <a:cubicBezTo>
                      <a:pt x="8" y="11"/>
                      <a:pt x="9" y="12"/>
                      <a:pt x="10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7"/>
                      <a:pt x="10" y="18"/>
                      <a:pt x="9" y="19"/>
                    </a:cubicBezTo>
                    <a:cubicBezTo>
                      <a:pt x="8" y="20"/>
                      <a:pt x="7" y="21"/>
                      <a:pt x="5" y="21"/>
                    </a:cubicBezTo>
                    <a:cubicBezTo>
                      <a:pt x="4" y="21"/>
                      <a:pt x="3" y="21"/>
                      <a:pt x="2" y="20"/>
                    </a:cubicBezTo>
                    <a:cubicBezTo>
                      <a:pt x="1" y="19"/>
                      <a:pt x="0" y="18"/>
                      <a:pt x="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168"/>
              <p:cNvSpPr>
                <a:spLocks/>
              </p:cNvSpPr>
              <p:nvPr userDrawn="1"/>
            </p:nvSpPr>
            <p:spPr bwMode="auto">
              <a:xfrm>
                <a:off x="5857875" y="1108075"/>
                <a:ext cx="22225" cy="38100"/>
              </a:xfrm>
              <a:custGeom>
                <a:avLst/>
                <a:gdLst>
                  <a:gd name="T0" fmla="*/ 0 w 14"/>
                  <a:gd name="T1" fmla="*/ 0 h 24"/>
                  <a:gd name="T2" fmla="*/ 14 w 14"/>
                  <a:gd name="T3" fmla="*/ 0 h 24"/>
                  <a:gd name="T4" fmla="*/ 14 w 14"/>
                  <a:gd name="T5" fmla="*/ 2 h 24"/>
                  <a:gd name="T6" fmla="*/ 3 w 14"/>
                  <a:gd name="T7" fmla="*/ 2 h 24"/>
                  <a:gd name="T8" fmla="*/ 3 w 14"/>
                  <a:gd name="T9" fmla="*/ 10 h 24"/>
                  <a:gd name="T10" fmla="*/ 14 w 14"/>
                  <a:gd name="T11" fmla="*/ 10 h 24"/>
                  <a:gd name="T12" fmla="*/ 14 w 14"/>
                  <a:gd name="T13" fmla="*/ 12 h 24"/>
                  <a:gd name="T14" fmla="*/ 3 w 14"/>
                  <a:gd name="T15" fmla="*/ 12 h 24"/>
                  <a:gd name="T16" fmla="*/ 3 w 14"/>
                  <a:gd name="T17" fmla="*/ 22 h 24"/>
                  <a:gd name="T18" fmla="*/ 14 w 14"/>
                  <a:gd name="T19" fmla="*/ 22 h 24"/>
                  <a:gd name="T20" fmla="*/ 14 w 14"/>
                  <a:gd name="T21" fmla="*/ 24 h 24"/>
                  <a:gd name="T22" fmla="*/ 0 w 14"/>
                  <a:gd name="T23" fmla="*/ 24 h 24"/>
                  <a:gd name="T24" fmla="*/ 0 w 14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3" y="2"/>
                    </a:lnTo>
                    <a:lnTo>
                      <a:pt x="3" y="10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3" y="12"/>
                    </a:lnTo>
                    <a:lnTo>
                      <a:pt x="3" y="22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69"/>
              <p:cNvSpPr>
                <a:spLocks noEditPoints="1"/>
              </p:cNvSpPr>
              <p:nvPr userDrawn="1"/>
            </p:nvSpPr>
            <p:spPr bwMode="auto">
              <a:xfrm>
                <a:off x="5889625" y="1108075"/>
                <a:ext cx="23813" cy="38100"/>
              </a:xfrm>
              <a:custGeom>
                <a:avLst/>
                <a:gdLst>
                  <a:gd name="T0" fmla="*/ 0 w 12"/>
                  <a:gd name="T1" fmla="*/ 0 h 19"/>
                  <a:gd name="T2" fmla="*/ 4 w 12"/>
                  <a:gd name="T3" fmla="*/ 0 h 19"/>
                  <a:gd name="T4" fmla="*/ 8 w 12"/>
                  <a:gd name="T5" fmla="*/ 0 h 19"/>
                  <a:gd name="T6" fmla="*/ 11 w 12"/>
                  <a:gd name="T7" fmla="*/ 2 h 19"/>
                  <a:gd name="T8" fmla="*/ 12 w 12"/>
                  <a:gd name="T9" fmla="*/ 5 h 19"/>
                  <a:gd name="T10" fmla="*/ 11 w 12"/>
                  <a:gd name="T11" fmla="*/ 8 h 19"/>
                  <a:gd name="T12" fmla="*/ 8 w 12"/>
                  <a:gd name="T13" fmla="*/ 10 h 19"/>
                  <a:gd name="T14" fmla="*/ 3 w 12"/>
                  <a:gd name="T15" fmla="*/ 10 h 19"/>
                  <a:gd name="T16" fmla="*/ 2 w 12"/>
                  <a:gd name="T17" fmla="*/ 10 h 19"/>
                  <a:gd name="T18" fmla="*/ 2 w 12"/>
                  <a:gd name="T19" fmla="*/ 19 h 19"/>
                  <a:gd name="T20" fmla="*/ 0 w 12"/>
                  <a:gd name="T21" fmla="*/ 19 h 19"/>
                  <a:gd name="T22" fmla="*/ 0 w 12"/>
                  <a:gd name="T23" fmla="*/ 0 h 19"/>
                  <a:gd name="T24" fmla="*/ 2 w 12"/>
                  <a:gd name="T25" fmla="*/ 2 h 19"/>
                  <a:gd name="T26" fmla="*/ 2 w 12"/>
                  <a:gd name="T27" fmla="*/ 8 h 19"/>
                  <a:gd name="T28" fmla="*/ 5 w 12"/>
                  <a:gd name="T29" fmla="*/ 8 h 19"/>
                  <a:gd name="T30" fmla="*/ 8 w 12"/>
                  <a:gd name="T31" fmla="*/ 8 h 19"/>
                  <a:gd name="T32" fmla="*/ 9 w 12"/>
                  <a:gd name="T33" fmla="*/ 7 h 19"/>
                  <a:gd name="T34" fmla="*/ 10 w 12"/>
                  <a:gd name="T35" fmla="*/ 5 h 19"/>
                  <a:gd name="T36" fmla="*/ 9 w 12"/>
                  <a:gd name="T37" fmla="*/ 3 h 19"/>
                  <a:gd name="T38" fmla="*/ 8 w 12"/>
                  <a:gd name="T39" fmla="*/ 2 h 19"/>
                  <a:gd name="T40" fmla="*/ 5 w 12"/>
                  <a:gd name="T41" fmla="*/ 2 h 19"/>
                  <a:gd name="T42" fmla="*/ 2 w 12"/>
                  <a:gd name="T4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9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6"/>
                      <a:pt x="12" y="7"/>
                      <a:pt x="11" y="8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7" y="10"/>
                      <a:pt x="6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0"/>
                    </a:lnTo>
                    <a:close/>
                    <a:moveTo>
                      <a:pt x="2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2"/>
                      <a:pt x="7" y="2"/>
                      <a:pt x="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170"/>
              <p:cNvSpPr>
                <a:spLocks/>
              </p:cNvSpPr>
              <p:nvPr userDrawn="1"/>
            </p:nvSpPr>
            <p:spPr bwMode="auto">
              <a:xfrm>
                <a:off x="5940425" y="1108075"/>
                <a:ext cx="9525" cy="38100"/>
              </a:xfrm>
              <a:custGeom>
                <a:avLst/>
                <a:gdLst>
                  <a:gd name="T0" fmla="*/ 1 w 6"/>
                  <a:gd name="T1" fmla="*/ 0 h 24"/>
                  <a:gd name="T2" fmla="*/ 6 w 6"/>
                  <a:gd name="T3" fmla="*/ 0 h 24"/>
                  <a:gd name="T4" fmla="*/ 6 w 6"/>
                  <a:gd name="T5" fmla="*/ 24 h 24"/>
                  <a:gd name="T6" fmla="*/ 4 w 6"/>
                  <a:gd name="T7" fmla="*/ 24 h 24"/>
                  <a:gd name="T8" fmla="*/ 4 w 6"/>
                  <a:gd name="T9" fmla="*/ 2 h 24"/>
                  <a:gd name="T10" fmla="*/ 0 w 6"/>
                  <a:gd name="T11" fmla="*/ 2 h 24"/>
                  <a:gd name="T12" fmla="*/ 1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1" y="0"/>
                    </a:moveTo>
                    <a:lnTo>
                      <a:pt x="6" y="0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171"/>
              <p:cNvSpPr>
                <a:spLocks/>
              </p:cNvSpPr>
              <p:nvPr userDrawn="1"/>
            </p:nvSpPr>
            <p:spPr bwMode="auto">
              <a:xfrm>
                <a:off x="5967413" y="1108075"/>
                <a:ext cx="25400" cy="39688"/>
              </a:xfrm>
              <a:custGeom>
                <a:avLst/>
                <a:gdLst>
                  <a:gd name="T0" fmla="*/ 0 w 16"/>
                  <a:gd name="T1" fmla="*/ 0 h 25"/>
                  <a:gd name="T2" fmla="*/ 16 w 16"/>
                  <a:gd name="T3" fmla="*/ 0 h 25"/>
                  <a:gd name="T4" fmla="*/ 2 w 16"/>
                  <a:gd name="T5" fmla="*/ 25 h 25"/>
                  <a:gd name="T6" fmla="*/ 1 w 16"/>
                  <a:gd name="T7" fmla="*/ 24 h 25"/>
                  <a:gd name="T8" fmla="*/ 13 w 16"/>
                  <a:gd name="T9" fmla="*/ 2 h 25"/>
                  <a:gd name="T10" fmla="*/ 0 w 16"/>
                  <a:gd name="T11" fmla="*/ 2 h 25"/>
                  <a:gd name="T12" fmla="*/ 0 w 1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5">
                    <a:moveTo>
                      <a:pt x="0" y="0"/>
                    </a:moveTo>
                    <a:lnTo>
                      <a:pt x="16" y="0"/>
                    </a:lnTo>
                    <a:lnTo>
                      <a:pt x="2" y="25"/>
                    </a:lnTo>
                    <a:lnTo>
                      <a:pt x="1" y="24"/>
                    </a:lnTo>
                    <a:lnTo>
                      <a:pt x="1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406" name="Straight Connector 405"/>
          <p:cNvCxnSpPr/>
          <p:nvPr userDrawn="1"/>
        </p:nvCxnSpPr>
        <p:spPr>
          <a:xfrm>
            <a:off x="6296025" y="1660089"/>
            <a:ext cx="2009775" cy="2009775"/>
          </a:xfrm>
          <a:prstGeom prst="line">
            <a:avLst/>
          </a:prstGeom>
          <a:ln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7" name="Group 406"/>
          <p:cNvGrpSpPr/>
          <p:nvPr userDrawn="1"/>
        </p:nvGrpSpPr>
        <p:grpSpPr>
          <a:xfrm>
            <a:off x="8315325" y="3713163"/>
            <a:ext cx="3103563" cy="1624013"/>
            <a:chOff x="8315325" y="3713163"/>
            <a:chExt cx="3103563" cy="1624013"/>
          </a:xfrm>
        </p:grpSpPr>
        <p:sp>
          <p:nvSpPr>
            <p:cNvPr id="408" name="Freeform 175"/>
            <p:cNvSpPr>
              <a:spLocks noEditPoints="1"/>
            </p:cNvSpPr>
            <p:nvPr userDrawn="1"/>
          </p:nvSpPr>
          <p:spPr bwMode="auto">
            <a:xfrm>
              <a:off x="8380413" y="3725863"/>
              <a:ext cx="3038475" cy="1611313"/>
            </a:xfrm>
            <a:custGeom>
              <a:avLst/>
              <a:gdLst>
                <a:gd name="T0" fmla="*/ 326 w 1914"/>
                <a:gd name="T1" fmla="*/ 0 h 1015"/>
                <a:gd name="T2" fmla="*/ 1914 w 1914"/>
                <a:gd name="T3" fmla="*/ 0 h 1015"/>
                <a:gd name="T4" fmla="*/ 1914 w 1914"/>
                <a:gd name="T5" fmla="*/ 563 h 1015"/>
                <a:gd name="T6" fmla="*/ 1456 w 1914"/>
                <a:gd name="T7" fmla="*/ 1015 h 1015"/>
                <a:gd name="T8" fmla="*/ 0 w 1914"/>
                <a:gd name="T9" fmla="*/ 1015 h 1015"/>
                <a:gd name="T10" fmla="*/ 0 w 1914"/>
                <a:gd name="T11" fmla="*/ 307 h 1015"/>
                <a:gd name="T12" fmla="*/ 326 w 1914"/>
                <a:gd name="T13" fmla="*/ 0 h 1015"/>
                <a:gd name="T14" fmla="*/ 326 w 1914"/>
                <a:gd name="T15" fmla="*/ 0 h 1015"/>
                <a:gd name="T16" fmla="*/ 0 w 1914"/>
                <a:gd name="T17" fmla="*/ 307 h 1015"/>
                <a:gd name="T18" fmla="*/ 0 w 1914"/>
                <a:gd name="T19" fmla="*/ 307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1015">
                  <a:moveTo>
                    <a:pt x="326" y="0"/>
                  </a:moveTo>
                  <a:lnTo>
                    <a:pt x="1914" y="0"/>
                  </a:lnTo>
                  <a:lnTo>
                    <a:pt x="1914" y="563"/>
                  </a:lnTo>
                  <a:lnTo>
                    <a:pt x="1456" y="1015"/>
                  </a:lnTo>
                  <a:lnTo>
                    <a:pt x="0" y="1015"/>
                  </a:lnTo>
                  <a:lnTo>
                    <a:pt x="0" y="307"/>
                  </a:lnTo>
                  <a:moveTo>
                    <a:pt x="326" y="0"/>
                  </a:moveTo>
                  <a:lnTo>
                    <a:pt x="326" y="0"/>
                  </a:lnTo>
                  <a:moveTo>
                    <a:pt x="0" y="307"/>
                  </a:moveTo>
                  <a:lnTo>
                    <a:pt x="0" y="307"/>
                  </a:lnTo>
                </a:path>
              </a:pathLst>
            </a:custGeom>
            <a:noFill/>
            <a:ln w="12700" cap="flat">
              <a:solidFill>
                <a:srgbClr val="FFFFFF">
                  <a:alpha val="50196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09" name="Group 408"/>
            <p:cNvGrpSpPr/>
            <p:nvPr userDrawn="1"/>
          </p:nvGrpSpPr>
          <p:grpSpPr>
            <a:xfrm>
              <a:off x="8315325" y="3713163"/>
              <a:ext cx="2506663" cy="1379538"/>
              <a:chOff x="8315325" y="3713163"/>
              <a:chExt cx="2506663" cy="1379538"/>
            </a:xfrm>
            <a:solidFill>
              <a:schemeClr val="bg1">
                <a:alpha val="50196"/>
              </a:schemeClr>
            </a:solidFill>
          </p:grpSpPr>
          <p:grpSp>
            <p:nvGrpSpPr>
              <p:cNvPr id="410" name="Group 409"/>
              <p:cNvGrpSpPr/>
              <p:nvPr userDrawn="1"/>
            </p:nvGrpSpPr>
            <p:grpSpPr>
              <a:xfrm>
                <a:off x="8315325" y="3713163"/>
                <a:ext cx="2506663" cy="1379538"/>
                <a:chOff x="8315325" y="3713163"/>
                <a:chExt cx="2506663" cy="1379538"/>
              </a:xfrm>
              <a:grpFill/>
            </p:grpSpPr>
            <p:sp>
              <p:nvSpPr>
                <p:cNvPr id="413" name="Freeform 176"/>
                <p:cNvSpPr>
                  <a:spLocks/>
                </p:cNvSpPr>
                <p:nvPr userDrawn="1"/>
              </p:nvSpPr>
              <p:spPr bwMode="auto">
                <a:xfrm>
                  <a:off x="8315325" y="3713163"/>
                  <a:ext cx="141288" cy="139700"/>
                </a:xfrm>
                <a:custGeom>
                  <a:avLst/>
                  <a:gdLst>
                    <a:gd name="T0" fmla="*/ 53 w 61"/>
                    <a:gd name="T1" fmla="*/ 23 h 61"/>
                    <a:gd name="T2" fmla="*/ 38 w 61"/>
                    <a:gd name="T3" fmla="*/ 23 h 61"/>
                    <a:gd name="T4" fmla="*/ 38 w 61"/>
                    <a:gd name="T5" fmla="*/ 7 h 61"/>
                    <a:gd name="T6" fmla="*/ 30 w 61"/>
                    <a:gd name="T7" fmla="*/ 0 h 61"/>
                    <a:gd name="T8" fmla="*/ 23 w 61"/>
                    <a:gd name="T9" fmla="*/ 7 h 61"/>
                    <a:gd name="T10" fmla="*/ 23 w 61"/>
                    <a:gd name="T11" fmla="*/ 23 h 61"/>
                    <a:gd name="T12" fmla="*/ 8 w 61"/>
                    <a:gd name="T13" fmla="*/ 23 h 61"/>
                    <a:gd name="T14" fmla="*/ 0 w 61"/>
                    <a:gd name="T15" fmla="*/ 30 h 61"/>
                    <a:gd name="T16" fmla="*/ 8 w 61"/>
                    <a:gd name="T17" fmla="*/ 38 h 61"/>
                    <a:gd name="T18" fmla="*/ 23 w 61"/>
                    <a:gd name="T19" fmla="*/ 38 h 61"/>
                    <a:gd name="T20" fmla="*/ 23 w 61"/>
                    <a:gd name="T21" fmla="*/ 53 h 61"/>
                    <a:gd name="T22" fmla="*/ 30 w 61"/>
                    <a:gd name="T23" fmla="*/ 61 h 61"/>
                    <a:gd name="T24" fmla="*/ 38 w 61"/>
                    <a:gd name="T25" fmla="*/ 53 h 61"/>
                    <a:gd name="T26" fmla="*/ 38 w 61"/>
                    <a:gd name="T27" fmla="*/ 38 h 61"/>
                    <a:gd name="T28" fmla="*/ 53 w 61"/>
                    <a:gd name="T29" fmla="*/ 38 h 61"/>
                    <a:gd name="T30" fmla="*/ 61 w 61"/>
                    <a:gd name="T31" fmla="*/ 30 h 61"/>
                    <a:gd name="T32" fmla="*/ 53 w 61"/>
                    <a:gd name="T33" fmla="*/ 2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61">
                      <a:moveTo>
                        <a:pt x="53" y="23"/>
                      </a:moveTo>
                      <a:cubicBezTo>
                        <a:pt x="38" y="23"/>
                        <a:pt x="38" y="23"/>
                        <a:pt x="38" y="23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3"/>
                        <a:pt x="35" y="0"/>
                        <a:pt x="30" y="0"/>
                      </a:cubicBezTo>
                      <a:cubicBezTo>
                        <a:pt x="26" y="0"/>
                        <a:pt x="23" y="3"/>
                        <a:pt x="23" y="7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3" y="23"/>
                        <a:pt x="0" y="26"/>
                        <a:pt x="0" y="30"/>
                      </a:cubicBezTo>
                      <a:cubicBezTo>
                        <a:pt x="0" y="34"/>
                        <a:pt x="3" y="38"/>
                        <a:pt x="8" y="38"/>
                      </a:cubicBezTo>
                      <a:cubicBezTo>
                        <a:pt x="23" y="38"/>
                        <a:pt x="23" y="38"/>
                        <a:pt x="23" y="38"/>
                      </a:cubicBezTo>
                      <a:cubicBezTo>
                        <a:pt x="23" y="53"/>
                        <a:pt x="23" y="53"/>
                        <a:pt x="23" y="53"/>
                      </a:cubicBezTo>
                      <a:cubicBezTo>
                        <a:pt x="23" y="57"/>
                        <a:pt x="26" y="61"/>
                        <a:pt x="30" y="61"/>
                      </a:cubicBezTo>
                      <a:cubicBezTo>
                        <a:pt x="35" y="61"/>
                        <a:pt x="38" y="57"/>
                        <a:pt x="38" y="53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7" y="38"/>
                        <a:pt x="61" y="34"/>
                        <a:pt x="61" y="30"/>
                      </a:cubicBezTo>
                      <a:cubicBezTo>
                        <a:pt x="61" y="26"/>
                        <a:pt x="57" y="23"/>
                        <a:pt x="53" y="2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177"/>
                <p:cNvSpPr>
                  <a:spLocks/>
                </p:cNvSpPr>
                <p:nvPr userDrawn="1"/>
              </p:nvSpPr>
              <p:spPr bwMode="auto">
                <a:xfrm>
                  <a:off x="8647113" y="4972051"/>
                  <a:ext cx="149225" cy="120650"/>
                </a:xfrm>
                <a:custGeom>
                  <a:avLst/>
                  <a:gdLst>
                    <a:gd name="T0" fmla="*/ 48 w 94"/>
                    <a:gd name="T1" fmla="*/ 68 h 76"/>
                    <a:gd name="T2" fmla="*/ 44 w 94"/>
                    <a:gd name="T3" fmla="*/ 62 h 76"/>
                    <a:gd name="T4" fmla="*/ 14 w 94"/>
                    <a:gd name="T5" fmla="*/ 62 h 76"/>
                    <a:gd name="T6" fmla="*/ 14 w 94"/>
                    <a:gd name="T7" fmla="*/ 58 h 76"/>
                    <a:gd name="T8" fmla="*/ 14 w 94"/>
                    <a:gd name="T9" fmla="*/ 33 h 76"/>
                    <a:gd name="T10" fmla="*/ 9 w 94"/>
                    <a:gd name="T11" fmla="*/ 27 h 76"/>
                    <a:gd name="T12" fmla="*/ 6 w 94"/>
                    <a:gd name="T13" fmla="*/ 27 h 76"/>
                    <a:gd name="T14" fmla="*/ 6 w 94"/>
                    <a:gd name="T15" fmla="*/ 6 h 76"/>
                    <a:gd name="T16" fmla="*/ 0 w 94"/>
                    <a:gd name="T17" fmla="*/ 0 h 76"/>
                    <a:gd name="T18" fmla="*/ 0 w 94"/>
                    <a:gd name="T19" fmla="*/ 58 h 76"/>
                    <a:gd name="T20" fmla="*/ 0 w 94"/>
                    <a:gd name="T21" fmla="*/ 62 h 76"/>
                    <a:gd name="T22" fmla="*/ 11 w 94"/>
                    <a:gd name="T23" fmla="*/ 76 h 76"/>
                    <a:gd name="T24" fmla="*/ 14 w 94"/>
                    <a:gd name="T25" fmla="*/ 76 h 76"/>
                    <a:gd name="T26" fmla="*/ 24 w 94"/>
                    <a:gd name="T27" fmla="*/ 76 h 76"/>
                    <a:gd name="T28" fmla="*/ 48 w 94"/>
                    <a:gd name="T29" fmla="*/ 76 h 76"/>
                    <a:gd name="T30" fmla="*/ 94 w 94"/>
                    <a:gd name="T31" fmla="*/ 76 h 76"/>
                    <a:gd name="T32" fmla="*/ 82 w 94"/>
                    <a:gd name="T33" fmla="*/ 68 h 76"/>
                    <a:gd name="T34" fmla="*/ 48 w 94"/>
                    <a:gd name="T35" fmla="*/ 6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4" h="76">
                      <a:moveTo>
                        <a:pt x="48" y="68"/>
                      </a:moveTo>
                      <a:lnTo>
                        <a:pt x="44" y="62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14" y="33"/>
                      </a:lnTo>
                      <a:lnTo>
                        <a:pt x="9" y="27"/>
                      </a:lnTo>
                      <a:lnTo>
                        <a:pt x="6" y="27"/>
                      </a:lnTo>
                      <a:lnTo>
                        <a:pt x="6" y="6"/>
                      </a:lnTo>
                      <a:lnTo>
                        <a:pt x="0" y="0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11" y="76"/>
                      </a:lnTo>
                      <a:lnTo>
                        <a:pt x="14" y="76"/>
                      </a:lnTo>
                      <a:lnTo>
                        <a:pt x="24" y="76"/>
                      </a:lnTo>
                      <a:lnTo>
                        <a:pt x="48" y="76"/>
                      </a:lnTo>
                      <a:lnTo>
                        <a:pt x="94" y="76"/>
                      </a:lnTo>
                      <a:lnTo>
                        <a:pt x="82" y="68"/>
                      </a:lnTo>
                      <a:lnTo>
                        <a:pt x="48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Freeform 178"/>
                <p:cNvSpPr>
                  <a:spLocks/>
                </p:cNvSpPr>
                <p:nvPr userDrawn="1"/>
              </p:nvSpPr>
              <p:spPr bwMode="auto">
                <a:xfrm>
                  <a:off x="9158288" y="4352926"/>
                  <a:ext cx="98425" cy="98425"/>
                </a:xfrm>
                <a:custGeom>
                  <a:avLst/>
                  <a:gdLst>
                    <a:gd name="T0" fmla="*/ 57 w 62"/>
                    <a:gd name="T1" fmla="*/ 0 h 62"/>
                    <a:gd name="T2" fmla="*/ 23 w 62"/>
                    <a:gd name="T3" fmla="*/ 0 h 62"/>
                    <a:gd name="T4" fmla="*/ 0 w 62"/>
                    <a:gd name="T5" fmla="*/ 0 h 62"/>
                    <a:gd name="T6" fmla="*/ 4 w 62"/>
                    <a:gd name="T7" fmla="*/ 5 h 62"/>
                    <a:gd name="T8" fmla="*/ 23 w 62"/>
                    <a:gd name="T9" fmla="*/ 5 h 62"/>
                    <a:gd name="T10" fmla="*/ 29 w 62"/>
                    <a:gd name="T11" fmla="*/ 11 h 62"/>
                    <a:gd name="T12" fmla="*/ 57 w 62"/>
                    <a:gd name="T13" fmla="*/ 11 h 62"/>
                    <a:gd name="T14" fmla="*/ 57 w 62"/>
                    <a:gd name="T15" fmla="*/ 57 h 62"/>
                    <a:gd name="T16" fmla="*/ 62 w 62"/>
                    <a:gd name="T17" fmla="*/ 62 h 62"/>
                    <a:gd name="T18" fmla="*/ 62 w 62"/>
                    <a:gd name="T19" fmla="*/ 11 h 62"/>
                    <a:gd name="T20" fmla="*/ 62 w 62"/>
                    <a:gd name="T21" fmla="*/ 5 h 62"/>
                    <a:gd name="T22" fmla="*/ 62 w 62"/>
                    <a:gd name="T23" fmla="*/ 0 h 62"/>
                    <a:gd name="T24" fmla="*/ 57 w 62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2" h="62">
                      <a:moveTo>
                        <a:pt x="57" y="0"/>
                      </a:moveTo>
                      <a:lnTo>
                        <a:pt x="23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23" y="5"/>
                      </a:lnTo>
                      <a:lnTo>
                        <a:pt x="29" y="11"/>
                      </a:lnTo>
                      <a:lnTo>
                        <a:pt x="57" y="11"/>
                      </a:lnTo>
                      <a:lnTo>
                        <a:pt x="57" y="57"/>
                      </a:lnTo>
                      <a:lnTo>
                        <a:pt x="62" y="62"/>
                      </a:lnTo>
                      <a:lnTo>
                        <a:pt x="62" y="11"/>
                      </a:lnTo>
                      <a:lnTo>
                        <a:pt x="62" y="5"/>
                      </a:lnTo>
                      <a:lnTo>
                        <a:pt x="62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Freeform 179"/>
                <p:cNvSpPr>
                  <a:spLocks/>
                </p:cNvSpPr>
                <p:nvPr userDrawn="1"/>
              </p:nvSpPr>
              <p:spPr bwMode="auto">
                <a:xfrm>
                  <a:off x="8650288" y="4356101"/>
                  <a:ext cx="604838" cy="733425"/>
                </a:xfrm>
                <a:custGeom>
                  <a:avLst/>
                  <a:gdLst>
                    <a:gd name="T0" fmla="*/ 381 w 381"/>
                    <a:gd name="T1" fmla="*/ 462 h 462"/>
                    <a:gd name="T2" fmla="*/ 14 w 381"/>
                    <a:gd name="T3" fmla="*/ 462 h 462"/>
                    <a:gd name="T4" fmla="*/ 14 w 381"/>
                    <a:gd name="T5" fmla="*/ 461 h 462"/>
                    <a:gd name="T6" fmla="*/ 378 w 381"/>
                    <a:gd name="T7" fmla="*/ 461 h 462"/>
                    <a:gd name="T8" fmla="*/ 378 w 381"/>
                    <a:gd name="T9" fmla="*/ 3 h 462"/>
                    <a:gd name="T10" fmla="*/ 1 w 381"/>
                    <a:gd name="T11" fmla="*/ 3 h 462"/>
                    <a:gd name="T12" fmla="*/ 1 w 381"/>
                    <a:gd name="T13" fmla="*/ 449 h 462"/>
                    <a:gd name="T14" fmla="*/ 0 w 381"/>
                    <a:gd name="T15" fmla="*/ 449 h 462"/>
                    <a:gd name="T16" fmla="*/ 0 w 381"/>
                    <a:gd name="T17" fmla="*/ 0 h 462"/>
                    <a:gd name="T18" fmla="*/ 381 w 381"/>
                    <a:gd name="T19" fmla="*/ 0 h 462"/>
                    <a:gd name="T20" fmla="*/ 381 w 381"/>
                    <a:gd name="T21" fmla="*/ 46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1" h="462">
                      <a:moveTo>
                        <a:pt x="381" y="462"/>
                      </a:moveTo>
                      <a:lnTo>
                        <a:pt x="14" y="462"/>
                      </a:lnTo>
                      <a:lnTo>
                        <a:pt x="14" y="461"/>
                      </a:lnTo>
                      <a:lnTo>
                        <a:pt x="378" y="461"/>
                      </a:lnTo>
                      <a:lnTo>
                        <a:pt x="378" y="3"/>
                      </a:lnTo>
                      <a:lnTo>
                        <a:pt x="1" y="3"/>
                      </a:lnTo>
                      <a:lnTo>
                        <a:pt x="1" y="449"/>
                      </a:lnTo>
                      <a:lnTo>
                        <a:pt x="0" y="449"/>
                      </a:lnTo>
                      <a:lnTo>
                        <a:pt x="0" y="0"/>
                      </a:lnTo>
                      <a:lnTo>
                        <a:pt x="381" y="0"/>
                      </a:lnTo>
                      <a:lnTo>
                        <a:pt x="381" y="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Freeform 180"/>
                <p:cNvSpPr>
                  <a:spLocks noEditPoints="1"/>
                </p:cNvSpPr>
                <p:nvPr userDrawn="1"/>
              </p:nvSpPr>
              <p:spPr bwMode="auto">
                <a:xfrm>
                  <a:off x="8650288" y="4356101"/>
                  <a:ext cx="55563" cy="57150"/>
                </a:xfrm>
                <a:custGeom>
                  <a:avLst/>
                  <a:gdLst>
                    <a:gd name="T0" fmla="*/ 35 w 35"/>
                    <a:gd name="T1" fmla="*/ 36 h 36"/>
                    <a:gd name="T2" fmla="*/ 0 w 35"/>
                    <a:gd name="T3" fmla="*/ 36 h 36"/>
                    <a:gd name="T4" fmla="*/ 0 w 35"/>
                    <a:gd name="T5" fmla="*/ 0 h 36"/>
                    <a:gd name="T6" fmla="*/ 35 w 35"/>
                    <a:gd name="T7" fmla="*/ 0 h 36"/>
                    <a:gd name="T8" fmla="*/ 35 w 35"/>
                    <a:gd name="T9" fmla="*/ 36 h 36"/>
                    <a:gd name="T10" fmla="*/ 1 w 35"/>
                    <a:gd name="T11" fmla="*/ 33 h 36"/>
                    <a:gd name="T12" fmla="*/ 32 w 35"/>
                    <a:gd name="T13" fmla="*/ 33 h 36"/>
                    <a:gd name="T14" fmla="*/ 32 w 35"/>
                    <a:gd name="T15" fmla="*/ 3 h 36"/>
                    <a:gd name="T16" fmla="*/ 1 w 35"/>
                    <a:gd name="T17" fmla="*/ 3 h 36"/>
                    <a:gd name="T18" fmla="*/ 1 w 35"/>
                    <a:gd name="T19" fmla="*/ 3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36">
                      <a:moveTo>
                        <a:pt x="35" y="36"/>
                      </a:moveTo>
                      <a:lnTo>
                        <a:pt x="0" y="36"/>
                      </a:ln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35" y="36"/>
                      </a:lnTo>
                      <a:close/>
                      <a:moveTo>
                        <a:pt x="1" y="33"/>
                      </a:moveTo>
                      <a:lnTo>
                        <a:pt x="32" y="33"/>
                      </a:lnTo>
                      <a:lnTo>
                        <a:pt x="32" y="3"/>
                      </a:lnTo>
                      <a:lnTo>
                        <a:pt x="1" y="3"/>
                      </a:lnTo>
                      <a:lnTo>
                        <a:pt x="1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181"/>
                <p:cNvSpPr>
                  <a:spLocks/>
                </p:cNvSpPr>
                <p:nvPr userDrawn="1"/>
              </p:nvSpPr>
              <p:spPr bwMode="auto">
                <a:xfrm>
                  <a:off x="8910638" y="5027613"/>
                  <a:ext cx="341313" cy="61913"/>
                </a:xfrm>
                <a:custGeom>
                  <a:avLst/>
                  <a:gdLst>
                    <a:gd name="T0" fmla="*/ 2 w 215"/>
                    <a:gd name="T1" fmla="*/ 39 h 39"/>
                    <a:gd name="T2" fmla="*/ 0 w 215"/>
                    <a:gd name="T3" fmla="*/ 38 h 39"/>
                    <a:gd name="T4" fmla="*/ 37 w 215"/>
                    <a:gd name="T5" fmla="*/ 0 h 39"/>
                    <a:gd name="T6" fmla="*/ 215 w 215"/>
                    <a:gd name="T7" fmla="*/ 0 h 39"/>
                    <a:gd name="T8" fmla="*/ 215 w 215"/>
                    <a:gd name="T9" fmla="*/ 3 h 39"/>
                    <a:gd name="T10" fmla="*/ 38 w 215"/>
                    <a:gd name="T11" fmla="*/ 3 h 39"/>
                    <a:gd name="T12" fmla="*/ 2 w 215"/>
                    <a:gd name="T1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5" h="39">
                      <a:moveTo>
                        <a:pt x="2" y="39"/>
                      </a:moveTo>
                      <a:lnTo>
                        <a:pt x="0" y="38"/>
                      </a:lnTo>
                      <a:lnTo>
                        <a:pt x="37" y="0"/>
                      </a:lnTo>
                      <a:lnTo>
                        <a:pt x="215" y="0"/>
                      </a:lnTo>
                      <a:lnTo>
                        <a:pt x="215" y="3"/>
                      </a:lnTo>
                      <a:lnTo>
                        <a:pt x="38" y="3"/>
                      </a:lnTo>
                      <a:lnTo>
                        <a:pt x="2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Freeform 182"/>
                <p:cNvSpPr>
                  <a:spLocks/>
                </p:cNvSpPr>
                <p:nvPr userDrawn="1"/>
              </p:nvSpPr>
              <p:spPr bwMode="auto">
                <a:xfrm>
                  <a:off x="8945563" y="5045076"/>
                  <a:ext cx="306388" cy="44450"/>
                </a:xfrm>
                <a:custGeom>
                  <a:avLst/>
                  <a:gdLst>
                    <a:gd name="T0" fmla="*/ 2 w 193"/>
                    <a:gd name="T1" fmla="*/ 28 h 28"/>
                    <a:gd name="T2" fmla="*/ 0 w 193"/>
                    <a:gd name="T3" fmla="*/ 27 h 28"/>
                    <a:gd name="T4" fmla="*/ 26 w 193"/>
                    <a:gd name="T5" fmla="*/ 0 h 28"/>
                    <a:gd name="T6" fmla="*/ 193 w 193"/>
                    <a:gd name="T7" fmla="*/ 0 h 28"/>
                    <a:gd name="T8" fmla="*/ 193 w 193"/>
                    <a:gd name="T9" fmla="*/ 3 h 28"/>
                    <a:gd name="T10" fmla="*/ 28 w 193"/>
                    <a:gd name="T11" fmla="*/ 3 h 28"/>
                    <a:gd name="T12" fmla="*/ 2 w 193"/>
                    <a:gd name="T1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3" h="28">
                      <a:moveTo>
                        <a:pt x="2" y="28"/>
                      </a:moveTo>
                      <a:lnTo>
                        <a:pt x="0" y="27"/>
                      </a:lnTo>
                      <a:lnTo>
                        <a:pt x="26" y="0"/>
                      </a:lnTo>
                      <a:lnTo>
                        <a:pt x="193" y="0"/>
                      </a:lnTo>
                      <a:lnTo>
                        <a:pt x="193" y="3"/>
                      </a:lnTo>
                      <a:lnTo>
                        <a:pt x="28" y="3"/>
                      </a:lnTo>
                      <a:lnTo>
                        <a:pt x="2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Freeform 183"/>
                <p:cNvSpPr>
                  <a:spLocks/>
                </p:cNvSpPr>
                <p:nvPr userDrawn="1"/>
              </p:nvSpPr>
              <p:spPr bwMode="auto">
                <a:xfrm>
                  <a:off x="8770938" y="4746626"/>
                  <a:ext cx="38100" cy="50800"/>
                </a:xfrm>
                <a:custGeom>
                  <a:avLst/>
                  <a:gdLst>
                    <a:gd name="T0" fmla="*/ 0 w 24"/>
                    <a:gd name="T1" fmla="*/ 32 h 32"/>
                    <a:gd name="T2" fmla="*/ 0 w 24"/>
                    <a:gd name="T3" fmla="*/ 0 h 32"/>
                    <a:gd name="T4" fmla="*/ 0 w 24"/>
                    <a:gd name="T5" fmla="*/ 0 h 32"/>
                    <a:gd name="T6" fmla="*/ 21 w 24"/>
                    <a:gd name="T7" fmla="*/ 24 h 32"/>
                    <a:gd name="T8" fmla="*/ 21 w 24"/>
                    <a:gd name="T9" fmla="*/ 0 h 32"/>
                    <a:gd name="T10" fmla="*/ 24 w 24"/>
                    <a:gd name="T11" fmla="*/ 0 h 32"/>
                    <a:gd name="T12" fmla="*/ 24 w 24"/>
                    <a:gd name="T13" fmla="*/ 32 h 32"/>
                    <a:gd name="T14" fmla="*/ 23 w 24"/>
                    <a:gd name="T15" fmla="*/ 32 h 32"/>
                    <a:gd name="T16" fmla="*/ 2 w 24"/>
                    <a:gd name="T17" fmla="*/ 8 h 32"/>
                    <a:gd name="T18" fmla="*/ 2 w 24"/>
                    <a:gd name="T19" fmla="*/ 32 h 32"/>
                    <a:gd name="T20" fmla="*/ 0 w 24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32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1" y="24"/>
                      </a:lnTo>
                      <a:lnTo>
                        <a:pt x="21" y="0"/>
                      </a:lnTo>
                      <a:lnTo>
                        <a:pt x="24" y="0"/>
                      </a:lnTo>
                      <a:lnTo>
                        <a:pt x="24" y="32"/>
                      </a:lnTo>
                      <a:lnTo>
                        <a:pt x="23" y="32"/>
                      </a:lnTo>
                      <a:lnTo>
                        <a:pt x="2" y="8"/>
                      </a:lnTo>
                      <a:lnTo>
                        <a:pt x="2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Freeform 184"/>
                <p:cNvSpPr>
                  <a:spLocks noEditPoints="1"/>
                </p:cNvSpPr>
                <p:nvPr userDrawn="1"/>
              </p:nvSpPr>
              <p:spPr bwMode="auto">
                <a:xfrm>
                  <a:off x="8818563" y="4745038"/>
                  <a:ext cx="53975" cy="52388"/>
                </a:xfrm>
                <a:custGeom>
                  <a:avLst/>
                  <a:gdLst>
                    <a:gd name="T0" fmla="*/ 11 w 23"/>
                    <a:gd name="T1" fmla="*/ 0 h 23"/>
                    <a:gd name="T2" fmla="*/ 20 w 23"/>
                    <a:gd name="T3" fmla="*/ 3 h 23"/>
                    <a:gd name="T4" fmla="*/ 23 w 23"/>
                    <a:gd name="T5" fmla="*/ 12 h 23"/>
                    <a:gd name="T6" fmla="*/ 20 w 23"/>
                    <a:gd name="T7" fmla="*/ 20 h 23"/>
                    <a:gd name="T8" fmla="*/ 12 w 23"/>
                    <a:gd name="T9" fmla="*/ 23 h 23"/>
                    <a:gd name="T10" fmla="*/ 3 w 23"/>
                    <a:gd name="T11" fmla="*/ 20 h 23"/>
                    <a:gd name="T12" fmla="*/ 0 w 23"/>
                    <a:gd name="T13" fmla="*/ 12 h 23"/>
                    <a:gd name="T14" fmla="*/ 2 w 23"/>
                    <a:gd name="T15" fmla="*/ 6 h 23"/>
                    <a:gd name="T16" fmla="*/ 6 w 23"/>
                    <a:gd name="T17" fmla="*/ 2 h 23"/>
                    <a:gd name="T18" fmla="*/ 11 w 23"/>
                    <a:gd name="T19" fmla="*/ 0 h 23"/>
                    <a:gd name="T20" fmla="*/ 12 w 23"/>
                    <a:gd name="T21" fmla="*/ 2 h 23"/>
                    <a:gd name="T22" fmla="*/ 7 w 23"/>
                    <a:gd name="T23" fmla="*/ 4 h 23"/>
                    <a:gd name="T24" fmla="*/ 4 w 23"/>
                    <a:gd name="T25" fmla="*/ 7 h 23"/>
                    <a:gd name="T26" fmla="*/ 2 w 23"/>
                    <a:gd name="T27" fmla="*/ 12 h 23"/>
                    <a:gd name="T28" fmla="*/ 5 w 23"/>
                    <a:gd name="T29" fmla="*/ 18 h 23"/>
                    <a:gd name="T30" fmla="*/ 12 w 23"/>
                    <a:gd name="T31" fmla="*/ 21 h 23"/>
                    <a:gd name="T32" fmla="*/ 16 w 23"/>
                    <a:gd name="T33" fmla="*/ 20 h 23"/>
                    <a:gd name="T34" fmla="*/ 20 w 23"/>
                    <a:gd name="T35" fmla="*/ 16 h 23"/>
                    <a:gd name="T36" fmla="*/ 21 w 23"/>
                    <a:gd name="T37" fmla="*/ 12 h 23"/>
                    <a:gd name="T38" fmla="*/ 20 w 23"/>
                    <a:gd name="T39" fmla="*/ 7 h 23"/>
                    <a:gd name="T40" fmla="*/ 16 w 23"/>
                    <a:gd name="T41" fmla="*/ 4 h 23"/>
                    <a:gd name="T42" fmla="*/ 12 w 23"/>
                    <a:gd name="T4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cubicBezTo>
                        <a:pt x="15" y="0"/>
                        <a:pt x="18" y="1"/>
                        <a:pt x="20" y="3"/>
                      </a:cubicBezTo>
                      <a:cubicBezTo>
                        <a:pt x="22" y="6"/>
                        <a:pt x="23" y="8"/>
                        <a:pt x="23" y="12"/>
                      </a:cubicBezTo>
                      <a:cubicBezTo>
                        <a:pt x="23" y="15"/>
                        <a:pt x="22" y="18"/>
                        <a:pt x="20" y="20"/>
                      </a:cubicBezTo>
                      <a:cubicBezTo>
                        <a:pt x="18" y="22"/>
                        <a:pt x="15" y="23"/>
                        <a:pt x="12" y="23"/>
                      </a:cubicBezTo>
                      <a:cubicBezTo>
                        <a:pt x="8" y="23"/>
                        <a:pt x="6" y="22"/>
                        <a:pt x="3" y="20"/>
                      </a:cubicBezTo>
                      <a:cubicBezTo>
                        <a:pt x="1" y="18"/>
                        <a:pt x="0" y="15"/>
                        <a:pt x="0" y="12"/>
                      </a:cubicBezTo>
                      <a:cubicBezTo>
                        <a:pt x="0" y="10"/>
                        <a:pt x="1" y="8"/>
                        <a:pt x="2" y="6"/>
                      </a:cubicBezTo>
                      <a:cubicBezTo>
                        <a:pt x="3" y="4"/>
                        <a:pt x="4" y="3"/>
                        <a:pt x="6" y="2"/>
                      </a:cubicBezTo>
                      <a:cubicBezTo>
                        <a:pt x="8" y="1"/>
                        <a:pt x="9" y="0"/>
                        <a:pt x="11" y="0"/>
                      </a:cubicBezTo>
                      <a:close/>
                      <a:moveTo>
                        <a:pt x="12" y="2"/>
                      </a:moveTo>
                      <a:cubicBezTo>
                        <a:pt x="10" y="2"/>
                        <a:pt x="8" y="3"/>
                        <a:pt x="7" y="4"/>
                      </a:cubicBezTo>
                      <a:cubicBezTo>
                        <a:pt x="6" y="4"/>
                        <a:pt x="4" y="6"/>
                        <a:pt x="4" y="7"/>
                      </a:cubicBezTo>
                      <a:cubicBezTo>
                        <a:pt x="3" y="8"/>
                        <a:pt x="2" y="10"/>
                        <a:pt x="2" y="12"/>
                      </a:cubicBezTo>
                      <a:cubicBezTo>
                        <a:pt x="2" y="14"/>
                        <a:pt x="3" y="17"/>
                        <a:pt x="5" y="18"/>
                      </a:cubicBezTo>
                      <a:cubicBezTo>
                        <a:pt x="7" y="20"/>
                        <a:pt x="9" y="21"/>
                        <a:pt x="12" y="21"/>
                      </a:cubicBezTo>
                      <a:cubicBezTo>
                        <a:pt x="13" y="21"/>
                        <a:pt x="15" y="21"/>
                        <a:pt x="16" y="20"/>
                      </a:cubicBezTo>
                      <a:cubicBezTo>
                        <a:pt x="18" y="19"/>
                        <a:pt x="19" y="18"/>
                        <a:pt x="20" y="16"/>
                      </a:cubicBezTo>
                      <a:cubicBezTo>
                        <a:pt x="20" y="15"/>
                        <a:pt x="21" y="13"/>
                        <a:pt x="21" y="12"/>
                      </a:cubicBezTo>
                      <a:cubicBezTo>
                        <a:pt x="21" y="10"/>
                        <a:pt x="20" y="8"/>
                        <a:pt x="20" y="7"/>
                      </a:cubicBezTo>
                      <a:cubicBezTo>
                        <a:pt x="19" y="5"/>
                        <a:pt x="18" y="4"/>
                        <a:pt x="16" y="4"/>
                      </a:cubicBezTo>
                      <a:cubicBezTo>
                        <a:pt x="15" y="3"/>
                        <a:pt x="13" y="2"/>
                        <a:pt x="1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Freeform 185"/>
                <p:cNvSpPr>
                  <a:spLocks noEditPoints="1"/>
                </p:cNvSpPr>
                <p:nvPr userDrawn="1"/>
              </p:nvSpPr>
              <p:spPr bwMode="auto">
                <a:xfrm>
                  <a:off x="8901113" y="4746626"/>
                  <a:ext cx="33338" cy="50800"/>
                </a:xfrm>
                <a:custGeom>
                  <a:avLst/>
                  <a:gdLst>
                    <a:gd name="T0" fmla="*/ 0 w 14"/>
                    <a:gd name="T1" fmla="*/ 0 h 22"/>
                    <a:gd name="T2" fmla="*/ 4 w 14"/>
                    <a:gd name="T3" fmla="*/ 0 h 22"/>
                    <a:gd name="T4" fmla="*/ 9 w 14"/>
                    <a:gd name="T5" fmla="*/ 0 h 22"/>
                    <a:gd name="T6" fmla="*/ 12 w 14"/>
                    <a:gd name="T7" fmla="*/ 2 h 22"/>
                    <a:gd name="T8" fmla="*/ 14 w 14"/>
                    <a:gd name="T9" fmla="*/ 6 h 22"/>
                    <a:gd name="T10" fmla="*/ 12 w 14"/>
                    <a:gd name="T11" fmla="*/ 9 h 22"/>
                    <a:gd name="T12" fmla="*/ 9 w 14"/>
                    <a:gd name="T13" fmla="*/ 11 h 22"/>
                    <a:gd name="T14" fmla="*/ 4 w 14"/>
                    <a:gd name="T15" fmla="*/ 11 h 22"/>
                    <a:gd name="T16" fmla="*/ 2 w 14"/>
                    <a:gd name="T17" fmla="*/ 11 h 22"/>
                    <a:gd name="T18" fmla="*/ 2 w 14"/>
                    <a:gd name="T19" fmla="*/ 22 h 22"/>
                    <a:gd name="T20" fmla="*/ 0 w 14"/>
                    <a:gd name="T21" fmla="*/ 22 h 22"/>
                    <a:gd name="T22" fmla="*/ 0 w 14"/>
                    <a:gd name="T23" fmla="*/ 0 h 22"/>
                    <a:gd name="T24" fmla="*/ 2 w 14"/>
                    <a:gd name="T25" fmla="*/ 2 h 22"/>
                    <a:gd name="T26" fmla="*/ 2 w 14"/>
                    <a:gd name="T27" fmla="*/ 9 h 22"/>
                    <a:gd name="T28" fmla="*/ 6 w 14"/>
                    <a:gd name="T29" fmla="*/ 9 h 22"/>
                    <a:gd name="T30" fmla="*/ 9 w 14"/>
                    <a:gd name="T31" fmla="*/ 9 h 22"/>
                    <a:gd name="T32" fmla="*/ 11 w 14"/>
                    <a:gd name="T33" fmla="*/ 8 h 22"/>
                    <a:gd name="T34" fmla="*/ 11 w 14"/>
                    <a:gd name="T35" fmla="*/ 6 h 22"/>
                    <a:gd name="T36" fmla="*/ 11 w 14"/>
                    <a:gd name="T37" fmla="*/ 4 h 22"/>
                    <a:gd name="T38" fmla="*/ 9 w 14"/>
                    <a:gd name="T39" fmla="*/ 2 h 22"/>
                    <a:gd name="T40" fmla="*/ 6 w 14"/>
                    <a:gd name="T41" fmla="*/ 2 h 22"/>
                    <a:gd name="T42" fmla="*/ 2 w 14"/>
                    <a:gd name="T43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" h="22">
                      <a:moveTo>
                        <a:pt x="0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7" y="0"/>
                        <a:pt x="8" y="0"/>
                        <a:pt x="9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3" y="3"/>
                        <a:pt x="14" y="4"/>
                        <a:pt x="14" y="6"/>
                      </a:cubicBezTo>
                      <a:cubicBezTo>
                        <a:pt x="14" y="7"/>
                        <a:pt x="13" y="8"/>
                        <a:pt x="12" y="9"/>
                      </a:cubicBezTo>
                      <a:cubicBezTo>
                        <a:pt x="12" y="10"/>
                        <a:pt x="11" y="11"/>
                        <a:pt x="9" y="11"/>
                      </a:cubicBezTo>
                      <a:cubicBezTo>
                        <a:pt x="8" y="11"/>
                        <a:pt x="6" y="11"/>
                        <a:pt x="4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lnTo>
                        <a:pt x="0" y="0"/>
                      </a:lnTo>
                      <a:close/>
                      <a:moveTo>
                        <a:pt x="2" y="2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7" y="9"/>
                        <a:pt x="8" y="9"/>
                        <a:pt x="9" y="9"/>
                      </a:cubicBezTo>
                      <a:cubicBezTo>
                        <a:pt x="10" y="9"/>
                        <a:pt x="10" y="8"/>
                        <a:pt x="11" y="8"/>
                      </a:cubicBezTo>
                      <a:cubicBezTo>
                        <a:pt x="11" y="7"/>
                        <a:pt x="11" y="6"/>
                        <a:pt x="11" y="6"/>
                      </a:cubicBezTo>
                      <a:cubicBezTo>
                        <a:pt x="11" y="5"/>
                        <a:pt x="11" y="4"/>
                        <a:pt x="11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9" y="2"/>
                        <a:pt x="7" y="2"/>
                        <a:pt x="6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Freeform 186"/>
                <p:cNvSpPr>
                  <a:spLocks/>
                </p:cNvSpPr>
                <p:nvPr userDrawn="1"/>
              </p:nvSpPr>
              <p:spPr bwMode="auto">
                <a:xfrm>
                  <a:off x="8943975" y="4746626"/>
                  <a:ext cx="33338" cy="50800"/>
                </a:xfrm>
                <a:custGeom>
                  <a:avLst/>
                  <a:gdLst>
                    <a:gd name="T0" fmla="*/ 0 w 21"/>
                    <a:gd name="T1" fmla="*/ 0 h 32"/>
                    <a:gd name="T2" fmla="*/ 3 w 21"/>
                    <a:gd name="T3" fmla="*/ 0 h 32"/>
                    <a:gd name="T4" fmla="*/ 3 w 21"/>
                    <a:gd name="T5" fmla="*/ 13 h 32"/>
                    <a:gd name="T6" fmla="*/ 19 w 21"/>
                    <a:gd name="T7" fmla="*/ 13 h 32"/>
                    <a:gd name="T8" fmla="*/ 19 w 21"/>
                    <a:gd name="T9" fmla="*/ 0 h 32"/>
                    <a:gd name="T10" fmla="*/ 21 w 21"/>
                    <a:gd name="T11" fmla="*/ 0 h 32"/>
                    <a:gd name="T12" fmla="*/ 21 w 21"/>
                    <a:gd name="T13" fmla="*/ 32 h 32"/>
                    <a:gd name="T14" fmla="*/ 19 w 21"/>
                    <a:gd name="T15" fmla="*/ 32 h 32"/>
                    <a:gd name="T16" fmla="*/ 19 w 21"/>
                    <a:gd name="T17" fmla="*/ 16 h 32"/>
                    <a:gd name="T18" fmla="*/ 3 w 21"/>
                    <a:gd name="T19" fmla="*/ 16 h 32"/>
                    <a:gd name="T20" fmla="*/ 3 w 21"/>
                    <a:gd name="T21" fmla="*/ 32 h 32"/>
                    <a:gd name="T22" fmla="*/ 0 w 21"/>
                    <a:gd name="T23" fmla="*/ 32 h 32"/>
                    <a:gd name="T24" fmla="*/ 0 w 21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32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13"/>
                      </a:lnTo>
                      <a:lnTo>
                        <a:pt x="19" y="13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1" y="32"/>
                      </a:lnTo>
                      <a:lnTo>
                        <a:pt x="19" y="32"/>
                      </a:lnTo>
                      <a:lnTo>
                        <a:pt x="19" y="16"/>
                      </a:lnTo>
                      <a:lnTo>
                        <a:pt x="3" y="16"/>
                      </a:lnTo>
                      <a:lnTo>
                        <a:pt x="3" y="32"/>
                      </a:lnTo>
                      <a:lnTo>
                        <a:pt x="0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Freeform 187"/>
                <p:cNvSpPr>
                  <a:spLocks noEditPoints="1"/>
                </p:cNvSpPr>
                <p:nvPr userDrawn="1"/>
              </p:nvSpPr>
              <p:spPr bwMode="auto">
                <a:xfrm>
                  <a:off x="8990013" y="4745038"/>
                  <a:ext cx="52388" cy="52388"/>
                </a:xfrm>
                <a:custGeom>
                  <a:avLst/>
                  <a:gdLst>
                    <a:gd name="T0" fmla="*/ 11 w 23"/>
                    <a:gd name="T1" fmla="*/ 0 h 23"/>
                    <a:gd name="T2" fmla="*/ 20 w 23"/>
                    <a:gd name="T3" fmla="*/ 3 h 23"/>
                    <a:gd name="T4" fmla="*/ 23 w 23"/>
                    <a:gd name="T5" fmla="*/ 12 h 23"/>
                    <a:gd name="T6" fmla="*/ 20 w 23"/>
                    <a:gd name="T7" fmla="*/ 20 h 23"/>
                    <a:gd name="T8" fmla="*/ 11 w 23"/>
                    <a:gd name="T9" fmla="*/ 23 h 23"/>
                    <a:gd name="T10" fmla="*/ 3 w 23"/>
                    <a:gd name="T11" fmla="*/ 20 h 23"/>
                    <a:gd name="T12" fmla="*/ 0 w 23"/>
                    <a:gd name="T13" fmla="*/ 12 h 23"/>
                    <a:gd name="T14" fmla="*/ 1 w 23"/>
                    <a:gd name="T15" fmla="*/ 6 h 23"/>
                    <a:gd name="T16" fmla="*/ 6 w 23"/>
                    <a:gd name="T17" fmla="*/ 2 h 23"/>
                    <a:gd name="T18" fmla="*/ 11 w 23"/>
                    <a:gd name="T19" fmla="*/ 0 h 23"/>
                    <a:gd name="T20" fmla="*/ 11 w 23"/>
                    <a:gd name="T21" fmla="*/ 2 h 23"/>
                    <a:gd name="T22" fmla="*/ 7 w 23"/>
                    <a:gd name="T23" fmla="*/ 4 h 23"/>
                    <a:gd name="T24" fmla="*/ 3 w 23"/>
                    <a:gd name="T25" fmla="*/ 7 h 23"/>
                    <a:gd name="T26" fmla="*/ 2 w 23"/>
                    <a:gd name="T27" fmla="*/ 12 h 23"/>
                    <a:gd name="T28" fmla="*/ 5 w 23"/>
                    <a:gd name="T29" fmla="*/ 18 h 23"/>
                    <a:gd name="T30" fmla="*/ 11 w 23"/>
                    <a:gd name="T31" fmla="*/ 21 h 23"/>
                    <a:gd name="T32" fmla="*/ 16 w 23"/>
                    <a:gd name="T33" fmla="*/ 20 h 23"/>
                    <a:gd name="T34" fmla="*/ 19 w 23"/>
                    <a:gd name="T35" fmla="*/ 16 h 23"/>
                    <a:gd name="T36" fmla="*/ 21 w 23"/>
                    <a:gd name="T37" fmla="*/ 12 h 23"/>
                    <a:gd name="T38" fmla="*/ 19 w 23"/>
                    <a:gd name="T39" fmla="*/ 7 h 23"/>
                    <a:gd name="T40" fmla="*/ 16 w 23"/>
                    <a:gd name="T41" fmla="*/ 4 h 23"/>
                    <a:gd name="T42" fmla="*/ 11 w 23"/>
                    <a:gd name="T4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cubicBezTo>
                        <a:pt x="15" y="0"/>
                        <a:pt x="17" y="1"/>
                        <a:pt x="20" y="3"/>
                      </a:cubicBezTo>
                      <a:cubicBezTo>
                        <a:pt x="22" y="6"/>
                        <a:pt x="23" y="8"/>
                        <a:pt x="23" y="12"/>
                      </a:cubicBezTo>
                      <a:cubicBezTo>
                        <a:pt x="23" y="15"/>
                        <a:pt x="22" y="18"/>
                        <a:pt x="20" y="20"/>
                      </a:cubicBezTo>
                      <a:cubicBezTo>
                        <a:pt x="17" y="22"/>
                        <a:pt x="15" y="23"/>
                        <a:pt x="11" y="23"/>
                      </a:cubicBezTo>
                      <a:cubicBezTo>
                        <a:pt x="8" y="23"/>
                        <a:pt x="5" y="22"/>
                        <a:pt x="3" y="20"/>
                      </a:cubicBezTo>
                      <a:cubicBezTo>
                        <a:pt x="1" y="18"/>
                        <a:pt x="0" y="15"/>
                        <a:pt x="0" y="12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2" y="4"/>
                        <a:pt x="4" y="3"/>
                        <a:pt x="6" y="2"/>
                      </a:cubicBezTo>
                      <a:cubicBezTo>
                        <a:pt x="7" y="1"/>
                        <a:pt x="9" y="0"/>
                        <a:pt x="11" y="0"/>
                      </a:cubicBezTo>
                      <a:close/>
                      <a:moveTo>
                        <a:pt x="11" y="2"/>
                      </a:moveTo>
                      <a:cubicBezTo>
                        <a:pt x="10" y="2"/>
                        <a:pt x="8" y="3"/>
                        <a:pt x="7" y="4"/>
                      </a:cubicBezTo>
                      <a:cubicBezTo>
                        <a:pt x="5" y="4"/>
                        <a:pt x="4" y="6"/>
                        <a:pt x="3" y="7"/>
                      </a:cubicBezTo>
                      <a:cubicBezTo>
                        <a:pt x="2" y="8"/>
                        <a:pt x="2" y="10"/>
                        <a:pt x="2" y="12"/>
                      </a:cubicBezTo>
                      <a:cubicBezTo>
                        <a:pt x="2" y="14"/>
                        <a:pt x="3" y="17"/>
                        <a:pt x="5" y="18"/>
                      </a:cubicBezTo>
                      <a:cubicBezTo>
                        <a:pt x="7" y="20"/>
                        <a:pt x="9" y="21"/>
                        <a:pt x="11" y="21"/>
                      </a:cubicBezTo>
                      <a:cubicBezTo>
                        <a:pt x="13" y="21"/>
                        <a:pt x="15" y="21"/>
                        <a:pt x="16" y="20"/>
                      </a:cubicBezTo>
                      <a:cubicBezTo>
                        <a:pt x="17" y="19"/>
                        <a:pt x="19" y="18"/>
                        <a:pt x="19" y="16"/>
                      </a:cubicBezTo>
                      <a:cubicBezTo>
                        <a:pt x="20" y="15"/>
                        <a:pt x="21" y="13"/>
                        <a:pt x="21" y="12"/>
                      </a:cubicBezTo>
                      <a:cubicBezTo>
                        <a:pt x="21" y="10"/>
                        <a:pt x="20" y="8"/>
                        <a:pt x="19" y="7"/>
                      </a:cubicBezTo>
                      <a:cubicBezTo>
                        <a:pt x="19" y="5"/>
                        <a:pt x="17" y="4"/>
                        <a:pt x="16" y="4"/>
                      </a:cubicBezTo>
                      <a:cubicBezTo>
                        <a:pt x="15" y="3"/>
                        <a:pt x="13" y="2"/>
                        <a:pt x="1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Freeform 188"/>
                <p:cNvSpPr>
                  <a:spLocks/>
                </p:cNvSpPr>
                <p:nvPr userDrawn="1"/>
              </p:nvSpPr>
              <p:spPr bwMode="auto">
                <a:xfrm>
                  <a:off x="9047163" y="4746626"/>
                  <a:ext cx="26988" cy="50800"/>
                </a:xfrm>
                <a:custGeom>
                  <a:avLst/>
                  <a:gdLst>
                    <a:gd name="T0" fmla="*/ 0 w 17"/>
                    <a:gd name="T1" fmla="*/ 3 h 32"/>
                    <a:gd name="T2" fmla="*/ 0 w 17"/>
                    <a:gd name="T3" fmla="*/ 0 h 32"/>
                    <a:gd name="T4" fmla="*/ 17 w 17"/>
                    <a:gd name="T5" fmla="*/ 0 h 32"/>
                    <a:gd name="T6" fmla="*/ 17 w 17"/>
                    <a:gd name="T7" fmla="*/ 3 h 32"/>
                    <a:gd name="T8" fmla="*/ 10 w 17"/>
                    <a:gd name="T9" fmla="*/ 3 h 32"/>
                    <a:gd name="T10" fmla="*/ 10 w 17"/>
                    <a:gd name="T11" fmla="*/ 32 h 32"/>
                    <a:gd name="T12" fmla="*/ 7 w 17"/>
                    <a:gd name="T13" fmla="*/ 32 h 32"/>
                    <a:gd name="T14" fmla="*/ 7 w 17"/>
                    <a:gd name="T15" fmla="*/ 3 h 32"/>
                    <a:gd name="T16" fmla="*/ 0 w 17"/>
                    <a:gd name="T17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2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7" y="3"/>
                      </a:lnTo>
                      <a:lnTo>
                        <a:pt x="10" y="3"/>
                      </a:lnTo>
                      <a:lnTo>
                        <a:pt x="10" y="32"/>
                      </a:lnTo>
                      <a:lnTo>
                        <a:pt x="7" y="32"/>
                      </a:lnTo>
                      <a:lnTo>
                        <a:pt x="7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Freeform 189"/>
                <p:cNvSpPr>
                  <a:spLocks noEditPoints="1"/>
                </p:cNvSpPr>
                <p:nvPr userDrawn="1"/>
              </p:nvSpPr>
              <p:spPr bwMode="auto">
                <a:xfrm>
                  <a:off x="9078913" y="4745038"/>
                  <a:ext cx="53975" cy="52388"/>
                </a:xfrm>
                <a:custGeom>
                  <a:avLst/>
                  <a:gdLst>
                    <a:gd name="T0" fmla="*/ 12 w 23"/>
                    <a:gd name="T1" fmla="*/ 0 h 23"/>
                    <a:gd name="T2" fmla="*/ 20 w 23"/>
                    <a:gd name="T3" fmla="*/ 3 h 23"/>
                    <a:gd name="T4" fmla="*/ 23 w 23"/>
                    <a:gd name="T5" fmla="*/ 12 h 23"/>
                    <a:gd name="T6" fmla="*/ 20 w 23"/>
                    <a:gd name="T7" fmla="*/ 20 h 23"/>
                    <a:gd name="T8" fmla="*/ 12 w 23"/>
                    <a:gd name="T9" fmla="*/ 23 h 23"/>
                    <a:gd name="T10" fmla="*/ 4 w 23"/>
                    <a:gd name="T11" fmla="*/ 20 h 23"/>
                    <a:gd name="T12" fmla="*/ 0 w 23"/>
                    <a:gd name="T13" fmla="*/ 12 h 23"/>
                    <a:gd name="T14" fmla="*/ 2 w 23"/>
                    <a:gd name="T15" fmla="*/ 6 h 23"/>
                    <a:gd name="T16" fmla="*/ 6 w 23"/>
                    <a:gd name="T17" fmla="*/ 2 h 23"/>
                    <a:gd name="T18" fmla="*/ 12 w 23"/>
                    <a:gd name="T19" fmla="*/ 0 h 23"/>
                    <a:gd name="T20" fmla="*/ 12 w 23"/>
                    <a:gd name="T21" fmla="*/ 2 h 23"/>
                    <a:gd name="T22" fmla="*/ 7 w 23"/>
                    <a:gd name="T23" fmla="*/ 4 h 23"/>
                    <a:gd name="T24" fmla="*/ 4 w 23"/>
                    <a:gd name="T25" fmla="*/ 7 h 23"/>
                    <a:gd name="T26" fmla="*/ 3 w 23"/>
                    <a:gd name="T27" fmla="*/ 12 h 23"/>
                    <a:gd name="T28" fmla="*/ 5 w 23"/>
                    <a:gd name="T29" fmla="*/ 18 h 23"/>
                    <a:gd name="T30" fmla="*/ 12 w 23"/>
                    <a:gd name="T31" fmla="*/ 21 h 23"/>
                    <a:gd name="T32" fmla="*/ 16 w 23"/>
                    <a:gd name="T33" fmla="*/ 20 h 23"/>
                    <a:gd name="T34" fmla="*/ 20 w 23"/>
                    <a:gd name="T35" fmla="*/ 16 h 23"/>
                    <a:gd name="T36" fmla="*/ 21 w 23"/>
                    <a:gd name="T37" fmla="*/ 12 h 23"/>
                    <a:gd name="T38" fmla="*/ 20 w 23"/>
                    <a:gd name="T39" fmla="*/ 7 h 23"/>
                    <a:gd name="T40" fmla="*/ 16 w 23"/>
                    <a:gd name="T41" fmla="*/ 4 h 23"/>
                    <a:gd name="T42" fmla="*/ 12 w 23"/>
                    <a:gd name="T4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" h="23">
                      <a:moveTo>
                        <a:pt x="12" y="0"/>
                      </a:moveTo>
                      <a:cubicBezTo>
                        <a:pt x="15" y="0"/>
                        <a:pt x="18" y="1"/>
                        <a:pt x="20" y="3"/>
                      </a:cubicBezTo>
                      <a:cubicBezTo>
                        <a:pt x="22" y="6"/>
                        <a:pt x="23" y="8"/>
                        <a:pt x="23" y="12"/>
                      </a:cubicBezTo>
                      <a:cubicBezTo>
                        <a:pt x="23" y="15"/>
                        <a:pt x="22" y="18"/>
                        <a:pt x="20" y="20"/>
                      </a:cubicBezTo>
                      <a:cubicBezTo>
                        <a:pt x="18" y="22"/>
                        <a:pt x="15" y="23"/>
                        <a:pt x="12" y="23"/>
                      </a:cubicBezTo>
                      <a:cubicBezTo>
                        <a:pt x="9" y="23"/>
                        <a:pt x="6" y="22"/>
                        <a:pt x="4" y="20"/>
                      </a:cubicBezTo>
                      <a:cubicBezTo>
                        <a:pt x="1" y="18"/>
                        <a:pt x="0" y="15"/>
                        <a:pt x="0" y="12"/>
                      </a:cubicBezTo>
                      <a:cubicBezTo>
                        <a:pt x="0" y="10"/>
                        <a:pt x="1" y="8"/>
                        <a:pt x="2" y="6"/>
                      </a:cubicBezTo>
                      <a:cubicBezTo>
                        <a:pt x="3" y="4"/>
                        <a:pt x="4" y="3"/>
                        <a:pt x="6" y="2"/>
                      </a:cubicBezTo>
                      <a:cubicBezTo>
                        <a:pt x="8" y="1"/>
                        <a:pt x="10" y="0"/>
                        <a:pt x="12" y="0"/>
                      </a:cubicBezTo>
                      <a:close/>
                      <a:moveTo>
                        <a:pt x="12" y="2"/>
                      </a:moveTo>
                      <a:cubicBezTo>
                        <a:pt x="10" y="2"/>
                        <a:pt x="9" y="3"/>
                        <a:pt x="7" y="4"/>
                      </a:cubicBezTo>
                      <a:cubicBezTo>
                        <a:pt x="6" y="4"/>
                        <a:pt x="5" y="6"/>
                        <a:pt x="4" y="7"/>
                      </a:cubicBezTo>
                      <a:cubicBezTo>
                        <a:pt x="3" y="8"/>
                        <a:pt x="3" y="10"/>
                        <a:pt x="3" y="12"/>
                      </a:cubicBezTo>
                      <a:cubicBezTo>
                        <a:pt x="3" y="14"/>
                        <a:pt x="3" y="17"/>
                        <a:pt x="5" y="18"/>
                      </a:cubicBezTo>
                      <a:cubicBezTo>
                        <a:pt x="7" y="20"/>
                        <a:pt x="9" y="21"/>
                        <a:pt x="12" y="21"/>
                      </a:cubicBezTo>
                      <a:cubicBezTo>
                        <a:pt x="13" y="21"/>
                        <a:pt x="15" y="21"/>
                        <a:pt x="16" y="20"/>
                      </a:cubicBezTo>
                      <a:cubicBezTo>
                        <a:pt x="18" y="19"/>
                        <a:pt x="19" y="18"/>
                        <a:pt x="20" y="16"/>
                      </a:cubicBezTo>
                      <a:cubicBezTo>
                        <a:pt x="21" y="15"/>
                        <a:pt x="21" y="13"/>
                        <a:pt x="21" y="12"/>
                      </a:cubicBezTo>
                      <a:cubicBezTo>
                        <a:pt x="21" y="10"/>
                        <a:pt x="21" y="8"/>
                        <a:pt x="20" y="7"/>
                      </a:cubicBezTo>
                      <a:cubicBezTo>
                        <a:pt x="19" y="5"/>
                        <a:pt x="18" y="4"/>
                        <a:pt x="16" y="4"/>
                      </a:cubicBezTo>
                      <a:cubicBezTo>
                        <a:pt x="15" y="3"/>
                        <a:pt x="13" y="2"/>
                        <a:pt x="1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Rectangle 190"/>
                <p:cNvSpPr>
                  <a:spLocks noChangeArrowheads="1"/>
                </p:cNvSpPr>
                <p:nvPr userDrawn="1"/>
              </p:nvSpPr>
              <p:spPr bwMode="auto">
                <a:xfrm>
                  <a:off x="8745538" y="4741863"/>
                  <a:ext cx="7938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Rectangle 191"/>
                <p:cNvSpPr>
                  <a:spLocks noChangeArrowheads="1"/>
                </p:cNvSpPr>
                <p:nvPr userDrawn="1"/>
              </p:nvSpPr>
              <p:spPr bwMode="auto">
                <a:xfrm>
                  <a:off x="8745538" y="4792663"/>
                  <a:ext cx="7938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Rectangle 192"/>
                <p:cNvSpPr>
                  <a:spLocks noChangeArrowheads="1"/>
                </p:cNvSpPr>
                <p:nvPr userDrawn="1"/>
              </p:nvSpPr>
              <p:spPr bwMode="auto">
                <a:xfrm>
                  <a:off x="9144000" y="4741863"/>
                  <a:ext cx="6350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Rectangle 193"/>
                <p:cNvSpPr>
                  <a:spLocks noChangeArrowheads="1"/>
                </p:cNvSpPr>
                <p:nvPr userDrawn="1"/>
              </p:nvSpPr>
              <p:spPr bwMode="auto">
                <a:xfrm>
                  <a:off x="9144000" y="4792663"/>
                  <a:ext cx="6350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Freeform 194"/>
                <p:cNvSpPr>
                  <a:spLocks noEditPoints="1"/>
                </p:cNvSpPr>
                <p:nvPr userDrawn="1"/>
              </p:nvSpPr>
              <p:spPr bwMode="auto">
                <a:xfrm>
                  <a:off x="8748713" y="4519613"/>
                  <a:ext cx="49213" cy="77788"/>
                </a:xfrm>
                <a:custGeom>
                  <a:avLst/>
                  <a:gdLst>
                    <a:gd name="T0" fmla="*/ 0 w 21"/>
                    <a:gd name="T1" fmla="*/ 0 h 33"/>
                    <a:gd name="T2" fmla="*/ 7 w 21"/>
                    <a:gd name="T3" fmla="*/ 0 h 33"/>
                    <a:gd name="T4" fmla="*/ 14 w 21"/>
                    <a:gd name="T5" fmla="*/ 0 h 33"/>
                    <a:gd name="T6" fmla="*/ 19 w 21"/>
                    <a:gd name="T7" fmla="*/ 3 h 33"/>
                    <a:gd name="T8" fmla="*/ 21 w 21"/>
                    <a:gd name="T9" fmla="*/ 9 h 33"/>
                    <a:gd name="T10" fmla="*/ 19 w 21"/>
                    <a:gd name="T11" fmla="*/ 14 h 33"/>
                    <a:gd name="T12" fmla="*/ 14 w 21"/>
                    <a:gd name="T13" fmla="*/ 17 h 33"/>
                    <a:gd name="T14" fmla="*/ 6 w 21"/>
                    <a:gd name="T15" fmla="*/ 17 h 33"/>
                    <a:gd name="T16" fmla="*/ 3 w 21"/>
                    <a:gd name="T17" fmla="*/ 17 h 33"/>
                    <a:gd name="T18" fmla="*/ 3 w 21"/>
                    <a:gd name="T19" fmla="*/ 33 h 33"/>
                    <a:gd name="T20" fmla="*/ 0 w 21"/>
                    <a:gd name="T21" fmla="*/ 33 h 33"/>
                    <a:gd name="T22" fmla="*/ 0 w 21"/>
                    <a:gd name="T23" fmla="*/ 0 h 33"/>
                    <a:gd name="T24" fmla="*/ 3 w 21"/>
                    <a:gd name="T25" fmla="*/ 3 h 33"/>
                    <a:gd name="T26" fmla="*/ 3 w 21"/>
                    <a:gd name="T27" fmla="*/ 14 h 33"/>
                    <a:gd name="T28" fmla="*/ 9 w 21"/>
                    <a:gd name="T29" fmla="*/ 14 h 33"/>
                    <a:gd name="T30" fmla="*/ 14 w 21"/>
                    <a:gd name="T31" fmla="*/ 14 h 33"/>
                    <a:gd name="T32" fmla="*/ 16 w 21"/>
                    <a:gd name="T33" fmla="*/ 12 h 33"/>
                    <a:gd name="T34" fmla="*/ 17 w 21"/>
                    <a:gd name="T35" fmla="*/ 9 h 33"/>
                    <a:gd name="T36" fmla="*/ 16 w 21"/>
                    <a:gd name="T37" fmla="*/ 6 h 33"/>
                    <a:gd name="T38" fmla="*/ 14 w 21"/>
                    <a:gd name="T39" fmla="*/ 4 h 33"/>
                    <a:gd name="T40" fmla="*/ 9 w 21"/>
                    <a:gd name="T41" fmla="*/ 3 h 33"/>
                    <a:gd name="T42" fmla="*/ 3 w 21"/>
                    <a:gd name="T43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1" h="33">
                      <a:moveTo>
                        <a:pt x="0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10" y="0"/>
                        <a:pt x="13" y="0"/>
                        <a:pt x="14" y="0"/>
                      </a:cubicBezTo>
                      <a:cubicBezTo>
                        <a:pt x="16" y="1"/>
                        <a:pt x="18" y="2"/>
                        <a:pt x="19" y="3"/>
                      </a:cubicBezTo>
                      <a:cubicBezTo>
                        <a:pt x="20" y="5"/>
                        <a:pt x="21" y="6"/>
                        <a:pt x="21" y="9"/>
                      </a:cubicBezTo>
                      <a:cubicBezTo>
                        <a:pt x="21" y="11"/>
                        <a:pt x="20" y="13"/>
                        <a:pt x="19" y="14"/>
                      </a:cubicBezTo>
                      <a:cubicBezTo>
                        <a:pt x="18" y="15"/>
                        <a:pt x="16" y="16"/>
                        <a:pt x="14" y="17"/>
                      </a:cubicBezTo>
                      <a:cubicBezTo>
                        <a:pt x="13" y="17"/>
                        <a:pt x="10" y="17"/>
                        <a:pt x="6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lnTo>
                        <a:pt x="0" y="0"/>
                      </a:lnTo>
                      <a:close/>
                      <a:moveTo>
                        <a:pt x="3" y="3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4"/>
                        <a:pt x="13" y="14"/>
                        <a:pt x="14" y="14"/>
                      </a:cubicBezTo>
                      <a:cubicBezTo>
                        <a:pt x="15" y="13"/>
                        <a:pt x="16" y="13"/>
                        <a:pt x="16" y="12"/>
                      </a:cubicBezTo>
                      <a:cubicBezTo>
                        <a:pt x="17" y="11"/>
                        <a:pt x="17" y="10"/>
                        <a:pt x="17" y="9"/>
                      </a:cubicBezTo>
                      <a:cubicBezTo>
                        <a:pt x="17" y="7"/>
                        <a:pt x="17" y="6"/>
                        <a:pt x="16" y="6"/>
                      </a:cubicBezTo>
                      <a:cubicBezTo>
                        <a:pt x="16" y="5"/>
                        <a:pt x="15" y="4"/>
                        <a:pt x="14" y="4"/>
                      </a:cubicBezTo>
                      <a:cubicBezTo>
                        <a:pt x="13" y="3"/>
                        <a:pt x="11" y="3"/>
                        <a:pt x="9" y="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Freeform 195"/>
                <p:cNvSpPr>
                  <a:spLocks noEditPoints="1"/>
                </p:cNvSpPr>
                <p:nvPr userDrawn="1"/>
              </p:nvSpPr>
              <p:spPr bwMode="auto">
                <a:xfrm>
                  <a:off x="8812213" y="4519613"/>
                  <a:ext cx="47625" cy="77788"/>
                </a:xfrm>
                <a:custGeom>
                  <a:avLst/>
                  <a:gdLst>
                    <a:gd name="T0" fmla="*/ 0 w 21"/>
                    <a:gd name="T1" fmla="*/ 0 h 33"/>
                    <a:gd name="T2" fmla="*/ 7 w 21"/>
                    <a:gd name="T3" fmla="*/ 0 h 33"/>
                    <a:gd name="T4" fmla="*/ 14 w 21"/>
                    <a:gd name="T5" fmla="*/ 0 h 33"/>
                    <a:gd name="T6" fmla="*/ 19 w 21"/>
                    <a:gd name="T7" fmla="*/ 3 h 33"/>
                    <a:gd name="T8" fmla="*/ 21 w 21"/>
                    <a:gd name="T9" fmla="*/ 9 h 33"/>
                    <a:gd name="T10" fmla="*/ 20 w 21"/>
                    <a:gd name="T11" fmla="*/ 13 h 33"/>
                    <a:gd name="T12" fmla="*/ 16 w 21"/>
                    <a:gd name="T13" fmla="*/ 16 h 33"/>
                    <a:gd name="T14" fmla="*/ 10 w 21"/>
                    <a:gd name="T15" fmla="*/ 17 h 33"/>
                    <a:gd name="T16" fmla="*/ 21 w 21"/>
                    <a:gd name="T17" fmla="*/ 33 h 33"/>
                    <a:gd name="T18" fmla="*/ 17 w 21"/>
                    <a:gd name="T19" fmla="*/ 33 h 33"/>
                    <a:gd name="T20" fmla="*/ 5 w 21"/>
                    <a:gd name="T21" fmla="*/ 17 h 33"/>
                    <a:gd name="T22" fmla="*/ 4 w 21"/>
                    <a:gd name="T23" fmla="*/ 17 h 33"/>
                    <a:gd name="T24" fmla="*/ 4 w 21"/>
                    <a:gd name="T25" fmla="*/ 33 h 33"/>
                    <a:gd name="T26" fmla="*/ 0 w 21"/>
                    <a:gd name="T27" fmla="*/ 33 h 33"/>
                    <a:gd name="T28" fmla="*/ 0 w 21"/>
                    <a:gd name="T29" fmla="*/ 0 h 33"/>
                    <a:gd name="T30" fmla="*/ 4 w 21"/>
                    <a:gd name="T31" fmla="*/ 3 h 33"/>
                    <a:gd name="T32" fmla="*/ 4 w 21"/>
                    <a:gd name="T33" fmla="*/ 14 h 33"/>
                    <a:gd name="T34" fmla="*/ 9 w 21"/>
                    <a:gd name="T35" fmla="*/ 14 h 33"/>
                    <a:gd name="T36" fmla="*/ 14 w 21"/>
                    <a:gd name="T37" fmla="*/ 14 h 33"/>
                    <a:gd name="T38" fmla="*/ 17 w 21"/>
                    <a:gd name="T39" fmla="*/ 12 h 33"/>
                    <a:gd name="T40" fmla="*/ 17 w 21"/>
                    <a:gd name="T41" fmla="*/ 9 h 33"/>
                    <a:gd name="T42" fmla="*/ 17 w 21"/>
                    <a:gd name="T43" fmla="*/ 6 h 33"/>
                    <a:gd name="T44" fmla="*/ 14 w 21"/>
                    <a:gd name="T45" fmla="*/ 4 h 33"/>
                    <a:gd name="T46" fmla="*/ 9 w 21"/>
                    <a:gd name="T47" fmla="*/ 3 h 33"/>
                    <a:gd name="T48" fmla="*/ 4 w 21"/>
                    <a:gd name="T49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" h="33">
                      <a:moveTo>
                        <a:pt x="0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11" y="0"/>
                        <a:pt x="13" y="0"/>
                        <a:pt x="14" y="0"/>
                      </a:cubicBezTo>
                      <a:cubicBezTo>
                        <a:pt x="16" y="1"/>
                        <a:pt x="18" y="2"/>
                        <a:pt x="19" y="3"/>
                      </a:cubicBezTo>
                      <a:cubicBezTo>
                        <a:pt x="20" y="5"/>
                        <a:pt x="21" y="6"/>
                        <a:pt x="21" y="9"/>
                      </a:cubicBezTo>
                      <a:cubicBezTo>
                        <a:pt x="21" y="10"/>
                        <a:pt x="20" y="12"/>
                        <a:pt x="20" y="13"/>
                      </a:cubicBezTo>
                      <a:cubicBezTo>
                        <a:pt x="19" y="15"/>
                        <a:pt x="18" y="16"/>
                        <a:pt x="16" y="16"/>
                      </a:cubicBezTo>
                      <a:cubicBezTo>
                        <a:pt x="14" y="17"/>
                        <a:pt x="12" y="17"/>
                        <a:pt x="10" y="17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17" y="33"/>
                        <a:pt x="17" y="33"/>
                        <a:pt x="17" y="33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lnTo>
                        <a:pt x="0" y="0"/>
                      </a:lnTo>
                      <a:close/>
                      <a:moveTo>
                        <a:pt x="4" y="3"/>
                      </a:move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4"/>
                        <a:pt x="13" y="14"/>
                        <a:pt x="14" y="14"/>
                      </a:cubicBezTo>
                      <a:cubicBezTo>
                        <a:pt x="15" y="13"/>
                        <a:pt x="16" y="13"/>
                        <a:pt x="17" y="12"/>
                      </a:cubicBezTo>
                      <a:cubicBezTo>
                        <a:pt x="17" y="11"/>
                        <a:pt x="17" y="10"/>
                        <a:pt x="17" y="9"/>
                      </a:cubicBezTo>
                      <a:cubicBezTo>
                        <a:pt x="17" y="7"/>
                        <a:pt x="17" y="6"/>
                        <a:pt x="17" y="6"/>
                      </a:cubicBezTo>
                      <a:cubicBezTo>
                        <a:pt x="16" y="5"/>
                        <a:pt x="15" y="4"/>
                        <a:pt x="14" y="4"/>
                      </a:cubicBezTo>
                      <a:cubicBezTo>
                        <a:pt x="13" y="3"/>
                        <a:pt x="12" y="3"/>
                        <a:pt x="9" y="3"/>
                      </a:cubicBezTo>
                      <a:lnTo>
                        <a:pt x="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Freeform 196"/>
                <p:cNvSpPr>
                  <a:spLocks noEditPoints="1"/>
                </p:cNvSpPr>
                <p:nvPr userDrawn="1"/>
              </p:nvSpPr>
              <p:spPr bwMode="auto">
                <a:xfrm>
                  <a:off x="8872538" y="4518026"/>
                  <a:ext cx="79375" cy="79375"/>
                </a:xfrm>
                <a:custGeom>
                  <a:avLst/>
                  <a:gdLst>
                    <a:gd name="T0" fmla="*/ 17 w 35"/>
                    <a:gd name="T1" fmla="*/ 0 h 34"/>
                    <a:gd name="T2" fmla="*/ 30 w 35"/>
                    <a:gd name="T3" fmla="*/ 5 h 34"/>
                    <a:gd name="T4" fmla="*/ 35 w 35"/>
                    <a:gd name="T5" fmla="*/ 17 h 34"/>
                    <a:gd name="T6" fmla="*/ 30 w 35"/>
                    <a:gd name="T7" fmla="*/ 29 h 34"/>
                    <a:gd name="T8" fmla="*/ 18 w 35"/>
                    <a:gd name="T9" fmla="*/ 34 h 34"/>
                    <a:gd name="T10" fmla="*/ 5 w 35"/>
                    <a:gd name="T11" fmla="*/ 29 h 34"/>
                    <a:gd name="T12" fmla="*/ 0 w 35"/>
                    <a:gd name="T13" fmla="*/ 17 h 34"/>
                    <a:gd name="T14" fmla="*/ 3 w 35"/>
                    <a:gd name="T15" fmla="*/ 9 h 34"/>
                    <a:gd name="T16" fmla="*/ 9 w 35"/>
                    <a:gd name="T17" fmla="*/ 2 h 34"/>
                    <a:gd name="T18" fmla="*/ 17 w 35"/>
                    <a:gd name="T19" fmla="*/ 0 h 34"/>
                    <a:gd name="T20" fmla="*/ 18 w 35"/>
                    <a:gd name="T21" fmla="*/ 3 h 34"/>
                    <a:gd name="T22" fmla="*/ 11 w 35"/>
                    <a:gd name="T23" fmla="*/ 5 h 34"/>
                    <a:gd name="T24" fmla="*/ 6 w 35"/>
                    <a:gd name="T25" fmla="*/ 10 h 34"/>
                    <a:gd name="T26" fmla="*/ 4 w 35"/>
                    <a:gd name="T27" fmla="*/ 17 h 34"/>
                    <a:gd name="T28" fmla="*/ 8 w 35"/>
                    <a:gd name="T29" fmla="*/ 27 h 34"/>
                    <a:gd name="T30" fmla="*/ 18 w 35"/>
                    <a:gd name="T31" fmla="*/ 31 h 34"/>
                    <a:gd name="T32" fmla="*/ 25 w 35"/>
                    <a:gd name="T33" fmla="*/ 29 h 34"/>
                    <a:gd name="T34" fmla="*/ 30 w 35"/>
                    <a:gd name="T35" fmla="*/ 24 h 34"/>
                    <a:gd name="T36" fmla="*/ 32 w 35"/>
                    <a:gd name="T37" fmla="*/ 17 h 34"/>
                    <a:gd name="T38" fmla="*/ 30 w 35"/>
                    <a:gd name="T39" fmla="*/ 10 h 34"/>
                    <a:gd name="T40" fmla="*/ 25 w 35"/>
                    <a:gd name="T41" fmla="*/ 5 h 34"/>
                    <a:gd name="T42" fmla="*/ 18 w 35"/>
                    <a:gd name="T43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5" h="34">
                      <a:moveTo>
                        <a:pt x="17" y="0"/>
                      </a:moveTo>
                      <a:cubicBezTo>
                        <a:pt x="22" y="0"/>
                        <a:pt x="27" y="2"/>
                        <a:pt x="30" y="5"/>
                      </a:cubicBezTo>
                      <a:cubicBezTo>
                        <a:pt x="33" y="8"/>
                        <a:pt x="35" y="12"/>
                        <a:pt x="35" y="17"/>
                      </a:cubicBezTo>
                      <a:cubicBezTo>
                        <a:pt x="35" y="22"/>
                        <a:pt x="33" y="26"/>
                        <a:pt x="30" y="29"/>
                      </a:cubicBezTo>
                      <a:cubicBezTo>
                        <a:pt x="27" y="33"/>
                        <a:pt x="23" y="34"/>
                        <a:pt x="18" y="34"/>
                      </a:cubicBezTo>
                      <a:cubicBezTo>
                        <a:pt x="13" y="34"/>
                        <a:pt x="9" y="33"/>
                        <a:pt x="5" y="29"/>
                      </a:cubicBezTo>
                      <a:cubicBezTo>
                        <a:pt x="2" y="26"/>
                        <a:pt x="0" y="22"/>
                        <a:pt x="0" y="17"/>
                      </a:cubicBezTo>
                      <a:cubicBezTo>
                        <a:pt x="0" y="14"/>
                        <a:pt x="1" y="11"/>
                        <a:pt x="3" y="9"/>
                      </a:cubicBezTo>
                      <a:cubicBezTo>
                        <a:pt x="4" y="6"/>
                        <a:pt x="6" y="4"/>
                        <a:pt x="9" y="2"/>
                      </a:cubicBezTo>
                      <a:cubicBezTo>
                        <a:pt x="12" y="1"/>
                        <a:pt x="14" y="0"/>
                        <a:pt x="17" y="0"/>
                      </a:cubicBezTo>
                      <a:close/>
                      <a:moveTo>
                        <a:pt x="18" y="3"/>
                      </a:moveTo>
                      <a:cubicBezTo>
                        <a:pt x="15" y="3"/>
                        <a:pt x="13" y="4"/>
                        <a:pt x="11" y="5"/>
                      </a:cubicBezTo>
                      <a:cubicBezTo>
                        <a:pt x="9" y="6"/>
                        <a:pt x="7" y="8"/>
                        <a:pt x="6" y="10"/>
                      </a:cubicBezTo>
                      <a:cubicBezTo>
                        <a:pt x="4" y="12"/>
                        <a:pt x="4" y="15"/>
                        <a:pt x="4" y="17"/>
                      </a:cubicBezTo>
                      <a:cubicBezTo>
                        <a:pt x="4" y="21"/>
                        <a:pt x="5" y="25"/>
                        <a:pt x="8" y="27"/>
                      </a:cubicBezTo>
                      <a:cubicBezTo>
                        <a:pt x="11" y="30"/>
                        <a:pt x="14" y="31"/>
                        <a:pt x="18" y="31"/>
                      </a:cubicBezTo>
                      <a:cubicBezTo>
                        <a:pt x="20" y="31"/>
                        <a:pt x="22" y="31"/>
                        <a:pt x="25" y="29"/>
                      </a:cubicBezTo>
                      <a:cubicBezTo>
                        <a:pt x="27" y="28"/>
                        <a:pt x="28" y="26"/>
                        <a:pt x="30" y="24"/>
                      </a:cubicBezTo>
                      <a:cubicBezTo>
                        <a:pt x="31" y="22"/>
                        <a:pt x="32" y="20"/>
                        <a:pt x="32" y="17"/>
                      </a:cubicBezTo>
                      <a:cubicBezTo>
                        <a:pt x="32" y="15"/>
                        <a:pt x="31" y="12"/>
                        <a:pt x="30" y="10"/>
                      </a:cubicBezTo>
                      <a:cubicBezTo>
                        <a:pt x="28" y="8"/>
                        <a:pt x="27" y="6"/>
                        <a:pt x="25" y="5"/>
                      </a:cubicBezTo>
                      <a:cubicBezTo>
                        <a:pt x="22" y="4"/>
                        <a:pt x="20" y="3"/>
                        <a:pt x="1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Freeform 197"/>
                <p:cNvSpPr>
                  <a:spLocks/>
                </p:cNvSpPr>
                <p:nvPr userDrawn="1"/>
              </p:nvSpPr>
              <p:spPr bwMode="auto">
                <a:xfrm>
                  <a:off x="8966200" y="4519613"/>
                  <a:ext cx="39688" cy="77788"/>
                </a:xfrm>
                <a:custGeom>
                  <a:avLst/>
                  <a:gdLst>
                    <a:gd name="T0" fmla="*/ 0 w 25"/>
                    <a:gd name="T1" fmla="*/ 0 h 49"/>
                    <a:gd name="T2" fmla="*/ 25 w 25"/>
                    <a:gd name="T3" fmla="*/ 0 h 49"/>
                    <a:gd name="T4" fmla="*/ 25 w 25"/>
                    <a:gd name="T5" fmla="*/ 5 h 49"/>
                    <a:gd name="T6" fmla="*/ 6 w 25"/>
                    <a:gd name="T7" fmla="*/ 5 h 49"/>
                    <a:gd name="T8" fmla="*/ 6 w 25"/>
                    <a:gd name="T9" fmla="*/ 19 h 49"/>
                    <a:gd name="T10" fmla="*/ 25 w 25"/>
                    <a:gd name="T11" fmla="*/ 19 h 49"/>
                    <a:gd name="T12" fmla="*/ 25 w 25"/>
                    <a:gd name="T13" fmla="*/ 25 h 49"/>
                    <a:gd name="T14" fmla="*/ 6 w 25"/>
                    <a:gd name="T15" fmla="*/ 25 h 49"/>
                    <a:gd name="T16" fmla="*/ 6 w 25"/>
                    <a:gd name="T17" fmla="*/ 49 h 49"/>
                    <a:gd name="T18" fmla="*/ 0 w 25"/>
                    <a:gd name="T19" fmla="*/ 49 h 49"/>
                    <a:gd name="T20" fmla="*/ 0 w 25"/>
                    <a:gd name="T2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49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6" y="5"/>
                      </a:lnTo>
                      <a:lnTo>
                        <a:pt x="6" y="19"/>
                      </a:lnTo>
                      <a:lnTo>
                        <a:pt x="25" y="19"/>
                      </a:lnTo>
                      <a:lnTo>
                        <a:pt x="25" y="25"/>
                      </a:lnTo>
                      <a:lnTo>
                        <a:pt x="6" y="25"/>
                      </a:lnTo>
                      <a:lnTo>
                        <a:pt x="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Rectangle 198"/>
                <p:cNvSpPr>
                  <a:spLocks noChangeArrowheads="1"/>
                </p:cNvSpPr>
                <p:nvPr userDrawn="1"/>
              </p:nvSpPr>
              <p:spPr bwMode="auto">
                <a:xfrm>
                  <a:off x="9017000" y="4519613"/>
                  <a:ext cx="7938" cy="777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Freeform 199"/>
                <p:cNvSpPr>
                  <a:spLocks/>
                </p:cNvSpPr>
                <p:nvPr userDrawn="1"/>
              </p:nvSpPr>
              <p:spPr bwMode="auto">
                <a:xfrm>
                  <a:off x="9042400" y="4519613"/>
                  <a:ext cx="36513" cy="77788"/>
                </a:xfrm>
                <a:custGeom>
                  <a:avLst/>
                  <a:gdLst>
                    <a:gd name="T0" fmla="*/ 0 w 23"/>
                    <a:gd name="T1" fmla="*/ 0 h 49"/>
                    <a:gd name="T2" fmla="*/ 5 w 23"/>
                    <a:gd name="T3" fmla="*/ 0 h 49"/>
                    <a:gd name="T4" fmla="*/ 5 w 23"/>
                    <a:gd name="T5" fmla="*/ 43 h 49"/>
                    <a:gd name="T6" fmla="*/ 23 w 23"/>
                    <a:gd name="T7" fmla="*/ 43 h 49"/>
                    <a:gd name="T8" fmla="*/ 23 w 23"/>
                    <a:gd name="T9" fmla="*/ 49 h 49"/>
                    <a:gd name="T10" fmla="*/ 0 w 23"/>
                    <a:gd name="T11" fmla="*/ 49 h 49"/>
                    <a:gd name="T12" fmla="*/ 0 w 23"/>
                    <a:gd name="T13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43"/>
                      </a:lnTo>
                      <a:lnTo>
                        <a:pt x="23" y="43"/>
                      </a:lnTo>
                      <a:lnTo>
                        <a:pt x="23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Freeform 200"/>
                <p:cNvSpPr>
                  <a:spLocks/>
                </p:cNvSpPr>
                <p:nvPr userDrawn="1"/>
              </p:nvSpPr>
              <p:spPr bwMode="auto">
                <a:xfrm>
                  <a:off x="9091613" y="4519613"/>
                  <a:ext cx="42863" cy="77788"/>
                </a:xfrm>
                <a:custGeom>
                  <a:avLst/>
                  <a:gdLst>
                    <a:gd name="T0" fmla="*/ 0 w 27"/>
                    <a:gd name="T1" fmla="*/ 0 h 49"/>
                    <a:gd name="T2" fmla="*/ 27 w 27"/>
                    <a:gd name="T3" fmla="*/ 0 h 49"/>
                    <a:gd name="T4" fmla="*/ 27 w 27"/>
                    <a:gd name="T5" fmla="*/ 5 h 49"/>
                    <a:gd name="T6" fmla="*/ 4 w 27"/>
                    <a:gd name="T7" fmla="*/ 5 h 49"/>
                    <a:gd name="T8" fmla="*/ 4 w 27"/>
                    <a:gd name="T9" fmla="*/ 19 h 49"/>
                    <a:gd name="T10" fmla="*/ 27 w 27"/>
                    <a:gd name="T11" fmla="*/ 19 h 49"/>
                    <a:gd name="T12" fmla="*/ 27 w 27"/>
                    <a:gd name="T13" fmla="*/ 25 h 49"/>
                    <a:gd name="T14" fmla="*/ 4 w 27"/>
                    <a:gd name="T15" fmla="*/ 25 h 49"/>
                    <a:gd name="T16" fmla="*/ 4 w 27"/>
                    <a:gd name="T17" fmla="*/ 43 h 49"/>
                    <a:gd name="T18" fmla="*/ 27 w 27"/>
                    <a:gd name="T19" fmla="*/ 43 h 49"/>
                    <a:gd name="T20" fmla="*/ 27 w 27"/>
                    <a:gd name="T21" fmla="*/ 49 h 49"/>
                    <a:gd name="T22" fmla="*/ 0 w 27"/>
                    <a:gd name="T23" fmla="*/ 49 h 49"/>
                    <a:gd name="T24" fmla="*/ 0 w 27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49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5"/>
                      </a:lnTo>
                      <a:lnTo>
                        <a:pt x="4" y="5"/>
                      </a:lnTo>
                      <a:lnTo>
                        <a:pt x="4" y="19"/>
                      </a:lnTo>
                      <a:lnTo>
                        <a:pt x="27" y="19"/>
                      </a:lnTo>
                      <a:lnTo>
                        <a:pt x="27" y="25"/>
                      </a:lnTo>
                      <a:lnTo>
                        <a:pt x="4" y="25"/>
                      </a:lnTo>
                      <a:lnTo>
                        <a:pt x="4" y="43"/>
                      </a:lnTo>
                      <a:lnTo>
                        <a:pt x="27" y="43"/>
                      </a:lnTo>
                      <a:lnTo>
                        <a:pt x="27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Freeform 201"/>
                <p:cNvSpPr>
                  <a:spLocks/>
                </p:cNvSpPr>
                <p:nvPr userDrawn="1"/>
              </p:nvSpPr>
              <p:spPr bwMode="auto">
                <a:xfrm>
                  <a:off x="8747125" y="4624388"/>
                  <a:ext cx="49213" cy="76200"/>
                </a:xfrm>
                <a:custGeom>
                  <a:avLst/>
                  <a:gdLst>
                    <a:gd name="T0" fmla="*/ 0 w 31"/>
                    <a:gd name="T1" fmla="*/ 0 h 48"/>
                    <a:gd name="T2" fmla="*/ 31 w 31"/>
                    <a:gd name="T3" fmla="*/ 0 h 48"/>
                    <a:gd name="T4" fmla="*/ 6 w 31"/>
                    <a:gd name="T5" fmla="*/ 48 h 48"/>
                    <a:gd name="T6" fmla="*/ 1 w 31"/>
                    <a:gd name="T7" fmla="*/ 47 h 48"/>
                    <a:gd name="T8" fmla="*/ 23 w 31"/>
                    <a:gd name="T9" fmla="*/ 4 h 48"/>
                    <a:gd name="T10" fmla="*/ 0 w 31"/>
                    <a:gd name="T11" fmla="*/ 4 h 48"/>
                    <a:gd name="T12" fmla="*/ 0 w 31"/>
                    <a:gd name="T1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48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6" y="48"/>
                      </a:lnTo>
                      <a:lnTo>
                        <a:pt x="1" y="47"/>
                      </a:lnTo>
                      <a:lnTo>
                        <a:pt x="23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Freeform 202"/>
                <p:cNvSpPr>
                  <a:spLocks/>
                </p:cNvSpPr>
                <p:nvPr userDrawn="1"/>
              </p:nvSpPr>
              <p:spPr bwMode="auto">
                <a:xfrm>
                  <a:off x="8802688" y="4624388"/>
                  <a:ext cx="50800" cy="76200"/>
                </a:xfrm>
                <a:custGeom>
                  <a:avLst/>
                  <a:gdLst>
                    <a:gd name="T0" fmla="*/ 21 w 22"/>
                    <a:gd name="T1" fmla="*/ 0 h 33"/>
                    <a:gd name="T2" fmla="*/ 21 w 22"/>
                    <a:gd name="T3" fmla="*/ 3 h 33"/>
                    <a:gd name="T4" fmla="*/ 9 w 22"/>
                    <a:gd name="T5" fmla="*/ 3 h 33"/>
                    <a:gd name="T6" fmla="*/ 8 w 22"/>
                    <a:gd name="T7" fmla="*/ 12 h 33"/>
                    <a:gd name="T8" fmla="*/ 11 w 22"/>
                    <a:gd name="T9" fmla="*/ 11 h 33"/>
                    <a:gd name="T10" fmla="*/ 19 w 22"/>
                    <a:gd name="T11" fmla="*/ 14 h 33"/>
                    <a:gd name="T12" fmla="*/ 22 w 22"/>
                    <a:gd name="T13" fmla="*/ 22 h 33"/>
                    <a:gd name="T14" fmla="*/ 20 w 22"/>
                    <a:gd name="T15" fmla="*/ 28 h 33"/>
                    <a:gd name="T16" fmla="*/ 16 w 22"/>
                    <a:gd name="T17" fmla="*/ 32 h 33"/>
                    <a:gd name="T18" fmla="*/ 10 w 22"/>
                    <a:gd name="T19" fmla="*/ 33 h 33"/>
                    <a:gd name="T20" fmla="*/ 4 w 22"/>
                    <a:gd name="T21" fmla="*/ 31 h 33"/>
                    <a:gd name="T22" fmla="*/ 0 w 22"/>
                    <a:gd name="T23" fmla="*/ 24 h 33"/>
                    <a:gd name="T24" fmla="*/ 4 w 22"/>
                    <a:gd name="T25" fmla="*/ 24 h 33"/>
                    <a:gd name="T26" fmla="*/ 5 w 22"/>
                    <a:gd name="T27" fmla="*/ 27 h 33"/>
                    <a:gd name="T28" fmla="*/ 7 w 22"/>
                    <a:gd name="T29" fmla="*/ 29 h 33"/>
                    <a:gd name="T30" fmla="*/ 11 w 22"/>
                    <a:gd name="T31" fmla="*/ 30 h 33"/>
                    <a:gd name="T32" fmla="*/ 16 w 22"/>
                    <a:gd name="T33" fmla="*/ 28 h 33"/>
                    <a:gd name="T34" fmla="*/ 18 w 22"/>
                    <a:gd name="T35" fmla="*/ 22 h 33"/>
                    <a:gd name="T36" fmla="*/ 16 w 22"/>
                    <a:gd name="T37" fmla="*/ 16 h 33"/>
                    <a:gd name="T38" fmla="*/ 11 w 22"/>
                    <a:gd name="T39" fmla="*/ 14 h 33"/>
                    <a:gd name="T40" fmla="*/ 4 w 22"/>
                    <a:gd name="T41" fmla="*/ 16 h 33"/>
                    <a:gd name="T42" fmla="*/ 7 w 22"/>
                    <a:gd name="T43" fmla="*/ 0 h 33"/>
                    <a:gd name="T44" fmla="*/ 21 w 22"/>
                    <a:gd name="T4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33">
                      <a:moveTo>
                        <a:pt x="21" y="0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9" y="11"/>
                        <a:pt x="10" y="11"/>
                        <a:pt x="11" y="11"/>
                      </a:cubicBezTo>
                      <a:cubicBezTo>
                        <a:pt x="14" y="11"/>
                        <a:pt x="17" y="12"/>
                        <a:pt x="19" y="14"/>
                      </a:cubicBezTo>
                      <a:cubicBezTo>
                        <a:pt x="21" y="16"/>
                        <a:pt x="22" y="19"/>
                        <a:pt x="22" y="22"/>
                      </a:cubicBezTo>
                      <a:cubicBezTo>
                        <a:pt x="22" y="24"/>
                        <a:pt x="21" y="26"/>
                        <a:pt x="20" y="28"/>
                      </a:cubicBezTo>
                      <a:cubicBezTo>
                        <a:pt x="19" y="29"/>
                        <a:pt x="18" y="31"/>
                        <a:pt x="16" y="32"/>
                      </a:cubicBezTo>
                      <a:cubicBezTo>
                        <a:pt x="14" y="33"/>
                        <a:pt x="13" y="33"/>
                        <a:pt x="10" y="33"/>
                      </a:cubicBezTo>
                      <a:cubicBezTo>
                        <a:pt x="8" y="33"/>
                        <a:pt x="5" y="32"/>
                        <a:pt x="4" y="31"/>
                      </a:cubicBezTo>
                      <a:cubicBezTo>
                        <a:pt x="2" y="29"/>
                        <a:pt x="1" y="27"/>
                        <a:pt x="0" y="24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6"/>
                        <a:pt x="4" y="27"/>
                        <a:pt x="5" y="27"/>
                      </a:cubicBezTo>
                      <a:cubicBezTo>
                        <a:pt x="6" y="28"/>
                        <a:pt x="6" y="29"/>
                        <a:pt x="7" y="29"/>
                      </a:cubicBezTo>
                      <a:cubicBezTo>
                        <a:pt x="8" y="30"/>
                        <a:pt x="9" y="30"/>
                        <a:pt x="11" y="30"/>
                      </a:cubicBezTo>
                      <a:cubicBezTo>
                        <a:pt x="13" y="30"/>
                        <a:pt x="15" y="29"/>
                        <a:pt x="16" y="28"/>
                      </a:cubicBezTo>
                      <a:cubicBezTo>
                        <a:pt x="18" y="26"/>
                        <a:pt x="18" y="24"/>
                        <a:pt x="18" y="22"/>
                      </a:cubicBezTo>
                      <a:cubicBezTo>
                        <a:pt x="18" y="19"/>
                        <a:pt x="18" y="18"/>
                        <a:pt x="16" y="16"/>
                      </a:cubicBezTo>
                      <a:cubicBezTo>
                        <a:pt x="15" y="15"/>
                        <a:pt x="13" y="14"/>
                        <a:pt x="11" y="14"/>
                      </a:cubicBezTo>
                      <a:cubicBezTo>
                        <a:pt x="9" y="14"/>
                        <a:pt x="6" y="15"/>
                        <a:pt x="4" y="16"/>
                      </a:cubicBezTo>
                      <a:cubicBezTo>
                        <a:pt x="7" y="0"/>
                        <a:pt x="7" y="0"/>
                        <a:pt x="7" y="0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Freeform 203"/>
                <p:cNvSpPr>
                  <a:spLocks/>
                </p:cNvSpPr>
                <p:nvPr userDrawn="1"/>
              </p:nvSpPr>
              <p:spPr bwMode="auto">
                <a:xfrm>
                  <a:off x="8863013" y="4624388"/>
                  <a:ext cx="47625" cy="76200"/>
                </a:xfrm>
                <a:custGeom>
                  <a:avLst/>
                  <a:gdLst>
                    <a:gd name="T0" fmla="*/ 20 w 21"/>
                    <a:gd name="T1" fmla="*/ 0 h 33"/>
                    <a:gd name="T2" fmla="*/ 20 w 21"/>
                    <a:gd name="T3" fmla="*/ 3 h 33"/>
                    <a:gd name="T4" fmla="*/ 9 w 21"/>
                    <a:gd name="T5" fmla="*/ 3 h 33"/>
                    <a:gd name="T6" fmla="*/ 7 w 21"/>
                    <a:gd name="T7" fmla="*/ 12 h 33"/>
                    <a:gd name="T8" fmla="*/ 11 w 21"/>
                    <a:gd name="T9" fmla="*/ 11 h 33"/>
                    <a:gd name="T10" fmla="*/ 18 w 21"/>
                    <a:gd name="T11" fmla="*/ 14 h 33"/>
                    <a:gd name="T12" fmla="*/ 21 w 21"/>
                    <a:gd name="T13" fmla="*/ 22 h 33"/>
                    <a:gd name="T14" fmla="*/ 20 w 21"/>
                    <a:gd name="T15" fmla="*/ 28 h 33"/>
                    <a:gd name="T16" fmla="*/ 15 w 21"/>
                    <a:gd name="T17" fmla="*/ 32 h 33"/>
                    <a:gd name="T18" fmla="*/ 10 w 21"/>
                    <a:gd name="T19" fmla="*/ 33 h 33"/>
                    <a:gd name="T20" fmla="*/ 3 w 21"/>
                    <a:gd name="T21" fmla="*/ 31 h 33"/>
                    <a:gd name="T22" fmla="*/ 0 w 21"/>
                    <a:gd name="T23" fmla="*/ 24 h 33"/>
                    <a:gd name="T24" fmla="*/ 3 w 21"/>
                    <a:gd name="T25" fmla="*/ 24 h 33"/>
                    <a:gd name="T26" fmla="*/ 4 w 21"/>
                    <a:gd name="T27" fmla="*/ 27 h 33"/>
                    <a:gd name="T28" fmla="*/ 7 w 21"/>
                    <a:gd name="T29" fmla="*/ 29 h 33"/>
                    <a:gd name="T30" fmla="*/ 10 w 21"/>
                    <a:gd name="T31" fmla="*/ 30 h 33"/>
                    <a:gd name="T32" fmla="*/ 15 w 21"/>
                    <a:gd name="T33" fmla="*/ 28 h 33"/>
                    <a:gd name="T34" fmla="*/ 18 w 21"/>
                    <a:gd name="T35" fmla="*/ 22 h 33"/>
                    <a:gd name="T36" fmla="*/ 16 w 21"/>
                    <a:gd name="T37" fmla="*/ 16 h 33"/>
                    <a:gd name="T38" fmla="*/ 10 w 21"/>
                    <a:gd name="T39" fmla="*/ 14 h 33"/>
                    <a:gd name="T40" fmla="*/ 3 w 21"/>
                    <a:gd name="T41" fmla="*/ 16 h 33"/>
                    <a:gd name="T42" fmla="*/ 6 w 21"/>
                    <a:gd name="T43" fmla="*/ 0 h 33"/>
                    <a:gd name="T44" fmla="*/ 20 w 21"/>
                    <a:gd name="T4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" h="33">
                      <a:moveTo>
                        <a:pt x="20" y="0"/>
                      </a:move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1"/>
                        <a:pt x="10" y="11"/>
                        <a:pt x="11" y="11"/>
                      </a:cubicBezTo>
                      <a:cubicBezTo>
                        <a:pt x="14" y="11"/>
                        <a:pt x="16" y="12"/>
                        <a:pt x="18" y="14"/>
                      </a:cubicBezTo>
                      <a:cubicBezTo>
                        <a:pt x="20" y="16"/>
                        <a:pt x="21" y="19"/>
                        <a:pt x="21" y="22"/>
                      </a:cubicBezTo>
                      <a:cubicBezTo>
                        <a:pt x="21" y="24"/>
                        <a:pt x="21" y="26"/>
                        <a:pt x="20" y="28"/>
                      </a:cubicBezTo>
                      <a:cubicBezTo>
                        <a:pt x="19" y="29"/>
                        <a:pt x="17" y="31"/>
                        <a:pt x="15" y="32"/>
                      </a:cubicBezTo>
                      <a:cubicBezTo>
                        <a:pt x="14" y="33"/>
                        <a:pt x="12" y="33"/>
                        <a:pt x="10" y="33"/>
                      </a:cubicBezTo>
                      <a:cubicBezTo>
                        <a:pt x="7" y="33"/>
                        <a:pt x="5" y="32"/>
                        <a:pt x="3" y="31"/>
                      </a:cubicBezTo>
                      <a:cubicBezTo>
                        <a:pt x="1" y="29"/>
                        <a:pt x="0" y="27"/>
                        <a:pt x="0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6"/>
                        <a:pt x="4" y="27"/>
                        <a:pt x="4" y="27"/>
                      </a:cubicBezTo>
                      <a:cubicBezTo>
                        <a:pt x="5" y="28"/>
                        <a:pt x="6" y="29"/>
                        <a:pt x="7" y="29"/>
                      </a:cubicBezTo>
                      <a:cubicBezTo>
                        <a:pt x="8" y="30"/>
                        <a:pt x="9" y="30"/>
                        <a:pt x="10" y="30"/>
                      </a:cubicBezTo>
                      <a:cubicBezTo>
                        <a:pt x="12" y="30"/>
                        <a:pt x="14" y="29"/>
                        <a:pt x="15" y="28"/>
                      </a:cubicBezTo>
                      <a:cubicBezTo>
                        <a:pt x="17" y="26"/>
                        <a:pt x="18" y="24"/>
                        <a:pt x="18" y="22"/>
                      </a:cubicBezTo>
                      <a:cubicBezTo>
                        <a:pt x="18" y="19"/>
                        <a:pt x="17" y="18"/>
                        <a:pt x="16" y="16"/>
                      </a:cubicBezTo>
                      <a:cubicBezTo>
                        <a:pt x="14" y="15"/>
                        <a:pt x="12" y="14"/>
                        <a:pt x="10" y="14"/>
                      </a:cubicBezTo>
                      <a:cubicBezTo>
                        <a:pt x="8" y="14"/>
                        <a:pt x="6" y="15"/>
                        <a:pt x="3" y="16"/>
                      </a:cubicBezTo>
                      <a:cubicBezTo>
                        <a:pt x="6" y="0"/>
                        <a:pt x="6" y="0"/>
                        <a:pt x="6" y="0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Freeform 204"/>
                <p:cNvSpPr>
                  <a:spLocks/>
                </p:cNvSpPr>
                <p:nvPr userDrawn="1"/>
              </p:nvSpPr>
              <p:spPr bwMode="auto">
                <a:xfrm>
                  <a:off x="8920163" y="4622801"/>
                  <a:ext cx="50800" cy="77788"/>
                </a:xfrm>
                <a:custGeom>
                  <a:avLst/>
                  <a:gdLst>
                    <a:gd name="T0" fmla="*/ 4 w 22"/>
                    <a:gd name="T1" fmla="*/ 8 h 34"/>
                    <a:gd name="T2" fmla="*/ 1 w 22"/>
                    <a:gd name="T3" fmla="*/ 8 h 34"/>
                    <a:gd name="T4" fmla="*/ 4 w 22"/>
                    <a:gd name="T5" fmla="*/ 2 h 34"/>
                    <a:gd name="T6" fmla="*/ 10 w 22"/>
                    <a:gd name="T7" fmla="*/ 0 h 34"/>
                    <a:gd name="T8" fmla="*/ 15 w 22"/>
                    <a:gd name="T9" fmla="*/ 1 h 34"/>
                    <a:gd name="T10" fmla="*/ 19 w 22"/>
                    <a:gd name="T11" fmla="*/ 4 h 34"/>
                    <a:gd name="T12" fmla="*/ 20 w 22"/>
                    <a:gd name="T13" fmla="*/ 8 h 34"/>
                    <a:gd name="T14" fmla="*/ 16 w 22"/>
                    <a:gd name="T15" fmla="*/ 15 h 34"/>
                    <a:gd name="T16" fmla="*/ 19 w 22"/>
                    <a:gd name="T17" fmla="*/ 18 h 34"/>
                    <a:gd name="T18" fmla="*/ 22 w 22"/>
                    <a:gd name="T19" fmla="*/ 24 h 34"/>
                    <a:gd name="T20" fmla="*/ 20 w 22"/>
                    <a:gd name="T21" fmla="*/ 29 h 34"/>
                    <a:gd name="T22" fmla="*/ 16 w 22"/>
                    <a:gd name="T23" fmla="*/ 33 h 34"/>
                    <a:gd name="T24" fmla="*/ 10 w 22"/>
                    <a:gd name="T25" fmla="*/ 34 h 34"/>
                    <a:gd name="T26" fmla="*/ 3 w 22"/>
                    <a:gd name="T27" fmla="*/ 32 h 34"/>
                    <a:gd name="T28" fmla="*/ 0 w 22"/>
                    <a:gd name="T29" fmla="*/ 25 h 34"/>
                    <a:gd name="T30" fmla="*/ 3 w 22"/>
                    <a:gd name="T31" fmla="*/ 25 h 34"/>
                    <a:gd name="T32" fmla="*/ 5 w 22"/>
                    <a:gd name="T33" fmla="*/ 29 h 34"/>
                    <a:gd name="T34" fmla="*/ 10 w 22"/>
                    <a:gd name="T35" fmla="*/ 31 h 34"/>
                    <a:gd name="T36" fmla="*/ 16 w 22"/>
                    <a:gd name="T37" fmla="*/ 29 h 34"/>
                    <a:gd name="T38" fmla="*/ 18 w 22"/>
                    <a:gd name="T39" fmla="*/ 24 h 34"/>
                    <a:gd name="T40" fmla="*/ 17 w 22"/>
                    <a:gd name="T41" fmla="*/ 20 h 34"/>
                    <a:gd name="T42" fmla="*/ 14 w 22"/>
                    <a:gd name="T43" fmla="*/ 18 h 34"/>
                    <a:gd name="T44" fmla="*/ 9 w 22"/>
                    <a:gd name="T45" fmla="*/ 17 h 34"/>
                    <a:gd name="T46" fmla="*/ 9 w 22"/>
                    <a:gd name="T47" fmla="*/ 14 h 34"/>
                    <a:gd name="T48" fmla="*/ 13 w 22"/>
                    <a:gd name="T49" fmla="*/ 13 h 34"/>
                    <a:gd name="T50" fmla="*/ 15 w 22"/>
                    <a:gd name="T51" fmla="*/ 11 h 34"/>
                    <a:gd name="T52" fmla="*/ 16 w 22"/>
                    <a:gd name="T53" fmla="*/ 8 h 34"/>
                    <a:gd name="T54" fmla="*/ 15 w 22"/>
                    <a:gd name="T55" fmla="*/ 4 h 34"/>
                    <a:gd name="T56" fmla="*/ 10 w 22"/>
                    <a:gd name="T57" fmla="*/ 3 h 34"/>
                    <a:gd name="T58" fmla="*/ 7 w 22"/>
                    <a:gd name="T59" fmla="*/ 4 h 34"/>
                    <a:gd name="T60" fmla="*/ 4 w 22"/>
                    <a:gd name="T61" fmla="*/ 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34">
                      <a:moveTo>
                        <a:pt x="4" y="8"/>
                      </a:move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5"/>
                        <a:pt x="2" y="3"/>
                        <a:pt x="4" y="2"/>
                      </a:cubicBezTo>
                      <a:cubicBezTo>
                        <a:pt x="6" y="0"/>
                        <a:pt x="8" y="0"/>
                        <a:pt x="10" y="0"/>
                      </a:cubicBezTo>
                      <a:cubicBezTo>
                        <a:pt x="12" y="0"/>
                        <a:pt x="14" y="0"/>
                        <a:pt x="15" y="1"/>
                      </a:cubicBezTo>
                      <a:cubicBezTo>
                        <a:pt x="17" y="2"/>
                        <a:pt x="18" y="3"/>
                        <a:pt x="19" y="4"/>
                      </a:cubicBezTo>
                      <a:cubicBezTo>
                        <a:pt x="19" y="5"/>
                        <a:pt x="20" y="7"/>
                        <a:pt x="20" y="8"/>
                      </a:cubicBezTo>
                      <a:cubicBezTo>
                        <a:pt x="20" y="11"/>
                        <a:pt x="18" y="13"/>
                        <a:pt x="16" y="15"/>
                      </a:cubicBezTo>
                      <a:cubicBezTo>
                        <a:pt x="17" y="16"/>
                        <a:pt x="18" y="16"/>
                        <a:pt x="19" y="18"/>
                      </a:cubicBezTo>
                      <a:cubicBezTo>
                        <a:pt x="21" y="19"/>
                        <a:pt x="22" y="21"/>
                        <a:pt x="22" y="24"/>
                      </a:cubicBezTo>
                      <a:cubicBezTo>
                        <a:pt x="22" y="25"/>
                        <a:pt x="21" y="27"/>
                        <a:pt x="20" y="29"/>
                      </a:cubicBezTo>
                      <a:cubicBezTo>
                        <a:pt x="19" y="31"/>
                        <a:pt x="18" y="32"/>
                        <a:pt x="16" y="33"/>
                      </a:cubicBezTo>
                      <a:cubicBezTo>
                        <a:pt x="14" y="34"/>
                        <a:pt x="12" y="34"/>
                        <a:pt x="10" y="34"/>
                      </a:cubicBezTo>
                      <a:cubicBezTo>
                        <a:pt x="8" y="34"/>
                        <a:pt x="5" y="33"/>
                        <a:pt x="3" y="32"/>
                      </a:cubicBezTo>
                      <a:cubicBezTo>
                        <a:pt x="1" y="30"/>
                        <a:pt x="0" y="28"/>
                        <a:pt x="0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3" y="27"/>
                        <a:pt x="4" y="28"/>
                        <a:pt x="5" y="29"/>
                      </a:cubicBezTo>
                      <a:cubicBezTo>
                        <a:pt x="7" y="30"/>
                        <a:pt x="8" y="31"/>
                        <a:pt x="10" y="31"/>
                      </a:cubicBezTo>
                      <a:cubicBezTo>
                        <a:pt x="13" y="31"/>
                        <a:pt x="15" y="30"/>
                        <a:pt x="16" y="29"/>
                      </a:cubicBezTo>
                      <a:cubicBezTo>
                        <a:pt x="18" y="27"/>
                        <a:pt x="18" y="26"/>
                        <a:pt x="18" y="24"/>
                      </a:cubicBezTo>
                      <a:cubicBezTo>
                        <a:pt x="18" y="23"/>
                        <a:pt x="18" y="21"/>
                        <a:pt x="17" y="20"/>
                      </a:cubicBezTo>
                      <a:cubicBezTo>
                        <a:pt x="16" y="19"/>
                        <a:pt x="16" y="18"/>
                        <a:pt x="14" y="18"/>
                      </a:cubicBezTo>
                      <a:cubicBezTo>
                        <a:pt x="13" y="17"/>
                        <a:pt x="11" y="17"/>
                        <a:pt x="9" y="17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0" y="14"/>
                        <a:pt x="12" y="13"/>
                        <a:pt x="13" y="13"/>
                      </a:cubicBezTo>
                      <a:cubicBezTo>
                        <a:pt x="14" y="12"/>
                        <a:pt x="15" y="12"/>
                        <a:pt x="15" y="11"/>
                      </a:cubicBezTo>
                      <a:cubicBezTo>
                        <a:pt x="16" y="10"/>
                        <a:pt x="16" y="9"/>
                        <a:pt x="16" y="8"/>
                      </a:cubicBezTo>
                      <a:cubicBezTo>
                        <a:pt x="16" y="7"/>
                        <a:pt x="16" y="5"/>
                        <a:pt x="15" y="4"/>
                      </a:cubicBezTo>
                      <a:cubicBezTo>
                        <a:pt x="13" y="3"/>
                        <a:pt x="12" y="3"/>
                        <a:pt x="10" y="3"/>
                      </a:cubicBezTo>
                      <a:cubicBezTo>
                        <a:pt x="9" y="3"/>
                        <a:pt x="8" y="3"/>
                        <a:pt x="7" y="4"/>
                      </a:cubicBezTo>
                      <a:cubicBezTo>
                        <a:pt x="6" y="5"/>
                        <a:pt x="5" y="6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Rectangle 205"/>
                <p:cNvSpPr>
                  <a:spLocks noChangeArrowheads="1"/>
                </p:cNvSpPr>
                <p:nvPr userDrawn="1"/>
              </p:nvSpPr>
              <p:spPr bwMode="auto">
                <a:xfrm>
                  <a:off x="8977313" y="4668838"/>
                  <a:ext cx="28575" cy="4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Freeform 206"/>
                <p:cNvSpPr>
                  <a:spLocks/>
                </p:cNvSpPr>
                <p:nvPr userDrawn="1"/>
              </p:nvSpPr>
              <p:spPr bwMode="auto">
                <a:xfrm>
                  <a:off x="9012238" y="4622801"/>
                  <a:ext cx="50800" cy="76200"/>
                </a:xfrm>
                <a:custGeom>
                  <a:avLst/>
                  <a:gdLst>
                    <a:gd name="T0" fmla="*/ 4 w 22"/>
                    <a:gd name="T1" fmla="*/ 11 h 33"/>
                    <a:gd name="T2" fmla="*/ 1 w 22"/>
                    <a:gd name="T3" fmla="*/ 11 h 33"/>
                    <a:gd name="T4" fmla="*/ 4 w 22"/>
                    <a:gd name="T5" fmla="*/ 3 h 33"/>
                    <a:gd name="T6" fmla="*/ 11 w 22"/>
                    <a:gd name="T7" fmla="*/ 0 h 33"/>
                    <a:gd name="T8" fmla="*/ 19 w 22"/>
                    <a:gd name="T9" fmla="*/ 3 h 33"/>
                    <a:gd name="T10" fmla="*/ 22 w 22"/>
                    <a:gd name="T11" fmla="*/ 10 h 33"/>
                    <a:gd name="T12" fmla="*/ 20 w 22"/>
                    <a:gd name="T13" fmla="*/ 15 h 33"/>
                    <a:gd name="T14" fmla="*/ 15 w 22"/>
                    <a:gd name="T15" fmla="*/ 21 h 33"/>
                    <a:gd name="T16" fmla="*/ 7 w 22"/>
                    <a:gd name="T17" fmla="*/ 30 h 33"/>
                    <a:gd name="T18" fmla="*/ 22 w 22"/>
                    <a:gd name="T19" fmla="*/ 30 h 33"/>
                    <a:gd name="T20" fmla="*/ 22 w 22"/>
                    <a:gd name="T21" fmla="*/ 33 h 33"/>
                    <a:gd name="T22" fmla="*/ 0 w 22"/>
                    <a:gd name="T23" fmla="*/ 33 h 33"/>
                    <a:gd name="T24" fmla="*/ 12 w 22"/>
                    <a:gd name="T25" fmla="*/ 20 h 33"/>
                    <a:gd name="T26" fmla="*/ 17 w 22"/>
                    <a:gd name="T27" fmla="*/ 14 h 33"/>
                    <a:gd name="T28" fmla="*/ 18 w 22"/>
                    <a:gd name="T29" fmla="*/ 10 h 33"/>
                    <a:gd name="T30" fmla="*/ 16 w 22"/>
                    <a:gd name="T31" fmla="*/ 5 h 33"/>
                    <a:gd name="T32" fmla="*/ 11 w 22"/>
                    <a:gd name="T33" fmla="*/ 3 h 33"/>
                    <a:gd name="T34" fmla="*/ 6 w 22"/>
                    <a:gd name="T35" fmla="*/ 5 h 33"/>
                    <a:gd name="T36" fmla="*/ 4 w 22"/>
                    <a:gd name="T37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33">
                      <a:moveTo>
                        <a:pt x="4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8"/>
                        <a:pt x="2" y="5"/>
                        <a:pt x="4" y="3"/>
                      </a:cubicBezTo>
                      <a:cubicBezTo>
                        <a:pt x="6" y="1"/>
                        <a:pt x="8" y="0"/>
                        <a:pt x="11" y="0"/>
                      </a:cubicBezTo>
                      <a:cubicBezTo>
                        <a:pt x="14" y="0"/>
                        <a:pt x="17" y="1"/>
                        <a:pt x="19" y="3"/>
                      </a:cubicBezTo>
                      <a:cubicBezTo>
                        <a:pt x="21" y="5"/>
                        <a:pt x="22" y="7"/>
                        <a:pt x="22" y="10"/>
                      </a:cubicBezTo>
                      <a:cubicBezTo>
                        <a:pt x="22" y="11"/>
                        <a:pt x="21" y="13"/>
                        <a:pt x="20" y="15"/>
                      </a:cubicBezTo>
                      <a:cubicBezTo>
                        <a:pt x="19" y="16"/>
                        <a:pt x="18" y="19"/>
                        <a:pt x="15" y="2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5" y="17"/>
                        <a:pt x="16" y="15"/>
                        <a:pt x="17" y="14"/>
                      </a:cubicBezTo>
                      <a:cubicBezTo>
                        <a:pt x="18" y="12"/>
                        <a:pt x="18" y="11"/>
                        <a:pt x="18" y="10"/>
                      </a:cubicBezTo>
                      <a:cubicBezTo>
                        <a:pt x="18" y="8"/>
                        <a:pt x="18" y="6"/>
                        <a:pt x="16" y="5"/>
                      </a:cubicBezTo>
                      <a:cubicBezTo>
                        <a:pt x="15" y="3"/>
                        <a:pt x="13" y="3"/>
                        <a:pt x="11" y="3"/>
                      </a:cubicBezTo>
                      <a:cubicBezTo>
                        <a:pt x="9" y="3"/>
                        <a:pt x="7" y="4"/>
                        <a:pt x="6" y="5"/>
                      </a:cubicBezTo>
                      <a:cubicBezTo>
                        <a:pt x="5" y="6"/>
                        <a:pt x="4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Freeform 207"/>
                <p:cNvSpPr>
                  <a:spLocks/>
                </p:cNvSpPr>
                <p:nvPr userDrawn="1"/>
              </p:nvSpPr>
              <p:spPr bwMode="auto">
                <a:xfrm>
                  <a:off x="9070975" y="4624388"/>
                  <a:ext cx="66675" cy="74613"/>
                </a:xfrm>
                <a:custGeom>
                  <a:avLst/>
                  <a:gdLst>
                    <a:gd name="T0" fmla="*/ 0 w 42"/>
                    <a:gd name="T1" fmla="*/ 0 h 47"/>
                    <a:gd name="T2" fmla="*/ 5 w 42"/>
                    <a:gd name="T3" fmla="*/ 0 h 47"/>
                    <a:gd name="T4" fmla="*/ 21 w 42"/>
                    <a:gd name="T5" fmla="*/ 36 h 47"/>
                    <a:gd name="T6" fmla="*/ 37 w 42"/>
                    <a:gd name="T7" fmla="*/ 0 h 47"/>
                    <a:gd name="T8" fmla="*/ 42 w 42"/>
                    <a:gd name="T9" fmla="*/ 0 h 47"/>
                    <a:gd name="T10" fmla="*/ 21 w 42"/>
                    <a:gd name="T11" fmla="*/ 47 h 47"/>
                    <a:gd name="T12" fmla="*/ 20 w 42"/>
                    <a:gd name="T13" fmla="*/ 47 h 47"/>
                    <a:gd name="T14" fmla="*/ 0 w 42"/>
                    <a:gd name="T15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" h="47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21" y="36"/>
                      </a:lnTo>
                      <a:lnTo>
                        <a:pt x="37" y="0"/>
                      </a:lnTo>
                      <a:lnTo>
                        <a:pt x="42" y="0"/>
                      </a:lnTo>
                      <a:lnTo>
                        <a:pt x="21" y="47"/>
                      </a:lnTo>
                      <a:lnTo>
                        <a:pt x="20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Freeform 208"/>
                <p:cNvSpPr>
                  <a:spLocks noEditPoints="1"/>
                </p:cNvSpPr>
                <p:nvPr userDrawn="1"/>
              </p:nvSpPr>
              <p:spPr bwMode="auto">
                <a:xfrm>
                  <a:off x="9301163" y="4695826"/>
                  <a:ext cx="92075" cy="96838"/>
                </a:xfrm>
                <a:custGeom>
                  <a:avLst/>
                  <a:gdLst>
                    <a:gd name="T0" fmla="*/ 58 w 58"/>
                    <a:gd name="T1" fmla="*/ 61 h 61"/>
                    <a:gd name="T2" fmla="*/ 0 w 58"/>
                    <a:gd name="T3" fmla="*/ 61 h 61"/>
                    <a:gd name="T4" fmla="*/ 0 w 58"/>
                    <a:gd name="T5" fmla="*/ 0 h 61"/>
                    <a:gd name="T6" fmla="*/ 58 w 58"/>
                    <a:gd name="T7" fmla="*/ 0 h 61"/>
                    <a:gd name="T8" fmla="*/ 58 w 58"/>
                    <a:gd name="T9" fmla="*/ 61 h 61"/>
                    <a:gd name="T10" fmla="*/ 1 w 58"/>
                    <a:gd name="T11" fmla="*/ 60 h 61"/>
                    <a:gd name="T12" fmla="*/ 57 w 58"/>
                    <a:gd name="T13" fmla="*/ 60 h 61"/>
                    <a:gd name="T14" fmla="*/ 57 w 58"/>
                    <a:gd name="T15" fmla="*/ 2 h 61"/>
                    <a:gd name="T16" fmla="*/ 1 w 58"/>
                    <a:gd name="T17" fmla="*/ 2 h 61"/>
                    <a:gd name="T18" fmla="*/ 1 w 58"/>
                    <a:gd name="T1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61">
                      <a:moveTo>
                        <a:pt x="58" y="61"/>
                      </a:moveTo>
                      <a:lnTo>
                        <a:pt x="0" y="61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61"/>
                      </a:lnTo>
                      <a:close/>
                      <a:moveTo>
                        <a:pt x="1" y="60"/>
                      </a:moveTo>
                      <a:lnTo>
                        <a:pt x="57" y="60"/>
                      </a:lnTo>
                      <a:lnTo>
                        <a:pt x="57" y="2"/>
                      </a:lnTo>
                      <a:lnTo>
                        <a:pt x="1" y="2"/>
                      </a:lnTo>
                      <a:lnTo>
                        <a:pt x="1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Freeform 209"/>
                <p:cNvSpPr>
                  <a:spLocks noEditPoints="1"/>
                </p:cNvSpPr>
                <p:nvPr userDrawn="1"/>
              </p:nvSpPr>
              <p:spPr bwMode="auto">
                <a:xfrm>
                  <a:off x="9305925" y="4703763"/>
                  <a:ext cx="82550" cy="825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1 h 36"/>
                    <a:gd name="T12" fmla="*/ 1 w 36"/>
                    <a:gd name="T13" fmla="*/ 18 h 36"/>
                    <a:gd name="T14" fmla="*/ 18 w 36"/>
                    <a:gd name="T15" fmla="*/ 35 h 36"/>
                    <a:gd name="T16" fmla="*/ 35 w 36"/>
                    <a:gd name="T17" fmla="*/ 18 h 36"/>
                    <a:gd name="T18" fmla="*/ 18 w 36"/>
                    <a:gd name="T19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9"/>
                        <a:pt x="1" y="18"/>
                      </a:cubicBezTo>
                      <a:cubicBezTo>
                        <a:pt x="1" y="27"/>
                        <a:pt x="9" y="35"/>
                        <a:pt x="18" y="35"/>
                      </a:cubicBezTo>
                      <a:cubicBezTo>
                        <a:pt x="27" y="35"/>
                        <a:pt x="35" y="27"/>
                        <a:pt x="35" y="18"/>
                      </a:cubicBezTo>
                      <a:cubicBezTo>
                        <a:pt x="35" y="9"/>
                        <a:pt x="27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Freeform 210"/>
                <p:cNvSpPr>
                  <a:spLocks noEditPoints="1"/>
                </p:cNvSpPr>
                <p:nvPr userDrawn="1"/>
              </p:nvSpPr>
              <p:spPr bwMode="auto">
                <a:xfrm>
                  <a:off x="9312275" y="4710113"/>
                  <a:ext cx="69850" cy="69850"/>
                </a:xfrm>
                <a:custGeom>
                  <a:avLst/>
                  <a:gdLst>
                    <a:gd name="T0" fmla="*/ 15 w 30"/>
                    <a:gd name="T1" fmla="*/ 30 h 30"/>
                    <a:gd name="T2" fmla="*/ 0 w 30"/>
                    <a:gd name="T3" fmla="*/ 15 h 30"/>
                    <a:gd name="T4" fmla="*/ 15 w 30"/>
                    <a:gd name="T5" fmla="*/ 0 h 30"/>
                    <a:gd name="T6" fmla="*/ 30 w 30"/>
                    <a:gd name="T7" fmla="*/ 15 h 30"/>
                    <a:gd name="T8" fmla="*/ 15 w 30"/>
                    <a:gd name="T9" fmla="*/ 30 h 30"/>
                    <a:gd name="T10" fmla="*/ 15 w 30"/>
                    <a:gd name="T11" fmla="*/ 1 h 30"/>
                    <a:gd name="T12" fmla="*/ 1 w 30"/>
                    <a:gd name="T13" fmla="*/ 15 h 30"/>
                    <a:gd name="T14" fmla="*/ 15 w 30"/>
                    <a:gd name="T15" fmla="*/ 29 h 30"/>
                    <a:gd name="T16" fmla="*/ 29 w 30"/>
                    <a:gd name="T17" fmla="*/ 15 h 30"/>
                    <a:gd name="T18" fmla="*/ 15 w 30"/>
                    <a:gd name="T19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0">
                      <a:moveTo>
                        <a:pt x="15" y="30"/>
                      </a:moveTo>
                      <a:cubicBezTo>
                        <a:pt x="7" y="30"/>
                        <a:pt x="0" y="23"/>
                        <a:pt x="0" y="15"/>
                      </a:cubicBezTo>
                      <a:cubicBezTo>
                        <a:pt x="0" y="7"/>
                        <a:pt x="7" y="0"/>
                        <a:pt x="15" y="0"/>
                      </a:cubicBezTo>
                      <a:cubicBezTo>
                        <a:pt x="23" y="0"/>
                        <a:pt x="30" y="7"/>
                        <a:pt x="30" y="15"/>
                      </a:cubicBezTo>
                      <a:cubicBezTo>
                        <a:pt x="30" y="23"/>
                        <a:pt x="23" y="30"/>
                        <a:pt x="15" y="30"/>
                      </a:cubicBezTo>
                      <a:close/>
                      <a:moveTo>
                        <a:pt x="15" y="1"/>
                      </a:moveTo>
                      <a:cubicBezTo>
                        <a:pt x="7" y="1"/>
                        <a:pt x="1" y="7"/>
                        <a:pt x="1" y="15"/>
                      </a:cubicBezTo>
                      <a:cubicBezTo>
                        <a:pt x="1" y="23"/>
                        <a:pt x="7" y="29"/>
                        <a:pt x="15" y="29"/>
                      </a:cubicBezTo>
                      <a:cubicBezTo>
                        <a:pt x="23" y="29"/>
                        <a:pt x="29" y="23"/>
                        <a:pt x="29" y="15"/>
                      </a:cubicBezTo>
                      <a:cubicBezTo>
                        <a:pt x="29" y="7"/>
                        <a:pt x="23" y="1"/>
                        <a:pt x="1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Freeform 211"/>
                <p:cNvSpPr>
                  <a:spLocks/>
                </p:cNvSpPr>
                <p:nvPr userDrawn="1"/>
              </p:nvSpPr>
              <p:spPr bwMode="auto">
                <a:xfrm>
                  <a:off x="9301163" y="4695826"/>
                  <a:ext cx="49213" cy="96838"/>
                </a:xfrm>
                <a:custGeom>
                  <a:avLst/>
                  <a:gdLst>
                    <a:gd name="T0" fmla="*/ 1 w 31"/>
                    <a:gd name="T1" fmla="*/ 61 h 61"/>
                    <a:gd name="T2" fmla="*/ 0 w 31"/>
                    <a:gd name="T3" fmla="*/ 60 h 61"/>
                    <a:gd name="T4" fmla="*/ 28 w 31"/>
                    <a:gd name="T5" fmla="*/ 31 h 61"/>
                    <a:gd name="T6" fmla="*/ 0 w 31"/>
                    <a:gd name="T7" fmla="*/ 2 h 61"/>
                    <a:gd name="T8" fmla="*/ 1 w 31"/>
                    <a:gd name="T9" fmla="*/ 0 h 61"/>
                    <a:gd name="T10" fmla="*/ 31 w 31"/>
                    <a:gd name="T11" fmla="*/ 31 h 61"/>
                    <a:gd name="T12" fmla="*/ 29 w 31"/>
                    <a:gd name="T13" fmla="*/ 31 h 61"/>
                    <a:gd name="T14" fmla="*/ 1 w 31"/>
                    <a:gd name="T1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61">
                      <a:moveTo>
                        <a:pt x="1" y="61"/>
                      </a:moveTo>
                      <a:lnTo>
                        <a:pt x="0" y="60"/>
                      </a:lnTo>
                      <a:lnTo>
                        <a:pt x="28" y="31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1" y="31"/>
                      </a:lnTo>
                      <a:lnTo>
                        <a:pt x="29" y="31"/>
                      </a:lnTo>
                      <a:lnTo>
                        <a:pt x="1" y="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Freeform 212"/>
                <p:cNvSpPr>
                  <a:spLocks noEditPoints="1"/>
                </p:cNvSpPr>
                <p:nvPr userDrawn="1"/>
              </p:nvSpPr>
              <p:spPr bwMode="auto">
                <a:xfrm>
                  <a:off x="9412288" y="4703763"/>
                  <a:ext cx="82550" cy="825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1 h 36"/>
                    <a:gd name="T12" fmla="*/ 1 w 36"/>
                    <a:gd name="T13" fmla="*/ 18 h 36"/>
                    <a:gd name="T14" fmla="*/ 18 w 36"/>
                    <a:gd name="T15" fmla="*/ 35 h 36"/>
                    <a:gd name="T16" fmla="*/ 35 w 36"/>
                    <a:gd name="T17" fmla="*/ 18 h 36"/>
                    <a:gd name="T18" fmla="*/ 18 w 36"/>
                    <a:gd name="T19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9"/>
                        <a:pt x="1" y="18"/>
                      </a:cubicBezTo>
                      <a:cubicBezTo>
                        <a:pt x="1" y="27"/>
                        <a:pt x="9" y="35"/>
                        <a:pt x="18" y="35"/>
                      </a:cubicBezTo>
                      <a:cubicBezTo>
                        <a:pt x="27" y="35"/>
                        <a:pt x="35" y="27"/>
                        <a:pt x="35" y="18"/>
                      </a:cubicBezTo>
                      <a:cubicBezTo>
                        <a:pt x="35" y="9"/>
                        <a:pt x="27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Freeform 213"/>
                <p:cNvSpPr>
                  <a:spLocks noEditPoints="1"/>
                </p:cNvSpPr>
                <p:nvPr userDrawn="1"/>
              </p:nvSpPr>
              <p:spPr bwMode="auto">
                <a:xfrm>
                  <a:off x="9437688" y="4729163"/>
                  <a:ext cx="34925" cy="31750"/>
                </a:xfrm>
                <a:custGeom>
                  <a:avLst/>
                  <a:gdLst>
                    <a:gd name="T0" fmla="*/ 7 w 15"/>
                    <a:gd name="T1" fmla="*/ 14 h 14"/>
                    <a:gd name="T2" fmla="*/ 0 w 15"/>
                    <a:gd name="T3" fmla="*/ 7 h 14"/>
                    <a:gd name="T4" fmla="*/ 7 w 15"/>
                    <a:gd name="T5" fmla="*/ 0 h 14"/>
                    <a:gd name="T6" fmla="*/ 15 w 15"/>
                    <a:gd name="T7" fmla="*/ 7 h 14"/>
                    <a:gd name="T8" fmla="*/ 7 w 15"/>
                    <a:gd name="T9" fmla="*/ 14 h 14"/>
                    <a:gd name="T10" fmla="*/ 7 w 15"/>
                    <a:gd name="T11" fmla="*/ 1 h 14"/>
                    <a:gd name="T12" fmla="*/ 1 w 15"/>
                    <a:gd name="T13" fmla="*/ 7 h 14"/>
                    <a:gd name="T14" fmla="*/ 7 w 15"/>
                    <a:gd name="T15" fmla="*/ 13 h 14"/>
                    <a:gd name="T16" fmla="*/ 14 w 15"/>
                    <a:gd name="T17" fmla="*/ 7 h 14"/>
                    <a:gd name="T18" fmla="*/ 7 w 15"/>
                    <a:gd name="T1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4">
                      <a:moveTo>
                        <a:pt x="7" y="14"/>
                      </a:moveTo>
                      <a:cubicBezTo>
                        <a:pt x="3" y="14"/>
                        <a:pt x="0" y="11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1" y="0"/>
                        <a:pt x="15" y="3"/>
                        <a:pt x="15" y="7"/>
                      </a:cubicBezTo>
                      <a:cubicBezTo>
                        <a:pt x="15" y="11"/>
                        <a:pt x="11" y="14"/>
                        <a:pt x="7" y="14"/>
                      </a:cubicBezTo>
                      <a:close/>
                      <a:moveTo>
                        <a:pt x="7" y="1"/>
                      </a:moveTo>
                      <a:cubicBezTo>
                        <a:pt x="4" y="1"/>
                        <a:pt x="1" y="3"/>
                        <a:pt x="1" y="7"/>
                      </a:cubicBezTo>
                      <a:cubicBezTo>
                        <a:pt x="1" y="11"/>
                        <a:pt x="4" y="13"/>
                        <a:pt x="7" y="13"/>
                      </a:cubicBezTo>
                      <a:cubicBezTo>
                        <a:pt x="11" y="13"/>
                        <a:pt x="14" y="11"/>
                        <a:pt x="14" y="7"/>
                      </a:cubicBezTo>
                      <a:cubicBezTo>
                        <a:pt x="14" y="3"/>
                        <a:pt x="11" y="1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Freeform 214"/>
                <p:cNvSpPr>
                  <a:spLocks noEditPoints="1"/>
                </p:cNvSpPr>
                <p:nvPr userDrawn="1"/>
              </p:nvSpPr>
              <p:spPr bwMode="auto">
                <a:xfrm>
                  <a:off x="9513888" y="4695826"/>
                  <a:ext cx="92075" cy="96838"/>
                </a:xfrm>
                <a:custGeom>
                  <a:avLst/>
                  <a:gdLst>
                    <a:gd name="T0" fmla="*/ 58 w 58"/>
                    <a:gd name="T1" fmla="*/ 61 h 61"/>
                    <a:gd name="T2" fmla="*/ 0 w 58"/>
                    <a:gd name="T3" fmla="*/ 61 h 61"/>
                    <a:gd name="T4" fmla="*/ 0 w 58"/>
                    <a:gd name="T5" fmla="*/ 0 h 61"/>
                    <a:gd name="T6" fmla="*/ 58 w 58"/>
                    <a:gd name="T7" fmla="*/ 0 h 61"/>
                    <a:gd name="T8" fmla="*/ 58 w 58"/>
                    <a:gd name="T9" fmla="*/ 61 h 61"/>
                    <a:gd name="T10" fmla="*/ 1 w 58"/>
                    <a:gd name="T11" fmla="*/ 60 h 61"/>
                    <a:gd name="T12" fmla="*/ 58 w 58"/>
                    <a:gd name="T13" fmla="*/ 60 h 61"/>
                    <a:gd name="T14" fmla="*/ 58 w 58"/>
                    <a:gd name="T15" fmla="*/ 2 h 61"/>
                    <a:gd name="T16" fmla="*/ 1 w 58"/>
                    <a:gd name="T17" fmla="*/ 2 h 61"/>
                    <a:gd name="T18" fmla="*/ 1 w 58"/>
                    <a:gd name="T1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61">
                      <a:moveTo>
                        <a:pt x="58" y="61"/>
                      </a:moveTo>
                      <a:lnTo>
                        <a:pt x="0" y="61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61"/>
                      </a:lnTo>
                      <a:close/>
                      <a:moveTo>
                        <a:pt x="1" y="60"/>
                      </a:moveTo>
                      <a:lnTo>
                        <a:pt x="58" y="60"/>
                      </a:lnTo>
                      <a:lnTo>
                        <a:pt x="58" y="2"/>
                      </a:lnTo>
                      <a:lnTo>
                        <a:pt x="1" y="2"/>
                      </a:lnTo>
                      <a:lnTo>
                        <a:pt x="1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Freeform 215"/>
                <p:cNvSpPr>
                  <a:spLocks noEditPoints="1"/>
                </p:cNvSpPr>
                <p:nvPr userDrawn="1"/>
              </p:nvSpPr>
              <p:spPr bwMode="auto">
                <a:xfrm>
                  <a:off x="9540875" y="4724401"/>
                  <a:ext cx="39688" cy="41275"/>
                </a:xfrm>
                <a:custGeom>
                  <a:avLst/>
                  <a:gdLst>
                    <a:gd name="T0" fmla="*/ 25 w 25"/>
                    <a:gd name="T1" fmla="*/ 26 h 26"/>
                    <a:gd name="T2" fmla="*/ 0 w 25"/>
                    <a:gd name="T3" fmla="*/ 26 h 26"/>
                    <a:gd name="T4" fmla="*/ 0 w 25"/>
                    <a:gd name="T5" fmla="*/ 0 h 26"/>
                    <a:gd name="T6" fmla="*/ 25 w 25"/>
                    <a:gd name="T7" fmla="*/ 0 h 26"/>
                    <a:gd name="T8" fmla="*/ 25 w 25"/>
                    <a:gd name="T9" fmla="*/ 26 h 26"/>
                    <a:gd name="T10" fmla="*/ 2 w 25"/>
                    <a:gd name="T11" fmla="*/ 25 h 26"/>
                    <a:gd name="T12" fmla="*/ 24 w 25"/>
                    <a:gd name="T13" fmla="*/ 25 h 26"/>
                    <a:gd name="T14" fmla="*/ 24 w 25"/>
                    <a:gd name="T15" fmla="*/ 1 h 26"/>
                    <a:gd name="T16" fmla="*/ 2 w 25"/>
                    <a:gd name="T17" fmla="*/ 1 h 26"/>
                    <a:gd name="T18" fmla="*/ 2 w 25"/>
                    <a:gd name="T19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26">
                      <a:moveTo>
                        <a:pt x="25" y="26"/>
                      </a:moveTo>
                      <a:lnTo>
                        <a:pt x="0" y="26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5" y="26"/>
                      </a:lnTo>
                      <a:close/>
                      <a:moveTo>
                        <a:pt x="2" y="25"/>
                      </a:moveTo>
                      <a:lnTo>
                        <a:pt x="24" y="25"/>
                      </a:lnTo>
                      <a:lnTo>
                        <a:pt x="24" y="1"/>
                      </a:lnTo>
                      <a:lnTo>
                        <a:pt x="2" y="1"/>
                      </a:lnTo>
                      <a:lnTo>
                        <a:pt x="2" y="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Freeform 216"/>
                <p:cNvSpPr>
                  <a:spLocks noEditPoints="1"/>
                </p:cNvSpPr>
                <p:nvPr userDrawn="1"/>
              </p:nvSpPr>
              <p:spPr bwMode="auto">
                <a:xfrm>
                  <a:off x="9531350" y="4716463"/>
                  <a:ext cx="55563" cy="55563"/>
                </a:xfrm>
                <a:custGeom>
                  <a:avLst/>
                  <a:gdLst>
                    <a:gd name="T0" fmla="*/ 12 w 24"/>
                    <a:gd name="T1" fmla="*/ 24 h 24"/>
                    <a:gd name="T2" fmla="*/ 0 w 24"/>
                    <a:gd name="T3" fmla="*/ 12 h 24"/>
                    <a:gd name="T4" fmla="*/ 12 w 24"/>
                    <a:gd name="T5" fmla="*/ 0 h 24"/>
                    <a:gd name="T6" fmla="*/ 24 w 24"/>
                    <a:gd name="T7" fmla="*/ 12 h 24"/>
                    <a:gd name="T8" fmla="*/ 12 w 24"/>
                    <a:gd name="T9" fmla="*/ 24 h 24"/>
                    <a:gd name="T10" fmla="*/ 12 w 24"/>
                    <a:gd name="T11" fmla="*/ 1 h 24"/>
                    <a:gd name="T12" fmla="*/ 1 w 24"/>
                    <a:gd name="T13" fmla="*/ 12 h 24"/>
                    <a:gd name="T14" fmla="*/ 12 w 24"/>
                    <a:gd name="T15" fmla="*/ 23 h 24"/>
                    <a:gd name="T16" fmla="*/ 23 w 24"/>
                    <a:gd name="T17" fmla="*/ 12 h 24"/>
                    <a:gd name="T18" fmla="*/ 12 w 24"/>
                    <a:gd name="T19" fmla="*/ 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4">
                      <a:moveTo>
                        <a:pt x="12" y="24"/>
                      </a:moveTo>
                      <a:cubicBezTo>
                        <a:pt x="6" y="24"/>
                        <a:pt x="0" y="19"/>
                        <a:pt x="0" y="12"/>
                      </a:cubicBezTo>
                      <a:cubicBezTo>
                        <a:pt x="0" y="5"/>
                        <a:pt x="6" y="0"/>
                        <a:pt x="12" y="0"/>
                      </a:cubicBezTo>
                      <a:cubicBezTo>
                        <a:pt x="19" y="0"/>
                        <a:pt x="24" y="5"/>
                        <a:pt x="24" y="12"/>
                      </a:cubicBezTo>
                      <a:cubicBezTo>
                        <a:pt x="24" y="19"/>
                        <a:pt x="19" y="24"/>
                        <a:pt x="12" y="24"/>
                      </a:cubicBezTo>
                      <a:close/>
                      <a:moveTo>
                        <a:pt x="12" y="1"/>
                      </a:moveTo>
                      <a:cubicBezTo>
                        <a:pt x="6" y="1"/>
                        <a:pt x="1" y="6"/>
                        <a:pt x="1" y="12"/>
                      </a:cubicBezTo>
                      <a:cubicBezTo>
                        <a:pt x="1" y="18"/>
                        <a:pt x="6" y="23"/>
                        <a:pt x="12" y="23"/>
                      </a:cubicBezTo>
                      <a:cubicBezTo>
                        <a:pt x="18" y="23"/>
                        <a:pt x="23" y="18"/>
                        <a:pt x="23" y="12"/>
                      </a:cubicBezTo>
                      <a:cubicBezTo>
                        <a:pt x="23" y="6"/>
                        <a:pt x="18" y="1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Freeform 217"/>
                <p:cNvSpPr>
                  <a:spLocks noEditPoints="1"/>
                </p:cNvSpPr>
                <p:nvPr userDrawn="1"/>
              </p:nvSpPr>
              <p:spPr bwMode="auto">
                <a:xfrm>
                  <a:off x="9525000" y="4710113"/>
                  <a:ext cx="69850" cy="69850"/>
                </a:xfrm>
                <a:custGeom>
                  <a:avLst/>
                  <a:gdLst>
                    <a:gd name="T0" fmla="*/ 15 w 30"/>
                    <a:gd name="T1" fmla="*/ 30 h 30"/>
                    <a:gd name="T2" fmla="*/ 0 w 30"/>
                    <a:gd name="T3" fmla="*/ 15 h 30"/>
                    <a:gd name="T4" fmla="*/ 15 w 30"/>
                    <a:gd name="T5" fmla="*/ 0 h 30"/>
                    <a:gd name="T6" fmla="*/ 30 w 30"/>
                    <a:gd name="T7" fmla="*/ 15 h 30"/>
                    <a:gd name="T8" fmla="*/ 15 w 30"/>
                    <a:gd name="T9" fmla="*/ 30 h 30"/>
                    <a:gd name="T10" fmla="*/ 15 w 30"/>
                    <a:gd name="T11" fmla="*/ 1 h 30"/>
                    <a:gd name="T12" fmla="*/ 1 w 30"/>
                    <a:gd name="T13" fmla="*/ 15 h 30"/>
                    <a:gd name="T14" fmla="*/ 15 w 30"/>
                    <a:gd name="T15" fmla="*/ 29 h 30"/>
                    <a:gd name="T16" fmla="*/ 29 w 30"/>
                    <a:gd name="T17" fmla="*/ 15 h 30"/>
                    <a:gd name="T18" fmla="*/ 15 w 30"/>
                    <a:gd name="T19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0">
                      <a:moveTo>
                        <a:pt x="15" y="30"/>
                      </a:moveTo>
                      <a:cubicBezTo>
                        <a:pt x="7" y="30"/>
                        <a:pt x="0" y="23"/>
                        <a:pt x="0" y="15"/>
                      </a:cubicBezTo>
                      <a:cubicBezTo>
                        <a:pt x="0" y="7"/>
                        <a:pt x="7" y="0"/>
                        <a:pt x="15" y="0"/>
                      </a:cubicBezTo>
                      <a:cubicBezTo>
                        <a:pt x="23" y="0"/>
                        <a:pt x="30" y="7"/>
                        <a:pt x="30" y="15"/>
                      </a:cubicBezTo>
                      <a:cubicBezTo>
                        <a:pt x="30" y="23"/>
                        <a:pt x="23" y="30"/>
                        <a:pt x="15" y="30"/>
                      </a:cubicBezTo>
                      <a:close/>
                      <a:moveTo>
                        <a:pt x="15" y="1"/>
                      </a:moveTo>
                      <a:cubicBezTo>
                        <a:pt x="7" y="1"/>
                        <a:pt x="1" y="7"/>
                        <a:pt x="1" y="15"/>
                      </a:cubicBezTo>
                      <a:cubicBezTo>
                        <a:pt x="1" y="23"/>
                        <a:pt x="7" y="29"/>
                        <a:pt x="15" y="29"/>
                      </a:cubicBezTo>
                      <a:cubicBezTo>
                        <a:pt x="23" y="29"/>
                        <a:pt x="29" y="23"/>
                        <a:pt x="29" y="15"/>
                      </a:cubicBezTo>
                      <a:cubicBezTo>
                        <a:pt x="29" y="7"/>
                        <a:pt x="23" y="1"/>
                        <a:pt x="1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Freeform 218"/>
                <p:cNvSpPr>
                  <a:spLocks noEditPoints="1"/>
                </p:cNvSpPr>
                <p:nvPr userDrawn="1"/>
              </p:nvSpPr>
              <p:spPr bwMode="auto">
                <a:xfrm>
                  <a:off x="9632950" y="4711701"/>
                  <a:ext cx="65088" cy="65088"/>
                </a:xfrm>
                <a:custGeom>
                  <a:avLst/>
                  <a:gdLst>
                    <a:gd name="T0" fmla="*/ 21 w 41"/>
                    <a:gd name="T1" fmla="*/ 41 h 41"/>
                    <a:gd name="T2" fmla="*/ 0 w 41"/>
                    <a:gd name="T3" fmla="*/ 21 h 41"/>
                    <a:gd name="T4" fmla="*/ 22 w 41"/>
                    <a:gd name="T5" fmla="*/ 0 h 41"/>
                    <a:gd name="T6" fmla="*/ 41 w 41"/>
                    <a:gd name="T7" fmla="*/ 21 h 41"/>
                    <a:gd name="T8" fmla="*/ 21 w 41"/>
                    <a:gd name="T9" fmla="*/ 41 h 41"/>
                    <a:gd name="T10" fmla="*/ 2 w 41"/>
                    <a:gd name="T11" fmla="*/ 21 h 41"/>
                    <a:gd name="T12" fmla="*/ 21 w 41"/>
                    <a:gd name="T13" fmla="*/ 40 h 41"/>
                    <a:gd name="T14" fmla="*/ 40 w 41"/>
                    <a:gd name="T15" fmla="*/ 21 h 41"/>
                    <a:gd name="T16" fmla="*/ 22 w 41"/>
                    <a:gd name="T17" fmla="*/ 2 h 41"/>
                    <a:gd name="T18" fmla="*/ 2 w 41"/>
                    <a:gd name="T19" fmla="*/ 2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" h="41">
                      <a:moveTo>
                        <a:pt x="21" y="41"/>
                      </a:moveTo>
                      <a:lnTo>
                        <a:pt x="0" y="21"/>
                      </a:lnTo>
                      <a:lnTo>
                        <a:pt x="22" y="0"/>
                      </a:lnTo>
                      <a:lnTo>
                        <a:pt x="41" y="21"/>
                      </a:lnTo>
                      <a:lnTo>
                        <a:pt x="21" y="41"/>
                      </a:lnTo>
                      <a:close/>
                      <a:moveTo>
                        <a:pt x="2" y="21"/>
                      </a:moveTo>
                      <a:lnTo>
                        <a:pt x="21" y="40"/>
                      </a:lnTo>
                      <a:lnTo>
                        <a:pt x="40" y="21"/>
                      </a:lnTo>
                      <a:lnTo>
                        <a:pt x="22" y="2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Freeform 219"/>
                <p:cNvSpPr>
                  <a:spLocks noEditPoints="1"/>
                </p:cNvSpPr>
                <p:nvPr userDrawn="1"/>
              </p:nvSpPr>
              <p:spPr bwMode="auto">
                <a:xfrm>
                  <a:off x="9645650" y="4721226"/>
                  <a:ext cx="42863" cy="46038"/>
                </a:xfrm>
                <a:custGeom>
                  <a:avLst/>
                  <a:gdLst>
                    <a:gd name="T0" fmla="*/ 9 w 19"/>
                    <a:gd name="T1" fmla="*/ 20 h 20"/>
                    <a:gd name="T2" fmla="*/ 0 w 19"/>
                    <a:gd name="T3" fmla="*/ 10 h 20"/>
                    <a:gd name="T4" fmla="*/ 9 w 19"/>
                    <a:gd name="T5" fmla="*/ 0 h 20"/>
                    <a:gd name="T6" fmla="*/ 19 w 19"/>
                    <a:gd name="T7" fmla="*/ 10 h 20"/>
                    <a:gd name="T8" fmla="*/ 9 w 19"/>
                    <a:gd name="T9" fmla="*/ 20 h 20"/>
                    <a:gd name="T10" fmla="*/ 9 w 19"/>
                    <a:gd name="T11" fmla="*/ 1 h 20"/>
                    <a:gd name="T12" fmla="*/ 0 w 19"/>
                    <a:gd name="T13" fmla="*/ 10 h 20"/>
                    <a:gd name="T14" fmla="*/ 9 w 19"/>
                    <a:gd name="T15" fmla="*/ 19 h 20"/>
                    <a:gd name="T16" fmla="*/ 18 w 19"/>
                    <a:gd name="T17" fmla="*/ 10 h 20"/>
                    <a:gd name="T18" fmla="*/ 9 w 19"/>
                    <a:gd name="T19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20">
                      <a:moveTo>
                        <a:pt x="9" y="20"/>
                      </a:moveTo>
                      <a:cubicBezTo>
                        <a:pt x="4" y="20"/>
                        <a:pt x="0" y="15"/>
                        <a:pt x="0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ubicBezTo>
                        <a:pt x="15" y="0"/>
                        <a:pt x="19" y="5"/>
                        <a:pt x="19" y="10"/>
                      </a:cubicBezTo>
                      <a:cubicBezTo>
                        <a:pt x="19" y="15"/>
                        <a:pt x="15" y="20"/>
                        <a:pt x="9" y="20"/>
                      </a:cubicBezTo>
                      <a:close/>
                      <a:moveTo>
                        <a:pt x="9" y="1"/>
                      </a:moveTo>
                      <a:cubicBezTo>
                        <a:pt x="4" y="1"/>
                        <a:pt x="0" y="5"/>
                        <a:pt x="0" y="10"/>
                      </a:cubicBezTo>
                      <a:cubicBezTo>
                        <a:pt x="0" y="15"/>
                        <a:pt x="4" y="19"/>
                        <a:pt x="9" y="19"/>
                      </a:cubicBezTo>
                      <a:cubicBezTo>
                        <a:pt x="14" y="19"/>
                        <a:pt x="18" y="15"/>
                        <a:pt x="18" y="10"/>
                      </a:cubicBezTo>
                      <a:cubicBezTo>
                        <a:pt x="18" y="5"/>
                        <a:pt x="14" y="1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Freeform 220"/>
                <p:cNvSpPr>
                  <a:spLocks noEditPoints="1"/>
                </p:cNvSpPr>
                <p:nvPr userDrawn="1"/>
              </p:nvSpPr>
              <p:spPr bwMode="auto">
                <a:xfrm>
                  <a:off x="9631363" y="4710113"/>
                  <a:ext cx="69850" cy="69850"/>
                </a:xfrm>
                <a:custGeom>
                  <a:avLst/>
                  <a:gdLst>
                    <a:gd name="T0" fmla="*/ 15 w 30"/>
                    <a:gd name="T1" fmla="*/ 30 h 30"/>
                    <a:gd name="T2" fmla="*/ 0 w 30"/>
                    <a:gd name="T3" fmla="*/ 15 h 30"/>
                    <a:gd name="T4" fmla="*/ 15 w 30"/>
                    <a:gd name="T5" fmla="*/ 0 h 30"/>
                    <a:gd name="T6" fmla="*/ 30 w 30"/>
                    <a:gd name="T7" fmla="*/ 15 h 30"/>
                    <a:gd name="T8" fmla="*/ 15 w 30"/>
                    <a:gd name="T9" fmla="*/ 30 h 30"/>
                    <a:gd name="T10" fmla="*/ 15 w 30"/>
                    <a:gd name="T11" fmla="*/ 1 h 30"/>
                    <a:gd name="T12" fmla="*/ 1 w 30"/>
                    <a:gd name="T13" fmla="*/ 15 h 30"/>
                    <a:gd name="T14" fmla="*/ 15 w 30"/>
                    <a:gd name="T15" fmla="*/ 29 h 30"/>
                    <a:gd name="T16" fmla="*/ 29 w 30"/>
                    <a:gd name="T17" fmla="*/ 15 h 30"/>
                    <a:gd name="T18" fmla="*/ 15 w 30"/>
                    <a:gd name="T19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0">
                      <a:moveTo>
                        <a:pt x="15" y="30"/>
                      </a:moveTo>
                      <a:cubicBezTo>
                        <a:pt x="7" y="30"/>
                        <a:pt x="0" y="23"/>
                        <a:pt x="0" y="15"/>
                      </a:cubicBezTo>
                      <a:cubicBezTo>
                        <a:pt x="0" y="7"/>
                        <a:pt x="7" y="0"/>
                        <a:pt x="15" y="0"/>
                      </a:cubicBezTo>
                      <a:cubicBezTo>
                        <a:pt x="23" y="0"/>
                        <a:pt x="30" y="7"/>
                        <a:pt x="30" y="15"/>
                      </a:cubicBezTo>
                      <a:cubicBezTo>
                        <a:pt x="30" y="23"/>
                        <a:pt x="23" y="30"/>
                        <a:pt x="15" y="30"/>
                      </a:cubicBezTo>
                      <a:close/>
                      <a:moveTo>
                        <a:pt x="15" y="1"/>
                      </a:moveTo>
                      <a:cubicBezTo>
                        <a:pt x="7" y="1"/>
                        <a:pt x="1" y="7"/>
                        <a:pt x="1" y="15"/>
                      </a:cubicBezTo>
                      <a:cubicBezTo>
                        <a:pt x="1" y="23"/>
                        <a:pt x="7" y="29"/>
                        <a:pt x="15" y="29"/>
                      </a:cubicBezTo>
                      <a:cubicBezTo>
                        <a:pt x="23" y="29"/>
                        <a:pt x="29" y="23"/>
                        <a:pt x="29" y="15"/>
                      </a:cubicBezTo>
                      <a:cubicBezTo>
                        <a:pt x="29" y="7"/>
                        <a:pt x="23" y="1"/>
                        <a:pt x="1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Freeform 221"/>
                <p:cNvSpPr>
                  <a:spLocks noEditPoints="1"/>
                </p:cNvSpPr>
                <p:nvPr userDrawn="1"/>
              </p:nvSpPr>
              <p:spPr bwMode="auto">
                <a:xfrm>
                  <a:off x="9305925" y="4819651"/>
                  <a:ext cx="82550" cy="80963"/>
                </a:xfrm>
                <a:custGeom>
                  <a:avLst/>
                  <a:gdLst>
                    <a:gd name="T0" fmla="*/ 18 w 36"/>
                    <a:gd name="T1" fmla="*/ 35 h 35"/>
                    <a:gd name="T2" fmla="*/ 0 w 36"/>
                    <a:gd name="T3" fmla="*/ 18 h 35"/>
                    <a:gd name="T4" fmla="*/ 18 w 36"/>
                    <a:gd name="T5" fmla="*/ 0 h 35"/>
                    <a:gd name="T6" fmla="*/ 36 w 36"/>
                    <a:gd name="T7" fmla="*/ 18 h 35"/>
                    <a:gd name="T8" fmla="*/ 18 w 36"/>
                    <a:gd name="T9" fmla="*/ 35 h 35"/>
                    <a:gd name="T10" fmla="*/ 18 w 36"/>
                    <a:gd name="T11" fmla="*/ 1 h 35"/>
                    <a:gd name="T12" fmla="*/ 1 w 36"/>
                    <a:gd name="T13" fmla="*/ 18 h 35"/>
                    <a:gd name="T14" fmla="*/ 18 w 36"/>
                    <a:gd name="T15" fmla="*/ 34 h 35"/>
                    <a:gd name="T16" fmla="*/ 35 w 36"/>
                    <a:gd name="T17" fmla="*/ 18 h 35"/>
                    <a:gd name="T18" fmla="*/ 18 w 36"/>
                    <a:gd name="T19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5">
                      <a:moveTo>
                        <a:pt x="18" y="35"/>
                      </a:moveTo>
                      <a:cubicBezTo>
                        <a:pt x="8" y="35"/>
                        <a:pt x="0" y="27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7"/>
                        <a:pt x="28" y="35"/>
                        <a:pt x="18" y="35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8"/>
                        <a:pt x="1" y="18"/>
                      </a:cubicBezTo>
                      <a:cubicBezTo>
                        <a:pt x="1" y="27"/>
                        <a:pt x="9" y="34"/>
                        <a:pt x="18" y="34"/>
                      </a:cubicBezTo>
                      <a:cubicBezTo>
                        <a:pt x="27" y="34"/>
                        <a:pt x="35" y="27"/>
                        <a:pt x="35" y="18"/>
                      </a:cubicBezTo>
                      <a:cubicBezTo>
                        <a:pt x="35" y="8"/>
                        <a:pt x="27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Freeform 222"/>
                <p:cNvSpPr>
                  <a:spLocks noEditPoints="1"/>
                </p:cNvSpPr>
                <p:nvPr userDrawn="1"/>
              </p:nvSpPr>
              <p:spPr bwMode="auto">
                <a:xfrm>
                  <a:off x="9328150" y="4840288"/>
                  <a:ext cx="39688" cy="38100"/>
                </a:xfrm>
                <a:custGeom>
                  <a:avLst/>
                  <a:gdLst>
                    <a:gd name="T0" fmla="*/ 8 w 17"/>
                    <a:gd name="T1" fmla="*/ 17 h 17"/>
                    <a:gd name="T2" fmla="*/ 0 w 17"/>
                    <a:gd name="T3" fmla="*/ 9 h 17"/>
                    <a:gd name="T4" fmla="*/ 8 w 17"/>
                    <a:gd name="T5" fmla="*/ 0 h 17"/>
                    <a:gd name="T6" fmla="*/ 17 w 17"/>
                    <a:gd name="T7" fmla="*/ 9 h 17"/>
                    <a:gd name="T8" fmla="*/ 8 w 17"/>
                    <a:gd name="T9" fmla="*/ 17 h 17"/>
                    <a:gd name="T10" fmla="*/ 8 w 17"/>
                    <a:gd name="T11" fmla="*/ 1 h 17"/>
                    <a:gd name="T12" fmla="*/ 1 w 17"/>
                    <a:gd name="T13" fmla="*/ 9 h 17"/>
                    <a:gd name="T14" fmla="*/ 8 w 17"/>
                    <a:gd name="T15" fmla="*/ 16 h 17"/>
                    <a:gd name="T16" fmla="*/ 16 w 17"/>
                    <a:gd name="T17" fmla="*/ 9 h 17"/>
                    <a:gd name="T18" fmla="*/ 8 w 17"/>
                    <a:gd name="T19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7">
                      <a:moveTo>
                        <a:pt x="8" y="17"/>
                      </a:moveTo>
                      <a:cubicBezTo>
                        <a:pt x="3" y="17"/>
                        <a:pt x="0" y="13"/>
                        <a:pt x="0" y="9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13" y="0"/>
                        <a:pt x="17" y="4"/>
                        <a:pt x="17" y="9"/>
                      </a:cubicBezTo>
                      <a:cubicBezTo>
                        <a:pt x="17" y="13"/>
                        <a:pt x="13" y="17"/>
                        <a:pt x="8" y="17"/>
                      </a:cubicBezTo>
                      <a:close/>
                      <a:moveTo>
                        <a:pt x="8" y="1"/>
                      </a:moveTo>
                      <a:cubicBezTo>
                        <a:pt x="4" y="1"/>
                        <a:pt x="1" y="4"/>
                        <a:pt x="1" y="9"/>
                      </a:cubicBezTo>
                      <a:cubicBezTo>
                        <a:pt x="1" y="13"/>
                        <a:pt x="4" y="16"/>
                        <a:pt x="8" y="16"/>
                      </a:cubicBezTo>
                      <a:cubicBezTo>
                        <a:pt x="12" y="16"/>
                        <a:pt x="16" y="13"/>
                        <a:pt x="16" y="9"/>
                      </a:cubicBezTo>
                      <a:cubicBezTo>
                        <a:pt x="16" y="4"/>
                        <a:pt x="12" y="1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Freeform 223"/>
                <p:cNvSpPr>
                  <a:spLocks noEditPoints="1"/>
                </p:cNvSpPr>
                <p:nvPr userDrawn="1"/>
              </p:nvSpPr>
              <p:spPr bwMode="auto">
                <a:xfrm>
                  <a:off x="9412288" y="4819651"/>
                  <a:ext cx="82550" cy="80963"/>
                </a:xfrm>
                <a:custGeom>
                  <a:avLst/>
                  <a:gdLst>
                    <a:gd name="T0" fmla="*/ 18 w 36"/>
                    <a:gd name="T1" fmla="*/ 35 h 35"/>
                    <a:gd name="T2" fmla="*/ 0 w 36"/>
                    <a:gd name="T3" fmla="*/ 18 h 35"/>
                    <a:gd name="T4" fmla="*/ 18 w 36"/>
                    <a:gd name="T5" fmla="*/ 0 h 35"/>
                    <a:gd name="T6" fmla="*/ 36 w 36"/>
                    <a:gd name="T7" fmla="*/ 18 h 35"/>
                    <a:gd name="T8" fmla="*/ 18 w 36"/>
                    <a:gd name="T9" fmla="*/ 35 h 35"/>
                    <a:gd name="T10" fmla="*/ 18 w 36"/>
                    <a:gd name="T11" fmla="*/ 1 h 35"/>
                    <a:gd name="T12" fmla="*/ 1 w 36"/>
                    <a:gd name="T13" fmla="*/ 18 h 35"/>
                    <a:gd name="T14" fmla="*/ 18 w 36"/>
                    <a:gd name="T15" fmla="*/ 34 h 35"/>
                    <a:gd name="T16" fmla="*/ 35 w 36"/>
                    <a:gd name="T17" fmla="*/ 18 h 35"/>
                    <a:gd name="T18" fmla="*/ 18 w 36"/>
                    <a:gd name="T19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5">
                      <a:moveTo>
                        <a:pt x="18" y="35"/>
                      </a:moveTo>
                      <a:cubicBezTo>
                        <a:pt x="8" y="35"/>
                        <a:pt x="0" y="27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7"/>
                        <a:pt x="28" y="35"/>
                        <a:pt x="18" y="35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8"/>
                        <a:pt x="1" y="18"/>
                      </a:cubicBezTo>
                      <a:cubicBezTo>
                        <a:pt x="1" y="27"/>
                        <a:pt x="9" y="34"/>
                        <a:pt x="18" y="34"/>
                      </a:cubicBezTo>
                      <a:cubicBezTo>
                        <a:pt x="27" y="34"/>
                        <a:pt x="35" y="27"/>
                        <a:pt x="35" y="18"/>
                      </a:cubicBezTo>
                      <a:cubicBezTo>
                        <a:pt x="35" y="8"/>
                        <a:pt x="27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Freeform 224"/>
                <p:cNvSpPr>
                  <a:spLocks noEditPoints="1"/>
                </p:cNvSpPr>
                <p:nvPr userDrawn="1"/>
              </p:nvSpPr>
              <p:spPr bwMode="auto">
                <a:xfrm>
                  <a:off x="9418638" y="4826001"/>
                  <a:ext cx="69850" cy="66675"/>
                </a:xfrm>
                <a:custGeom>
                  <a:avLst/>
                  <a:gdLst>
                    <a:gd name="T0" fmla="*/ 15 w 30"/>
                    <a:gd name="T1" fmla="*/ 29 h 29"/>
                    <a:gd name="T2" fmla="*/ 0 w 30"/>
                    <a:gd name="T3" fmla="*/ 15 h 29"/>
                    <a:gd name="T4" fmla="*/ 15 w 30"/>
                    <a:gd name="T5" fmla="*/ 0 h 29"/>
                    <a:gd name="T6" fmla="*/ 30 w 30"/>
                    <a:gd name="T7" fmla="*/ 15 h 29"/>
                    <a:gd name="T8" fmla="*/ 15 w 30"/>
                    <a:gd name="T9" fmla="*/ 29 h 29"/>
                    <a:gd name="T10" fmla="*/ 15 w 30"/>
                    <a:gd name="T11" fmla="*/ 0 h 29"/>
                    <a:gd name="T12" fmla="*/ 1 w 30"/>
                    <a:gd name="T13" fmla="*/ 15 h 29"/>
                    <a:gd name="T14" fmla="*/ 15 w 30"/>
                    <a:gd name="T15" fmla="*/ 29 h 29"/>
                    <a:gd name="T16" fmla="*/ 29 w 30"/>
                    <a:gd name="T17" fmla="*/ 15 h 29"/>
                    <a:gd name="T18" fmla="*/ 15 w 30"/>
                    <a:gd name="T1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9">
                      <a:moveTo>
                        <a:pt x="15" y="29"/>
                      </a:moveTo>
                      <a:cubicBezTo>
                        <a:pt x="7" y="29"/>
                        <a:pt x="0" y="23"/>
                        <a:pt x="0" y="15"/>
                      </a:cubicBezTo>
                      <a:cubicBezTo>
                        <a:pt x="0" y="6"/>
                        <a:pt x="7" y="0"/>
                        <a:pt x="15" y="0"/>
                      </a:cubicBezTo>
                      <a:cubicBezTo>
                        <a:pt x="23" y="0"/>
                        <a:pt x="30" y="6"/>
                        <a:pt x="30" y="15"/>
                      </a:cubicBezTo>
                      <a:cubicBezTo>
                        <a:pt x="30" y="23"/>
                        <a:pt x="23" y="29"/>
                        <a:pt x="15" y="29"/>
                      </a:cubicBezTo>
                      <a:close/>
                      <a:moveTo>
                        <a:pt x="15" y="0"/>
                      </a:moveTo>
                      <a:cubicBezTo>
                        <a:pt x="7" y="0"/>
                        <a:pt x="1" y="7"/>
                        <a:pt x="1" y="15"/>
                      </a:cubicBezTo>
                      <a:cubicBezTo>
                        <a:pt x="1" y="22"/>
                        <a:pt x="7" y="29"/>
                        <a:pt x="15" y="29"/>
                      </a:cubicBezTo>
                      <a:cubicBezTo>
                        <a:pt x="23" y="29"/>
                        <a:pt x="29" y="22"/>
                        <a:pt x="29" y="15"/>
                      </a:cubicBezTo>
                      <a:cubicBezTo>
                        <a:pt x="29" y="7"/>
                        <a:pt x="23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Freeform 225"/>
                <p:cNvSpPr>
                  <a:spLocks/>
                </p:cNvSpPr>
                <p:nvPr userDrawn="1"/>
              </p:nvSpPr>
              <p:spPr bwMode="auto">
                <a:xfrm>
                  <a:off x="9404350" y="4857751"/>
                  <a:ext cx="98425" cy="49213"/>
                </a:xfrm>
                <a:custGeom>
                  <a:avLst/>
                  <a:gdLst>
                    <a:gd name="T0" fmla="*/ 2 w 62"/>
                    <a:gd name="T1" fmla="*/ 31 h 31"/>
                    <a:gd name="T2" fmla="*/ 0 w 62"/>
                    <a:gd name="T3" fmla="*/ 29 h 31"/>
                    <a:gd name="T4" fmla="*/ 31 w 62"/>
                    <a:gd name="T5" fmla="*/ 0 h 31"/>
                    <a:gd name="T6" fmla="*/ 31 w 62"/>
                    <a:gd name="T7" fmla="*/ 0 h 31"/>
                    <a:gd name="T8" fmla="*/ 62 w 62"/>
                    <a:gd name="T9" fmla="*/ 29 h 31"/>
                    <a:gd name="T10" fmla="*/ 60 w 62"/>
                    <a:gd name="T11" fmla="*/ 31 h 31"/>
                    <a:gd name="T12" fmla="*/ 31 w 62"/>
                    <a:gd name="T13" fmla="*/ 2 h 31"/>
                    <a:gd name="T14" fmla="*/ 2 w 62"/>
                    <a:gd name="T1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31">
                      <a:moveTo>
                        <a:pt x="2" y="31"/>
                      </a:moveTo>
                      <a:lnTo>
                        <a:pt x="0" y="29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62" y="29"/>
                      </a:lnTo>
                      <a:lnTo>
                        <a:pt x="60" y="31"/>
                      </a:lnTo>
                      <a:lnTo>
                        <a:pt x="31" y="2"/>
                      </a:lnTo>
                      <a:lnTo>
                        <a:pt x="2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Freeform 226"/>
                <p:cNvSpPr>
                  <a:spLocks noEditPoints="1"/>
                </p:cNvSpPr>
                <p:nvPr userDrawn="1"/>
              </p:nvSpPr>
              <p:spPr bwMode="auto">
                <a:xfrm>
                  <a:off x="9518650" y="4819651"/>
                  <a:ext cx="82550" cy="80963"/>
                </a:xfrm>
                <a:custGeom>
                  <a:avLst/>
                  <a:gdLst>
                    <a:gd name="T0" fmla="*/ 18 w 36"/>
                    <a:gd name="T1" fmla="*/ 35 h 35"/>
                    <a:gd name="T2" fmla="*/ 0 w 36"/>
                    <a:gd name="T3" fmla="*/ 18 h 35"/>
                    <a:gd name="T4" fmla="*/ 18 w 36"/>
                    <a:gd name="T5" fmla="*/ 0 h 35"/>
                    <a:gd name="T6" fmla="*/ 36 w 36"/>
                    <a:gd name="T7" fmla="*/ 18 h 35"/>
                    <a:gd name="T8" fmla="*/ 18 w 36"/>
                    <a:gd name="T9" fmla="*/ 35 h 35"/>
                    <a:gd name="T10" fmla="*/ 18 w 36"/>
                    <a:gd name="T11" fmla="*/ 1 h 35"/>
                    <a:gd name="T12" fmla="*/ 1 w 36"/>
                    <a:gd name="T13" fmla="*/ 18 h 35"/>
                    <a:gd name="T14" fmla="*/ 18 w 36"/>
                    <a:gd name="T15" fmla="*/ 34 h 35"/>
                    <a:gd name="T16" fmla="*/ 35 w 36"/>
                    <a:gd name="T17" fmla="*/ 18 h 35"/>
                    <a:gd name="T18" fmla="*/ 18 w 36"/>
                    <a:gd name="T19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5">
                      <a:moveTo>
                        <a:pt x="18" y="35"/>
                      </a:moveTo>
                      <a:cubicBezTo>
                        <a:pt x="8" y="35"/>
                        <a:pt x="0" y="27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7"/>
                        <a:pt x="28" y="35"/>
                        <a:pt x="18" y="35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8"/>
                        <a:pt x="1" y="18"/>
                      </a:cubicBezTo>
                      <a:cubicBezTo>
                        <a:pt x="1" y="27"/>
                        <a:pt x="9" y="34"/>
                        <a:pt x="18" y="34"/>
                      </a:cubicBezTo>
                      <a:cubicBezTo>
                        <a:pt x="28" y="34"/>
                        <a:pt x="35" y="27"/>
                        <a:pt x="35" y="18"/>
                      </a:cubicBezTo>
                      <a:cubicBezTo>
                        <a:pt x="35" y="8"/>
                        <a:pt x="28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Freeform 227"/>
                <p:cNvSpPr>
                  <a:spLocks noEditPoints="1"/>
                </p:cNvSpPr>
                <p:nvPr userDrawn="1"/>
              </p:nvSpPr>
              <p:spPr bwMode="auto">
                <a:xfrm>
                  <a:off x="9525000" y="4826001"/>
                  <a:ext cx="69850" cy="66675"/>
                </a:xfrm>
                <a:custGeom>
                  <a:avLst/>
                  <a:gdLst>
                    <a:gd name="T0" fmla="*/ 15 w 30"/>
                    <a:gd name="T1" fmla="*/ 29 h 29"/>
                    <a:gd name="T2" fmla="*/ 0 w 30"/>
                    <a:gd name="T3" fmla="*/ 15 h 29"/>
                    <a:gd name="T4" fmla="*/ 15 w 30"/>
                    <a:gd name="T5" fmla="*/ 0 h 29"/>
                    <a:gd name="T6" fmla="*/ 30 w 30"/>
                    <a:gd name="T7" fmla="*/ 15 h 29"/>
                    <a:gd name="T8" fmla="*/ 15 w 30"/>
                    <a:gd name="T9" fmla="*/ 29 h 29"/>
                    <a:gd name="T10" fmla="*/ 15 w 30"/>
                    <a:gd name="T11" fmla="*/ 0 h 29"/>
                    <a:gd name="T12" fmla="*/ 1 w 30"/>
                    <a:gd name="T13" fmla="*/ 15 h 29"/>
                    <a:gd name="T14" fmla="*/ 15 w 30"/>
                    <a:gd name="T15" fmla="*/ 29 h 29"/>
                    <a:gd name="T16" fmla="*/ 29 w 30"/>
                    <a:gd name="T17" fmla="*/ 15 h 29"/>
                    <a:gd name="T18" fmla="*/ 15 w 30"/>
                    <a:gd name="T1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9">
                      <a:moveTo>
                        <a:pt x="15" y="29"/>
                      </a:moveTo>
                      <a:cubicBezTo>
                        <a:pt x="7" y="29"/>
                        <a:pt x="0" y="23"/>
                        <a:pt x="0" y="15"/>
                      </a:cubicBezTo>
                      <a:cubicBezTo>
                        <a:pt x="0" y="6"/>
                        <a:pt x="7" y="0"/>
                        <a:pt x="15" y="0"/>
                      </a:cubicBezTo>
                      <a:cubicBezTo>
                        <a:pt x="23" y="0"/>
                        <a:pt x="30" y="6"/>
                        <a:pt x="30" y="15"/>
                      </a:cubicBezTo>
                      <a:cubicBezTo>
                        <a:pt x="30" y="23"/>
                        <a:pt x="23" y="29"/>
                        <a:pt x="15" y="29"/>
                      </a:cubicBezTo>
                      <a:close/>
                      <a:moveTo>
                        <a:pt x="15" y="0"/>
                      </a:moveTo>
                      <a:cubicBezTo>
                        <a:pt x="7" y="0"/>
                        <a:pt x="1" y="7"/>
                        <a:pt x="1" y="15"/>
                      </a:cubicBezTo>
                      <a:cubicBezTo>
                        <a:pt x="1" y="22"/>
                        <a:pt x="7" y="29"/>
                        <a:pt x="15" y="29"/>
                      </a:cubicBezTo>
                      <a:cubicBezTo>
                        <a:pt x="23" y="29"/>
                        <a:pt x="29" y="22"/>
                        <a:pt x="29" y="15"/>
                      </a:cubicBezTo>
                      <a:cubicBezTo>
                        <a:pt x="29" y="7"/>
                        <a:pt x="23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Freeform 228"/>
                <p:cNvSpPr>
                  <a:spLocks noEditPoints="1"/>
                </p:cNvSpPr>
                <p:nvPr userDrawn="1"/>
              </p:nvSpPr>
              <p:spPr bwMode="auto">
                <a:xfrm>
                  <a:off x="9620250" y="4810126"/>
                  <a:ext cx="93663" cy="98425"/>
                </a:xfrm>
                <a:custGeom>
                  <a:avLst/>
                  <a:gdLst>
                    <a:gd name="T0" fmla="*/ 59 w 59"/>
                    <a:gd name="T1" fmla="*/ 62 h 62"/>
                    <a:gd name="T2" fmla="*/ 0 w 59"/>
                    <a:gd name="T3" fmla="*/ 62 h 62"/>
                    <a:gd name="T4" fmla="*/ 0 w 59"/>
                    <a:gd name="T5" fmla="*/ 0 h 62"/>
                    <a:gd name="T6" fmla="*/ 59 w 59"/>
                    <a:gd name="T7" fmla="*/ 0 h 62"/>
                    <a:gd name="T8" fmla="*/ 59 w 59"/>
                    <a:gd name="T9" fmla="*/ 62 h 62"/>
                    <a:gd name="T10" fmla="*/ 1 w 59"/>
                    <a:gd name="T11" fmla="*/ 61 h 62"/>
                    <a:gd name="T12" fmla="*/ 58 w 59"/>
                    <a:gd name="T13" fmla="*/ 61 h 62"/>
                    <a:gd name="T14" fmla="*/ 58 w 59"/>
                    <a:gd name="T15" fmla="*/ 1 h 62"/>
                    <a:gd name="T16" fmla="*/ 1 w 59"/>
                    <a:gd name="T17" fmla="*/ 1 h 62"/>
                    <a:gd name="T18" fmla="*/ 1 w 59"/>
                    <a:gd name="T19" fmla="*/ 6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62">
                      <a:moveTo>
                        <a:pt x="59" y="62"/>
                      </a:move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62"/>
                      </a:lnTo>
                      <a:close/>
                      <a:moveTo>
                        <a:pt x="1" y="61"/>
                      </a:moveTo>
                      <a:lnTo>
                        <a:pt x="58" y="61"/>
                      </a:lnTo>
                      <a:lnTo>
                        <a:pt x="58" y="1"/>
                      </a:lnTo>
                      <a:lnTo>
                        <a:pt x="1" y="1"/>
                      </a:lnTo>
                      <a:lnTo>
                        <a:pt x="1" y="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Freeform 229"/>
                <p:cNvSpPr>
                  <a:spLocks noEditPoints="1"/>
                </p:cNvSpPr>
                <p:nvPr userDrawn="1"/>
              </p:nvSpPr>
              <p:spPr bwMode="auto">
                <a:xfrm>
                  <a:off x="9625013" y="4819651"/>
                  <a:ext cx="82550" cy="80963"/>
                </a:xfrm>
                <a:custGeom>
                  <a:avLst/>
                  <a:gdLst>
                    <a:gd name="T0" fmla="*/ 18 w 36"/>
                    <a:gd name="T1" fmla="*/ 35 h 35"/>
                    <a:gd name="T2" fmla="*/ 0 w 36"/>
                    <a:gd name="T3" fmla="*/ 18 h 35"/>
                    <a:gd name="T4" fmla="*/ 18 w 36"/>
                    <a:gd name="T5" fmla="*/ 0 h 35"/>
                    <a:gd name="T6" fmla="*/ 36 w 36"/>
                    <a:gd name="T7" fmla="*/ 18 h 35"/>
                    <a:gd name="T8" fmla="*/ 18 w 36"/>
                    <a:gd name="T9" fmla="*/ 35 h 35"/>
                    <a:gd name="T10" fmla="*/ 18 w 36"/>
                    <a:gd name="T11" fmla="*/ 1 h 35"/>
                    <a:gd name="T12" fmla="*/ 1 w 36"/>
                    <a:gd name="T13" fmla="*/ 18 h 35"/>
                    <a:gd name="T14" fmla="*/ 18 w 36"/>
                    <a:gd name="T15" fmla="*/ 34 h 35"/>
                    <a:gd name="T16" fmla="*/ 35 w 36"/>
                    <a:gd name="T17" fmla="*/ 18 h 35"/>
                    <a:gd name="T18" fmla="*/ 18 w 36"/>
                    <a:gd name="T19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5">
                      <a:moveTo>
                        <a:pt x="18" y="35"/>
                      </a:moveTo>
                      <a:cubicBezTo>
                        <a:pt x="8" y="35"/>
                        <a:pt x="0" y="27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7"/>
                        <a:pt x="28" y="35"/>
                        <a:pt x="18" y="35"/>
                      </a:cubicBezTo>
                      <a:close/>
                      <a:moveTo>
                        <a:pt x="18" y="1"/>
                      </a:moveTo>
                      <a:cubicBezTo>
                        <a:pt x="9" y="1"/>
                        <a:pt x="1" y="8"/>
                        <a:pt x="1" y="18"/>
                      </a:cubicBezTo>
                      <a:cubicBezTo>
                        <a:pt x="1" y="27"/>
                        <a:pt x="9" y="34"/>
                        <a:pt x="18" y="34"/>
                      </a:cubicBezTo>
                      <a:cubicBezTo>
                        <a:pt x="28" y="34"/>
                        <a:pt x="35" y="27"/>
                        <a:pt x="35" y="18"/>
                      </a:cubicBezTo>
                      <a:cubicBezTo>
                        <a:pt x="35" y="8"/>
                        <a:pt x="28" y="1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Freeform 230"/>
                <p:cNvSpPr>
                  <a:spLocks noEditPoints="1"/>
                </p:cNvSpPr>
                <p:nvPr userDrawn="1"/>
              </p:nvSpPr>
              <p:spPr bwMode="auto">
                <a:xfrm>
                  <a:off x="9631363" y="4826001"/>
                  <a:ext cx="69850" cy="66675"/>
                </a:xfrm>
                <a:custGeom>
                  <a:avLst/>
                  <a:gdLst>
                    <a:gd name="T0" fmla="*/ 15 w 30"/>
                    <a:gd name="T1" fmla="*/ 29 h 29"/>
                    <a:gd name="T2" fmla="*/ 0 w 30"/>
                    <a:gd name="T3" fmla="*/ 15 h 29"/>
                    <a:gd name="T4" fmla="*/ 15 w 30"/>
                    <a:gd name="T5" fmla="*/ 0 h 29"/>
                    <a:gd name="T6" fmla="*/ 30 w 30"/>
                    <a:gd name="T7" fmla="*/ 15 h 29"/>
                    <a:gd name="T8" fmla="*/ 15 w 30"/>
                    <a:gd name="T9" fmla="*/ 29 h 29"/>
                    <a:gd name="T10" fmla="*/ 15 w 30"/>
                    <a:gd name="T11" fmla="*/ 0 h 29"/>
                    <a:gd name="T12" fmla="*/ 1 w 30"/>
                    <a:gd name="T13" fmla="*/ 15 h 29"/>
                    <a:gd name="T14" fmla="*/ 15 w 30"/>
                    <a:gd name="T15" fmla="*/ 29 h 29"/>
                    <a:gd name="T16" fmla="*/ 29 w 30"/>
                    <a:gd name="T17" fmla="*/ 15 h 29"/>
                    <a:gd name="T18" fmla="*/ 15 w 30"/>
                    <a:gd name="T1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9">
                      <a:moveTo>
                        <a:pt x="15" y="29"/>
                      </a:moveTo>
                      <a:cubicBezTo>
                        <a:pt x="7" y="29"/>
                        <a:pt x="0" y="23"/>
                        <a:pt x="0" y="15"/>
                      </a:cubicBezTo>
                      <a:cubicBezTo>
                        <a:pt x="0" y="6"/>
                        <a:pt x="7" y="0"/>
                        <a:pt x="15" y="0"/>
                      </a:cubicBezTo>
                      <a:cubicBezTo>
                        <a:pt x="23" y="0"/>
                        <a:pt x="30" y="6"/>
                        <a:pt x="30" y="15"/>
                      </a:cubicBezTo>
                      <a:cubicBezTo>
                        <a:pt x="30" y="23"/>
                        <a:pt x="23" y="29"/>
                        <a:pt x="15" y="29"/>
                      </a:cubicBezTo>
                      <a:close/>
                      <a:moveTo>
                        <a:pt x="15" y="0"/>
                      </a:moveTo>
                      <a:cubicBezTo>
                        <a:pt x="7" y="0"/>
                        <a:pt x="1" y="7"/>
                        <a:pt x="1" y="15"/>
                      </a:cubicBezTo>
                      <a:cubicBezTo>
                        <a:pt x="1" y="22"/>
                        <a:pt x="7" y="29"/>
                        <a:pt x="15" y="29"/>
                      </a:cubicBezTo>
                      <a:cubicBezTo>
                        <a:pt x="23" y="29"/>
                        <a:pt x="29" y="22"/>
                        <a:pt x="29" y="15"/>
                      </a:cubicBezTo>
                      <a:cubicBezTo>
                        <a:pt x="29" y="7"/>
                        <a:pt x="23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Freeform 231"/>
                <p:cNvSpPr>
                  <a:spLocks/>
                </p:cNvSpPr>
                <p:nvPr userDrawn="1"/>
              </p:nvSpPr>
              <p:spPr bwMode="auto">
                <a:xfrm>
                  <a:off x="9620250" y="4811713"/>
                  <a:ext cx="47625" cy="95250"/>
                </a:xfrm>
                <a:custGeom>
                  <a:avLst/>
                  <a:gdLst>
                    <a:gd name="T0" fmla="*/ 1 w 30"/>
                    <a:gd name="T1" fmla="*/ 60 h 60"/>
                    <a:gd name="T2" fmla="*/ 0 w 30"/>
                    <a:gd name="T3" fmla="*/ 60 h 60"/>
                    <a:gd name="T4" fmla="*/ 29 w 30"/>
                    <a:gd name="T5" fmla="*/ 31 h 60"/>
                    <a:gd name="T6" fmla="*/ 0 w 30"/>
                    <a:gd name="T7" fmla="*/ 0 h 60"/>
                    <a:gd name="T8" fmla="*/ 1 w 30"/>
                    <a:gd name="T9" fmla="*/ 0 h 60"/>
                    <a:gd name="T10" fmla="*/ 30 w 30"/>
                    <a:gd name="T11" fmla="*/ 31 h 60"/>
                    <a:gd name="T12" fmla="*/ 1 w 30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60">
                      <a:moveTo>
                        <a:pt x="1" y="60"/>
                      </a:moveTo>
                      <a:lnTo>
                        <a:pt x="0" y="60"/>
                      </a:lnTo>
                      <a:lnTo>
                        <a:pt x="29" y="3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0" y="31"/>
                      </a:lnTo>
                      <a:lnTo>
                        <a:pt x="1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Freeform 232"/>
                <p:cNvSpPr>
                  <a:spLocks/>
                </p:cNvSpPr>
                <p:nvPr userDrawn="1"/>
              </p:nvSpPr>
              <p:spPr bwMode="auto">
                <a:xfrm>
                  <a:off x="9453563" y="4699001"/>
                  <a:ext cx="46038" cy="46038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9 h 29"/>
                    <a:gd name="T4" fmla="*/ 29 w 29"/>
                    <a:gd name="T5" fmla="*/ 0 h 29"/>
                    <a:gd name="T6" fmla="*/ 29 w 29"/>
                    <a:gd name="T7" fmla="*/ 1 h 29"/>
                    <a:gd name="T8" fmla="*/ 0 w 29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Freeform 233"/>
                <p:cNvSpPr>
                  <a:spLocks noEditPoints="1"/>
                </p:cNvSpPr>
                <p:nvPr userDrawn="1"/>
              </p:nvSpPr>
              <p:spPr bwMode="auto">
                <a:xfrm>
                  <a:off x="9539288" y="4840288"/>
                  <a:ext cx="41275" cy="38100"/>
                </a:xfrm>
                <a:custGeom>
                  <a:avLst/>
                  <a:gdLst>
                    <a:gd name="T0" fmla="*/ 13 w 26"/>
                    <a:gd name="T1" fmla="*/ 24 h 24"/>
                    <a:gd name="T2" fmla="*/ 0 w 26"/>
                    <a:gd name="T3" fmla="*/ 13 h 24"/>
                    <a:gd name="T4" fmla="*/ 13 w 26"/>
                    <a:gd name="T5" fmla="*/ 0 h 24"/>
                    <a:gd name="T6" fmla="*/ 26 w 26"/>
                    <a:gd name="T7" fmla="*/ 13 h 24"/>
                    <a:gd name="T8" fmla="*/ 13 w 26"/>
                    <a:gd name="T9" fmla="*/ 24 h 24"/>
                    <a:gd name="T10" fmla="*/ 3 w 26"/>
                    <a:gd name="T11" fmla="*/ 13 h 24"/>
                    <a:gd name="T12" fmla="*/ 13 w 26"/>
                    <a:gd name="T13" fmla="*/ 23 h 24"/>
                    <a:gd name="T14" fmla="*/ 25 w 26"/>
                    <a:gd name="T15" fmla="*/ 13 h 24"/>
                    <a:gd name="T16" fmla="*/ 13 w 26"/>
                    <a:gd name="T17" fmla="*/ 1 h 24"/>
                    <a:gd name="T18" fmla="*/ 3 w 26"/>
                    <a:gd name="T19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24">
                      <a:moveTo>
                        <a:pt x="13" y="24"/>
                      </a:moveTo>
                      <a:lnTo>
                        <a:pt x="0" y="13"/>
                      </a:lnTo>
                      <a:lnTo>
                        <a:pt x="13" y="0"/>
                      </a:lnTo>
                      <a:lnTo>
                        <a:pt x="26" y="13"/>
                      </a:lnTo>
                      <a:lnTo>
                        <a:pt x="13" y="24"/>
                      </a:lnTo>
                      <a:close/>
                      <a:moveTo>
                        <a:pt x="3" y="13"/>
                      </a:moveTo>
                      <a:lnTo>
                        <a:pt x="13" y="23"/>
                      </a:lnTo>
                      <a:lnTo>
                        <a:pt x="25" y="13"/>
                      </a:lnTo>
                      <a:lnTo>
                        <a:pt x="13" y="1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Freeform 234"/>
                <p:cNvSpPr>
                  <a:spLocks noEditPoints="1"/>
                </p:cNvSpPr>
                <p:nvPr userDrawn="1"/>
              </p:nvSpPr>
              <p:spPr bwMode="auto">
                <a:xfrm>
                  <a:off x="9536113" y="4835526"/>
                  <a:ext cx="49213" cy="47625"/>
                </a:xfrm>
                <a:custGeom>
                  <a:avLst/>
                  <a:gdLst>
                    <a:gd name="T0" fmla="*/ 31 w 31"/>
                    <a:gd name="T1" fmla="*/ 30 h 30"/>
                    <a:gd name="T2" fmla="*/ 0 w 31"/>
                    <a:gd name="T3" fmla="*/ 30 h 30"/>
                    <a:gd name="T4" fmla="*/ 0 w 31"/>
                    <a:gd name="T5" fmla="*/ 0 h 30"/>
                    <a:gd name="T6" fmla="*/ 31 w 31"/>
                    <a:gd name="T7" fmla="*/ 0 h 30"/>
                    <a:gd name="T8" fmla="*/ 31 w 31"/>
                    <a:gd name="T9" fmla="*/ 30 h 30"/>
                    <a:gd name="T10" fmla="*/ 0 w 31"/>
                    <a:gd name="T11" fmla="*/ 29 h 30"/>
                    <a:gd name="T12" fmla="*/ 29 w 31"/>
                    <a:gd name="T13" fmla="*/ 29 h 30"/>
                    <a:gd name="T14" fmla="*/ 29 w 31"/>
                    <a:gd name="T15" fmla="*/ 1 h 30"/>
                    <a:gd name="T16" fmla="*/ 0 w 31"/>
                    <a:gd name="T17" fmla="*/ 1 h 30"/>
                    <a:gd name="T18" fmla="*/ 0 w 31"/>
                    <a:gd name="T19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30">
                      <a:moveTo>
                        <a:pt x="31" y="30"/>
                      </a:moveTo>
                      <a:lnTo>
                        <a:pt x="0" y="30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31" y="30"/>
                      </a:lnTo>
                      <a:close/>
                      <a:moveTo>
                        <a:pt x="0" y="29"/>
                      </a:moveTo>
                      <a:lnTo>
                        <a:pt x="29" y="29"/>
                      </a:lnTo>
                      <a:lnTo>
                        <a:pt x="29" y="1"/>
                      </a:lnTo>
                      <a:lnTo>
                        <a:pt x="0" y="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Freeform 235"/>
                <p:cNvSpPr>
                  <a:spLocks/>
                </p:cNvSpPr>
                <p:nvPr userDrawn="1"/>
              </p:nvSpPr>
              <p:spPr bwMode="auto">
                <a:xfrm>
                  <a:off x="9347200" y="4806951"/>
                  <a:ext cx="39688" cy="90488"/>
                </a:xfrm>
                <a:custGeom>
                  <a:avLst/>
                  <a:gdLst>
                    <a:gd name="T0" fmla="*/ 23 w 25"/>
                    <a:gd name="T1" fmla="*/ 57 h 57"/>
                    <a:gd name="T2" fmla="*/ 0 w 25"/>
                    <a:gd name="T3" fmla="*/ 34 h 57"/>
                    <a:gd name="T4" fmla="*/ 0 w 25"/>
                    <a:gd name="T5" fmla="*/ 0 h 57"/>
                    <a:gd name="T6" fmla="*/ 2 w 25"/>
                    <a:gd name="T7" fmla="*/ 0 h 57"/>
                    <a:gd name="T8" fmla="*/ 2 w 25"/>
                    <a:gd name="T9" fmla="*/ 32 h 57"/>
                    <a:gd name="T10" fmla="*/ 25 w 25"/>
                    <a:gd name="T11" fmla="*/ 57 h 57"/>
                    <a:gd name="T12" fmla="*/ 23 w 2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57">
                      <a:moveTo>
                        <a:pt x="23" y="57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32"/>
                      </a:lnTo>
                      <a:lnTo>
                        <a:pt x="25" y="57"/>
                      </a:lnTo>
                      <a:lnTo>
                        <a:pt x="23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Freeform 236"/>
                <p:cNvSpPr>
                  <a:spLocks/>
                </p:cNvSpPr>
                <p:nvPr userDrawn="1"/>
              </p:nvSpPr>
              <p:spPr bwMode="auto">
                <a:xfrm>
                  <a:off x="9301163" y="4627563"/>
                  <a:ext cx="20638" cy="38100"/>
                </a:xfrm>
                <a:custGeom>
                  <a:avLst/>
                  <a:gdLst>
                    <a:gd name="T0" fmla="*/ 0 w 9"/>
                    <a:gd name="T1" fmla="*/ 13 h 17"/>
                    <a:gd name="T2" fmla="*/ 1 w 9"/>
                    <a:gd name="T3" fmla="*/ 13 h 17"/>
                    <a:gd name="T4" fmla="*/ 5 w 9"/>
                    <a:gd name="T5" fmla="*/ 15 h 17"/>
                    <a:gd name="T6" fmla="*/ 6 w 9"/>
                    <a:gd name="T7" fmla="*/ 15 h 17"/>
                    <a:gd name="T8" fmla="*/ 7 w 9"/>
                    <a:gd name="T9" fmla="*/ 14 h 17"/>
                    <a:gd name="T10" fmla="*/ 8 w 9"/>
                    <a:gd name="T11" fmla="*/ 12 h 17"/>
                    <a:gd name="T12" fmla="*/ 7 w 9"/>
                    <a:gd name="T13" fmla="*/ 11 h 17"/>
                    <a:gd name="T14" fmla="*/ 4 w 9"/>
                    <a:gd name="T15" fmla="*/ 8 h 17"/>
                    <a:gd name="T16" fmla="*/ 2 w 9"/>
                    <a:gd name="T17" fmla="*/ 6 h 17"/>
                    <a:gd name="T18" fmla="*/ 1 w 9"/>
                    <a:gd name="T19" fmla="*/ 4 h 17"/>
                    <a:gd name="T20" fmla="*/ 1 w 9"/>
                    <a:gd name="T21" fmla="*/ 2 h 17"/>
                    <a:gd name="T22" fmla="*/ 3 w 9"/>
                    <a:gd name="T23" fmla="*/ 0 h 17"/>
                    <a:gd name="T24" fmla="*/ 5 w 9"/>
                    <a:gd name="T25" fmla="*/ 0 h 17"/>
                    <a:gd name="T26" fmla="*/ 7 w 9"/>
                    <a:gd name="T27" fmla="*/ 0 h 17"/>
                    <a:gd name="T28" fmla="*/ 9 w 9"/>
                    <a:gd name="T29" fmla="*/ 3 h 17"/>
                    <a:gd name="T30" fmla="*/ 8 w 9"/>
                    <a:gd name="T31" fmla="*/ 4 h 17"/>
                    <a:gd name="T32" fmla="*/ 6 w 9"/>
                    <a:gd name="T33" fmla="*/ 2 h 17"/>
                    <a:gd name="T34" fmla="*/ 5 w 9"/>
                    <a:gd name="T35" fmla="*/ 2 h 17"/>
                    <a:gd name="T36" fmla="*/ 3 w 9"/>
                    <a:gd name="T37" fmla="*/ 2 h 17"/>
                    <a:gd name="T38" fmla="*/ 3 w 9"/>
                    <a:gd name="T39" fmla="*/ 4 h 17"/>
                    <a:gd name="T40" fmla="*/ 3 w 9"/>
                    <a:gd name="T41" fmla="*/ 5 h 17"/>
                    <a:gd name="T42" fmla="*/ 4 w 9"/>
                    <a:gd name="T43" fmla="*/ 6 h 17"/>
                    <a:gd name="T44" fmla="*/ 6 w 9"/>
                    <a:gd name="T45" fmla="*/ 7 h 17"/>
                    <a:gd name="T46" fmla="*/ 8 w 9"/>
                    <a:gd name="T47" fmla="*/ 10 h 17"/>
                    <a:gd name="T48" fmla="*/ 9 w 9"/>
                    <a:gd name="T49" fmla="*/ 12 h 17"/>
                    <a:gd name="T50" fmla="*/ 8 w 9"/>
                    <a:gd name="T51" fmla="*/ 15 h 17"/>
                    <a:gd name="T52" fmla="*/ 5 w 9"/>
                    <a:gd name="T53" fmla="*/ 17 h 17"/>
                    <a:gd name="T54" fmla="*/ 2 w 9"/>
                    <a:gd name="T55" fmla="*/ 16 h 17"/>
                    <a:gd name="T56" fmla="*/ 0 w 9"/>
                    <a:gd name="T5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" h="17">
                      <a:moveTo>
                        <a:pt x="0" y="13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4"/>
                        <a:pt x="3" y="15"/>
                        <a:pt x="5" y="15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5"/>
                        <a:pt x="7" y="14"/>
                        <a:pt x="7" y="14"/>
                      </a:cubicBezTo>
                      <a:cubicBezTo>
                        <a:pt x="7" y="13"/>
                        <a:pt x="8" y="13"/>
                        <a:pt x="8" y="12"/>
                      </a:cubicBezTo>
                      <a:cubicBezTo>
                        <a:pt x="8" y="12"/>
                        <a:pt x="7" y="11"/>
                        <a:pt x="7" y="11"/>
                      </a:cubicBezTo>
                      <a:cubicBezTo>
                        <a:pt x="6" y="10"/>
                        <a:pt x="6" y="9"/>
                        <a:pt x="4" y="8"/>
                      </a:cubicBezTo>
                      <a:cubicBezTo>
                        <a:pt x="3" y="7"/>
                        <a:pt x="2" y="7"/>
                        <a:pt x="2" y="6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0"/>
                      </a:cubicBezTo>
                      <a:cubicBezTo>
                        <a:pt x="8" y="1"/>
                        <a:pt x="8" y="2"/>
                        <a:pt x="9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4" y="6"/>
                      </a:cubicBezTo>
                      <a:cubicBezTo>
                        <a:pt x="4" y="6"/>
                        <a:pt x="4" y="6"/>
                        <a:pt x="6" y="7"/>
                      </a:cubicBezTo>
                      <a:cubicBezTo>
                        <a:pt x="7" y="8"/>
                        <a:pt x="8" y="9"/>
                        <a:pt x="8" y="10"/>
                      </a:cubicBezTo>
                      <a:cubicBezTo>
                        <a:pt x="9" y="11"/>
                        <a:pt x="9" y="12"/>
                        <a:pt x="9" y="12"/>
                      </a:cubicBezTo>
                      <a:cubicBezTo>
                        <a:pt x="9" y="14"/>
                        <a:pt x="9" y="15"/>
                        <a:pt x="8" y="15"/>
                      </a:cubicBezTo>
                      <a:cubicBezTo>
                        <a:pt x="7" y="16"/>
                        <a:pt x="6" y="17"/>
                        <a:pt x="5" y="17"/>
                      </a:cubicBezTo>
                      <a:cubicBezTo>
                        <a:pt x="4" y="17"/>
                        <a:pt x="3" y="16"/>
                        <a:pt x="2" y="16"/>
                      </a:cubicBezTo>
                      <a:cubicBezTo>
                        <a:pt x="1" y="15"/>
                        <a:pt x="1" y="15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Freeform 237"/>
                <p:cNvSpPr>
                  <a:spLocks noEditPoints="1"/>
                </p:cNvSpPr>
                <p:nvPr userDrawn="1"/>
              </p:nvSpPr>
              <p:spPr bwMode="auto">
                <a:xfrm>
                  <a:off x="9331325" y="4627563"/>
                  <a:ext cx="22225" cy="36513"/>
                </a:xfrm>
                <a:custGeom>
                  <a:avLst/>
                  <a:gdLst>
                    <a:gd name="T0" fmla="*/ 0 w 10"/>
                    <a:gd name="T1" fmla="*/ 0 h 16"/>
                    <a:gd name="T2" fmla="*/ 3 w 10"/>
                    <a:gd name="T3" fmla="*/ 0 h 16"/>
                    <a:gd name="T4" fmla="*/ 7 w 10"/>
                    <a:gd name="T5" fmla="*/ 1 h 16"/>
                    <a:gd name="T6" fmla="*/ 9 w 10"/>
                    <a:gd name="T7" fmla="*/ 2 h 16"/>
                    <a:gd name="T8" fmla="*/ 10 w 10"/>
                    <a:gd name="T9" fmla="*/ 5 h 16"/>
                    <a:gd name="T10" fmla="*/ 9 w 10"/>
                    <a:gd name="T11" fmla="*/ 7 h 16"/>
                    <a:gd name="T12" fmla="*/ 6 w 10"/>
                    <a:gd name="T13" fmla="*/ 9 h 16"/>
                    <a:gd name="T14" fmla="*/ 2 w 10"/>
                    <a:gd name="T15" fmla="*/ 9 h 16"/>
                    <a:gd name="T16" fmla="*/ 1 w 10"/>
                    <a:gd name="T17" fmla="*/ 9 h 16"/>
                    <a:gd name="T18" fmla="*/ 1 w 10"/>
                    <a:gd name="T19" fmla="*/ 16 h 16"/>
                    <a:gd name="T20" fmla="*/ 0 w 10"/>
                    <a:gd name="T21" fmla="*/ 16 h 16"/>
                    <a:gd name="T22" fmla="*/ 0 w 10"/>
                    <a:gd name="T23" fmla="*/ 0 h 16"/>
                    <a:gd name="T24" fmla="*/ 1 w 10"/>
                    <a:gd name="T25" fmla="*/ 2 h 16"/>
                    <a:gd name="T26" fmla="*/ 1 w 10"/>
                    <a:gd name="T27" fmla="*/ 7 h 16"/>
                    <a:gd name="T28" fmla="*/ 4 w 10"/>
                    <a:gd name="T29" fmla="*/ 7 h 16"/>
                    <a:gd name="T30" fmla="*/ 6 w 10"/>
                    <a:gd name="T31" fmla="*/ 7 h 16"/>
                    <a:gd name="T32" fmla="*/ 8 w 10"/>
                    <a:gd name="T33" fmla="*/ 6 h 16"/>
                    <a:gd name="T34" fmla="*/ 8 w 10"/>
                    <a:gd name="T35" fmla="*/ 5 h 16"/>
                    <a:gd name="T36" fmla="*/ 8 w 10"/>
                    <a:gd name="T37" fmla="*/ 3 h 16"/>
                    <a:gd name="T38" fmla="*/ 6 w 10"/>
                    <a:gd name="T39" fmla="*/ 2 h 16"/>
                    <a:gd name="T40" fmla="*/ 4 w 10"/>
                    <a:gd name="T41" fmla="*/ 2 h 16"/>
                    <a:gd name="T42" fmla="*/ 1 w 10"/>
                    <a:gd name="T43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" h="16">
                      <a:moveTo>
                        <a:pt x="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5" y="0"/>
                        <a:pt x="6" y="0"/>
                        <a:pt x="7" y="1"/>
                      </a:cubicBezTo>
                      <a:cubicBezTo>
                        <a:pt x="7" y="1"/>
                        <a:pt x="8" y="1"/>
                        <a:pt x="9" y="2"/>
                      </a:cubicBezTo>
                      <a:cubicBezTo>
                        <a:pt x="9" y="3"/>
                        <a:pt x="10" y="4"/>
                        <a:pt x="10" y="5"/>
                      </a:cubicBezTo>
                      <a:cubicBezTo>
                        <a:pt x="10" y="6"/>
                        <a:pt x="9" y="7"/>
                        <a:pt x="9" y="7"/>
                      </a:cubicBezTo>
                      <a:cubicBezTo>
                        <a:pt x="8" y="8"/>
                        <a:pt x="7" y="8"/>
                        <a:pt x="6" y="9"/>
                      </a:cubicBezTo>
                      <a:cubicBezTo>
                        <a:pt x="6" y="9"/>
                        <a:pt x="4" y="9"/>
                        <a:pt x="2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0" y="0"/>
                      </a:lnTo>
                      <a:close/>
                      <a:moveTo>
                        <a:pt x="1" y="2"/>
                      </a:move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6" y="7"/>
                        <a:pt x="6" y="7"/>
                      </a:cubicBezTo>
                      <a:cubicBezTo>
                        <a:pt x="7" y="7"/>
                        <a:pt x="7" y="7"/>
                        <a:pt x="8" y="6"/>
                      </a:cubicBezTo>
                      <a:cubicBezTo>
                        <a:pt x="8" y="6"/>
                        <a:pt x="8" y="5"/>
                        <a:pt x="8" y="5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Freeform 238"/>
                <p:cNvSpPr>
                  <a:spLocks/>
                </p:cNvSpPr>
                <p:nvPr userDrawn="1"/>
              </p:nvSpPr>
              <p:spPr bwMode="auto">
                <a:xfrm>
                  <a:off x="9361488" y="4627563"/>
                  <a:ext cx="20638" cy="36513"/>
                </a:xfrm>
                <a:custGeom>
                  <a:avLst/>
                  <a:gdLst>
                    <a:gd name="T0" fmla="*/ 0 w 13"/>
                    <a:gd name="T1" fmla="*/ 0 h 23"/>
                    <a:gd name="T2" fmla="*/ 13 w 13"/>
                    <a:gd name="T3" fmla="*/ 0 h 23"/>
                    <a:gd name="T4" fmla="*/ 13 w 13"/>
                    <a:gd name="T5" fmla="*/ 2 h 23"/>
                    <a:gd name="T6" fmla="*/ 1 w 13"/>
                    <a:gd name="T7" fmla="*/ 2 h 23"/>
                    <a:gd name="T8" fmla="*/ 1 w 13"/>
                    <a:gd name="T9" fmla="*/ 10 h 23"/>
                    <a:gd name="T10" fmla="*/ 13 w 13"/>
                    <a:gd name="T11" fmla="*/ 10 h 23"/>
                    <a:gd name="T12" fmla="*/ 13 w 13"/>
                    <a:gd name="T13" fmla="*/ 11 h 23"/>
                    <a:gd name="T14" fmla="*/ 1 w 13"/>
                    <a:gd name="T15" fmla="*/ 11 h 23"/>
                    <a:gd name="T16" fmla="*/ 1 w 13"/>
                    <a:gd name="T17" fmla="*/ 21 h 23"/>
                    <a:gd name="T18" fmla="*/ 13 w 13"/>
                    <a:gd name="T19" fmla="*/ 21 h 23"/>
                    <a:gd name="T20" fmla="*/ 13 w 13"/>
                    <a:gd name="T21" fmla="*/ 23 h 23"/>
                    <a:gd name="T22" fmla="*/ 0 w 13"/>
                    <a:gd name="T23" fmla="*/ 23 h 23"/>
                    <a:gd name="T24" fmla="*/ 0 w 13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23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1" y="2"/>
                      </a:ln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21"/>
                      </a:lnTo>
                      <a:lnTo>
                        <a:pt x="13" y="21"/>
                      </a:lnTo>
                      <a:lnTo>
                        <a:pt x="13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Freeform 239"/>
                <p:cNvSpPr>
                  <a:spLocks/>
                </p:cNvSpPr>
                <p:nvPr userDrawn="1"/>
              </p:nvSpPr>
              <p:spPr bwMode="auto">
                <a:xfrm>
                  <a:off x="9386888" y="4627563"/>
                  <a:ext cx="36513" cy="38100"/>
                </a:xfrm>
                <a:custGeom>
                  <a:avLst/>
                  <a:gdLst>
                    <a:gd name="T0" fmla="*/ 16 w 16"/>
                    <a:gd name="T1" fmla="*/ 3 h 17"/>
                    <a:gd name="T2" fmla="*/ 14 w 16"/>
                    <a:gd name="T3" fmla="*/ 4 h 17"/>
                    <a:gd name="T4" fmla="*/ 12 w 16"/>
                    <a:gd name="T5" fmla="*/ 2 h 17"/>
                    <a:gd name="T6" fmla="*/ 9 w 16"/>
                    <a:gd name="T7" fmla="*/ 1 h 17"/>
                    <a:gd name="T8" fmla="*/ 5 w 16"/>
                    <a:gd name="T9" fmla="*/ 2 h 17"/>
                    <a:gd name="T10" fmla="*/ 3 w 16"/>
                    <a:gd name="T11" fmla="*/ 5 h 17"/>
                    <a:gd name="T12" fmla="*/ 2 w 16"/>
                    <a:gd name="T13" fmla="*/ 8 h 17"/>
                    <a:gd name="T14" fmla="*/ 4 w 16"/>
                    <a:gd name="T15" fmla="*/ 13 h 17"/>
                    <a:gd name="T16" fmla="*/ 9 w 16"/>
                    <a:gd name="T17" fmla="*/ 15 h 17"/>
                    <a:gd name="T18" fmla="*/ 14 w 16"/>
                    <a:gd name="T19" fmla="*/ 13 h 17"/>
                    <a:gd name="T20" fmla="*/ 16 w 16"/>
                    <a:gd name="T21" fmla="*/ 14 h 17"/>
                    <a:gd name="T22" fmla="*/ 13 w 16"/>
                    <a:gd name="T23" fmla="*/ 16 h 17"/>
                    <a:gd name="T24" fmla="*/ 9 w 16"/>
                    <a:gd name="T25" fmla="*/ 17 h 17"/>
                    <a:gd name="T26" fmla="*/ 2 w 16"/>
                    <a:gd name="T27" fmla="*/ 14 h 17"/>
                    <a:gd name="T28" fmla="*/ 0 w 16"/>
                    <a:gd name="T29" fmla="*/ 8 h 17"/>
                    <a:gd name="T30" fmla="*/ 3 w 16"/>
                    <a:gd name="T31" fmla="*/ 2 h 17"/>
                    <a:gd name="T32" fmla="*/ 9 w 16"/>
                    <a:gd name="T33" fmla="*/ 0 h 17"/>
                    <a:gd name="T34" fmla="*/ 13 w 16"/>
                    <a:gd name="T35" fmla="*/ 1 h 17"/>
                    <a:gd name="T36" fmla="*/ 16 w 16"/>
                    <a:gd name="T3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17">
                      <a:moveTo>
                        <a:pt x="16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9" y="1"/>
                      </a:cubicBezTo>
                      <a:cubicBezTo>
                        <a:pt x="7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3" y="5"/>
                      </a:cubicBezTo>
                      <a:cubicBezTo>
                        <a:pt x="2" y="6"/>
                        <a:pt x="2" y="7"/>
                        <a:pt x="2" y="8"/>
                      </a:cubicBezTo>
                      <a:cubicBezTo>
                        <a:pt x="2" y="10"/>
                        <a:pt x="2" y="12"/>
                        <a:pt x="4" y="13"/>
                      </a:cubicBezTo>
                      <a:cubicBezTo>
                        <a:pt x="5" y="15"/>
                        <a:pt x="7" y="15"/>
                        <a:pt x="9" y="15"/>
                      </a:cubicBezTo>
                      <a:cubicBezTo>
                        <a:pt x="11" y="15"/>
                        <a:pt x="13" y="14"/>
                        <a:pt x="14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5" y="15"/>
                        <a:pt x="14" y="15"/>
                        <a:pt x="13" y="16"/>
                      </a:cubicBezTo>
                      <a:cubicBezTo>
                        <a:pt x="12" y="16"/>
                        <a:pt x="10" y="17"/>
                        <a:pt x="9" y="17"/>
                      </a:cubicBezTo>
                      <a:cubicBezTo>
                        <a:pt x="6" y="17"/>
                        <a:pt x="4" y="16"/>
                        <a:pt x="2" y="14"/>
                      </a:cubicBezTo>
                      <a:cubicBezTo>
                        <a:pt x="1" y="12"/>
                        <a:pt x="0" y="10"/>
                        <a:pt x="0" y="8"/>
                      </a:cubicBezTo>
                      <a:cubicBezTo>
                        <a:pt x="0" y="6"/>
                        <a:pt x="1" y="4"/>
                        <a:pt x="3" y="2"/>
                      </a:cubicBezTo>
                      <a:cubicBezTo>
                        <a:pt x="4" y="1"/>
                        <a:pt x="6" y="0"/>
                        <a:pt x="9" y="0"/>
                      </a:cubicBezTo>
                      <a:cubicBezTo>
                        <a:pt x="10" y="0"/>
                        <a:pt x="12" y="0"/>
                        <a:pt x="13" y="1"/>
                      </a:cubicBezTo>
                      <a:cubicBezTo>
                        <a:pt x="14" y="1"/>
                        <a:pt x="15" y="2"/>
                        <a:pt x="1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Rectangle 240"/>
                <p:cNvSpPr>
                  <a:spLocks noChangeArrowheads="1"/>
                </p:cNvSpPr>
                <p:nvPr userDrawn="1"/>
              </p:nvSpPr>
              <p:spPr bwMode="auto">
                <a:xfrm>
                  <a:off x="9429750" y="4627563"/>
                  <a:ext cx="3175" cy="365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Freeform 241"/>
                <p:cNvSpPr>
                  <a:spLocks/>
                </p:cNvSpPr>
                <p:nvPr userDrawn="1"/>
              </p:nvSpPr>
              <p:spPr bwMode="auto">
                <a:xfrm>
                  <a:off x="9442450" y="4627563"/>
                  <a:ext cx="17463" cy="36513"/>
                </a:xfrm>
                <a:custGeom>
                  <a:avLst/>
                  <a:gdLst>
                    <a:gd name="T0" fmla="*/ 0 w 11"/>
                    <a:gd name="T1" fmla="*/ 0 h 23"/>
                    <a:gd name="T2" fmla="*/ 11 w 11"/>
                    <a:gd name="T3" fmla="*/ 0 h 23"/>
                    <a:gd name="T4" fmla="*/ 11 w 11"/>
                    <a:gd name="T5" fmla="*/ 2 h 23"/>
                    <a:gd name="T6" fmla="*/ 3 w 11"/>
                    <a:gd name="T7" fmla="*/ 2 h 23"/>
                    <a:gd name="T8" fmla="*/ 3 w 11"/>
                    <a:gd name="T9" fmla="*/ 10 h 23"/>
                    <a:gd name="T10" fmla="*/ 11 w 11"/>
                    <a:gd name="T11" fmla="*/ 10 h 23"/>
                    <a:gd name="T12" fmla="*/ 11 w 11"/>
                    <a:gd name="T13" fmla="*/ 11 h 23"/>
                    <a:gd name="T14" fmla="*/ 3 w 11"/>
                    <a:gd name="T15" fmla="*/ 11 h 23"/>
                    <a:gd name="T16" fmla="*/ 3 w 11"/>
                    <a:gd name="T17" fmla="*/ 23 h 23"/>
                    <a:gd name="T18" fmla="*/ 0 w 11"/>
                    <a:gd name="T19" fmla="*/ 23 h 23"/>
                    <a:gd name="T20" fmla="*/ 0 w 11"/>
                    <a:gd name="T2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23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2"/>
                      </a:lnTo>
                      <a:lnTo>
                        <a:pt x="3" y="2"/>
                      </a:lnTo>
                      <a:lnTo>
                        <a:pt x="3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3" y="11"/>
                      </a:lnTo>
                      <a:lnTo>
                        <a:pt x="3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Rectangle 242"/>
                <p:cNvSpPr>
                  <a:spLocks noChangeArrowheads="1"/>
                </p:cNvSpPr>
                <p:nvPr userDrawn="1"/>
              </p:nvSpPr>
              <p:spPr bwMode="auto">
                <a:xfrm>
                  <a:off x="9467850" y="4627563"/>
                  <a:ext cx="1588" cy="365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Freeform 243"/>
                <p:cNvSpPr>
                  <a:spLocks/>
                </p:cNvSpPr>
                <p:nvPr userDrawn="1"/>
              </p:nvSpPr>
              <p:spPr bwMode="auto">
                <a:xfrm>
                  <a:off x="9477375" y="4627563"/>
                  <a:ext cx="36513" cy="38100"/>
                </a:xfrm>
                <a:custGeom>
                  <a:avLst/>
                  <a:gdLst>
                    <a:gd name="T0" fmla="*/ 16 w 16"/>
                    <a:gd name="T1" fmla="*/ 3 h 17"/>
                    <a:gd name="T2" fmla="*/ 14 w 16"/>
                    <a:gd name="T3" fmla="*/ 4 h 17"/>
                    <a:gd name="T4" fmla="*/ 12 w 16"/>
                    <a:gd name="T5" fmla="*/ 2 h 17"/>
                    <a:gd name="T6" fmla="*/ 9 w 16"/>
                    <a:gd name="T7" fmla="*/ 1 h 17"/>
                    <a:gd name="T8" fmla="*/ 5 w 16"/>
                    <a:gd name="T9" fmla="*/ 2 h 17"/>
                    <a:gd name="T10" fmla="*/ 3 w 16"/>
                    <a:gd name="T11" fmla="*/ 5 h 17"/>
                    <a:gd name="T12" fmla="*/ 2 w 16"/>
                    <a:gd name="T13" fmla="*/ 8 h 17"/>
                    <a:gd name="T14" fmla="*/ 4 w 16"/>
                    <a:gd name="T15" fmla="*/ 13 h 17"/>
                    <a:gd name="T16" fmla="*/ 9 w 16"/>
                    <a:gd name="T17" fmla="*/ 15 h 17"/>
                    <a:gd name="T18" fmla="*/ 14 w 16"/>
                    <a:gd name="T19" fmla="*/ 13 h 17"/>
                    <a:gd name="T20" fmla="*/ 16 w 16"/>
                    <a:gd name="T21" fmla="*/ 14 h 17"/>
                    <a:gd name="T22" fmla="*/ 13 w 16"/>
                    <a:gd name="T23" fmla="*/ 16 h 17"/>
                    <a:gd name="T24" fmla="*/ 9 w 16"/>
                    <a:gd name="T25" fmla="*/ 17 h 17"/>
                    <a:gd name="T26" fmla="*/ 2 w 16"/>
                    <a:gd name="T27" fmla="*/ 14 h 17"/>
                    <a:gd name="T28" fmla="*/ 0 w 16"/>
                    <a:gd name="T29" fmla="*/ 8 h 17"/>
                    <a:gd name="T30" fmla="*/ 3 w 16"/>
                    <a:gd name="T31" fmla="*/ 2 h 17"/>
                    <a:gd name="T32" fmla="*/ 9 w 16"/>
                    <a:gd name="T33" fmla="*/ 0 h 17"/>
                    <a:gd name="T34" fmla="*/ 13 w 16"/>
                    <a:gd name="T35" fmla="*/ 1 h 17"/>
                    <a:gd name="T36" fmla="*/ 16 w 16"/>
                    <a:gd name="T3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17">
                      <a:moveTo>
                        <a:pt x="16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9" y="1"/>
                      </a:cubicBezTo>
                      <a:cubicBezTo>
                        <a:pt x="7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3" y="5"/>
                      </a:cubicBezTo>
                      <a:cubicBezTo>
                        <a:pt x="2" y="6"/>
                        <a:pt x="2" y="7"/>
                        <a:pt x="2" y="8"/>
                      </a:cubicBezTo>
                      <a:cubicBezTo>
                        <a:pt x="2" y="10"/>
                        <a:pt x="2" y="12"/>
                        <a:pt x="4" y="13"/>
                      </a:cubicBezTo>
                      <a:cubicBezTo>
                        <a:pt x="5" y="15"/>
                        <a:pt x="7" y="15"/>
                        <a:pt x="9" y="15"/>
                      </a:cubicBezTo>
                      <a:cubicBezTo>
                        <a:pt x="11" y="15"/>
                        <a:pt x="13" y="14"/>
                        <a:pt x="14" y="13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5" y="15"/>
                        <a:pt x="14" y="15"/>
                        <a:pt x="13" y="16"/>
                      </a:cubicBezTo>
                      <a:cubicBezTo>
                        <a:pt x="12" y="16"/>
                        <a:pt x="10" y="17"/>
                        <a:pt x="9" y="17"/>
                      </a:cubicBezTo>
                      <a:cubicBezTo>
                        <a:pt x="6" y="17"/>
                        <a:pt x="4" y="16"/>
                        <a:pt x="2" y="14"/>
                      </a:cubicBezTo>
                      <a:cubicBezTo>
                        <a:pt x="1" y="12"/>
                        <a:pt x="0" y="10"/>
                        <a:pt x="0" y="8"/>
                      </a:cubicBezTo>
                      <a:cubicBezTo>
                        <a:pt x="0" y="6"/>
                        <a:pt x="1" y="4"/>
                        <a:pt x="3" y="2"/>
                      </a:cubicBezTo>
                      <a:cubicBezTo>
                        <a:pt x="4" y="1"/>
                        <a:pt x="6" y="0"/>
                        <a:pt x="9" y="0"/>
                      </a:cubicBezTo>
                      <a:cubicBezTo>
                        <a:pt x="10" y="0"/>
                        <a:pt x="12" y="0"/>
                        <a:pt x="13" y="1"/>
                      </a:cubicBezTo>
                      <a:cubicBezTo>
                        <a:pt x="14" y="1"/>
                        <a:pt x="15" y="2"/>
                        <a:pt x="1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Freeform 244"/>
                <p:cNvSpPr>
                  <a:spLocks/>
                </p:cNvSpPr>
                <p:nvPr userDrawn="1"/>
              </p:nvSpPr>
              <p:spPr bwMode="auto">
                <a:xfrm>
                  <a:off x="9534525" y="4627563"/>
                  <a:ext cx="19050" cy="36513"/>
                </a:xfrm>
                <a:custGeom>
                  <a:avLst/>
                  <a:gdLst>
                    <a:gd name="T0" fmla="*/ 0 w 12"/>
                    <a:gd name="T1" fmla="*/ 0 h 23"/>
                    <a:gd name="T2" fmla="*/ 12 w 12"/>
                    <a:gd name="T3" fmla="*/ 0 h 23"/>
                    <a:gd name="T4" fmla="*/ 12 w 12"/>
                    <a:gd name="T5" fmla="*/ 2 h 23"/>
                    <a:gd name="T6" fmla="*/ 3 w 12"/>
                    <a:gd name="T7" fmla="*/ 2 h 23"/>
                    <a:gd name="T8" fmla="*/ 3 w 12"/>
                    <a:gd name="T9" fmla="*/ 10 h 23"/>
                    <a:gd name="T10" fmla="*/ 12 w 12"/>
                    <a:gd name="T11" fmla="*/ 10 h 23"/>
                    <a:gd name="T12" fmla="*/ 12 w 12"/>
                    <a:gd name="T13" fmla="*/ 11 h 23"/>
                    <a:gd name="T14" fmla="*/ 3 w 12"/>
                    <a:gd name="T15" fmla="*/ 11 h 23"/>
                    <a:gd name="T16" fmla="*/ 3 w 12"/>
                    <a:gd name="T17" fmla="*/ 23 h 23"/>
                    <a:gd name="T18" fmla="*/ 0 w 12"/>
                    <a:gd name="T19" fmla="*/ 23 h 23"/>
                    <a:gd name="T20" fmla="*/ 0 w 12"/>
                    <a:gd name="T2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3" y="2"/>
                      </a:lnTo>
                      <a:lnTo>
                        <a:pt x="3" y="10"/>
                      </a:lnTo>
                      <a:lnTo>
                        <a:pt x="12" y="10"/>
                      </a:lnTo>
                      <a:lnTo>
                        <a:pt x="12" y="11"/>
                      </a:lnTo>
                      <a:lnTo>
                        <a:pt x="3" y="11"/>
                      </a:lnTo>
                      <a:lnTo>
                        <a:pt x="3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Freeform 245"/>
                <p:cNvSpPr>
                  <a:spLocks noEditPoints="1"/>
                </p:cNvSpPr>
                <p:nvPr userDrawn="1"/>
              </p:nvSpPr>
              <p:spPr bwMode="auto">
                <a:xfrm>
                  <a:off x="9556750" y="4627563"/>
                  <a:ext cx="34925" cy="36513"/>
                </a:xfrm>
                <a:custGeom>
                  <a:avLst/>
                  <a:gdLst>
                    <a:gd name="T0" fmla="*/ 12 w 22"/>
                    <a:gd name="T1" fmla="*/ 0 h 23"/>
                    <a:gd name="T2" fmla="*/ 22 w 22"/>
                    <a:gd name="T3" fmla="*/ 23 h 23"/>
                    <a:gd name="T4" fmla="*/ 19 w 22"/>
                    <a:gd name="T5" fmla="*/ 23 h 23"/>
                    <a:gd name="T6" fmla="*/ 16 w 22"/>
                    <a:gd name="T7" fmla="*/ 16 h 23"/>
                    <a:gd name="T8" fmla="*/ 6 w 22"/>
                    <a:gd name="T9" fmla="*/ 16 h 23"/>
                    <a:gd name="T10" fmla="*/ 2 w 22"/>
                    <a:gd name="T11" fmla="*/ 23 h 23"/>
                    <a:gd name="T12" fmla="*/ 0 w 22"/>
                    <a:gd name="T13" fmla="*/ 23 h 23"/>
                    <a:gd name="T14" fmla="*/ 11 w 22"/>
                    <a:gd name="T15" fmla="*/ 0 h 23"/>
                    <a:gd name="T16" fmla="*/ 12 w 22"/>
                    <a:gd name="T17" fmla="*/ 0 h 23"/>
                    <a:gd name="T18" fmla="*/ 11 w 22"/>
                    <a:gd name="T19" fmla="*/ 5 h 23"/>
                    <a:gd name="T20" fmla="*/ 8 w 22"/>
                    <a:gd name="T21" fmla="*/ 14 h 23"/>
                    <a:gd name="T22" fmla="*/ 15 w 22"/>
                    <a:gd name="T23" fmla="*/ 14 h 23"/>
                    <a:gd name="T24" fmla="*/ 11 w 22"/>
                    <a:gd name="T25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" h="23">
                      <a:moveTo>
                        <a:pt x="12" y="0"/>
                      </a:moveTo>
                      <a:lnTo>
                        <a:pt x="22" y="23"/>
                      </a:lnTo>
                      <a:lnTo>
                        <a:pt x="19" y="23"/>
                      </a:lnTo>
                      <a:lnTo>
                        <a:pt x="16" y="16"/>
                      </a:lnTo>
                      <a:lnTo>
                        <a:pt x="6" y="16"/>
                      </a:lnTo>
                      <a:lnTo>
                        <a:pt x="2" y="23"/>
                      </a:lnTo>
                      <a:lnTo>
                        <a:pt x="0" y="23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  <a:moveTo>
                        <a:pt x="11" y="5"/>
                      </a:moveTo>
                      <a:lnTo>
                        <a:pt x="8" y="14"/>
                      </a:lnTo>
                      <a:lnTo>
                        <a:pt x="15" y="14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Freeform 246"/>
                <p:cNvSpPr>
                  <a:spLocks/>
                </p:cNvSpPr>
                <p:nvPr userDrawn="1"/>
              </p:nvSpPr>
              <p:spPr bwMode="auto">
                <a:xfrm>
                  <a:off x="9596438" y="4627563"/>
                  <a:ext cx="34925" cy="38100"/>
                </a:xfrm>
                <a:custGeom>
                  <a:avLst/>
                  <a:gdLst>
                    <a:gd name="T0" fmla="*/ 15 w 15"/>
                    <a:gd name="T1" fmla="*/ 3 h 17"/>
                    <a:gd name="T2" fmla="*/ 14 w 15"/>
                    <a:gd name="T3" fmla="*/ 4 h 17"/>
                    <a:gd name="T4" fmla="*/ 12 w 15"/>
                    <a:gd name="T5" fmla="*/ 2 h 17"/>
                    <a:gd name="T6" fmla="*/ 8 w 15"/>
                    <a:gd name="T7" fmla="*/ 1 h 17"/>
                    <a:gd name="T8" fmla="*/ 5 w 15"/>
                    <a:gd name="T9" fmla="*/ 2 h 17"/>
                    <a:gd name="T10" fmla="*/ 2 w 15"/>
                    <a:gd name="T11" fmla="*/ 5 h 17"/>
                    <a:gd name="T12" fmla="*/ 1 w 15"/>
                    <a:gd name="T13" fmla="*/ 8 h 17"/>
                    <a:gd name="T14" fmla="*/ 3 w 15"/>
                    <a:gd name="T15" fmla="*/ 13 h 17"/>
                    <a:gd name="T16" fmla="*/ 8 w 15"/>
                    <a:gd name="T17" fmla="*/ 15 h 17"/>
                    <a:gd name="T18" fmla="*/ 14 w 15"/>
                    <a:gd name="T19" fmla="*/ 13 h 17"/>
                    <a:gd name="T20" fmla="*/ 15 w 15"/>
                    <a:gd name="T21" fmla="*/ 14 h 17"/>
                    <a:gd name="T22" fmla="*/ 12 w 15"/>
                    <a:gd name="T23" fmla="*/ 16 h 17"/>
                    <a:gd name="T24" fmla="*/ 8 w 15"/>
                    <a:gd name="T25" fmla="*/ 17 h 17"/>
                    <a:gd name="T26" fmla="*/ 2 w 15"/>
                    <a:gd name="T27" fmla="*/ 14 h 17"/>
                    <a:gd name="T28" fmla="*/ 0 w 15"/>
                    <a:gd name="T29" fmla="*/ 8 h 17"/>
                    <a:gd name="T30" fmla="*/ 2 w 15"/>
                    <a:gd name="T31" fmla="*/ 2 h 17"/>
                    <a:gd name="T32" fmla="*/ 8 w 15"/>
                    <a:gd name="T33" fmla="*/ 0 h 17"/>
                    <a:gd name="T34" fmla="*/ 12 w 15"/>
                    <a:gd name="T35" fmla="*/ 1 h 17"/>
                    <a:gd name="T36" fmla="*/ 15 w 15"/>
                    <a:gd name="T3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17">
                      <a:moveTo>
                        <a:pt x="15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3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8" y="1"/>
                      </a:cubicBezTo>
                      <a:cubicBezTo>
                        <a:pt x="7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1" y="7"/>
                        <a:pt x="1" y="8"/>
                      </a:cubicBezTo>
                      <a:cubicBezTo>
                        <a:pt x="1" y="10"/>
                        <a:pt x="2" y="12"/>
                        <a:pt x="3" y="13"/>
                      </a:cubicBezTo>
                      <a:cubicBezTo>
                        <a:pt x="5" y="15"/>
                        <a:pt x="6" y="15"/>
                        <a:pt x="8" y="15"/>
                      </a:cubicBezTo>
                      <a:cubicBezTo>
                        <a:pt x="11" y="15"/>
                        <a:pt x="13" y="14"/>
                        <a:pt x="14" y="13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5"/>
                        <a:pt x="14" y="15"/>
                        <a:pt x="12" y="16"/>
                      </a:cubicBezTo>
                      <a:cubicBezTo>
                        <a:pt x="11" y="16"/>
                        <a:pt x="10" y="17"/>
                        <a:pt x="8" y="17"/>
                      </a:cubicBezTo>
                      <a:cubicBezTo>
                        <a:pt x="6" y="17"/>
                        <a:pt x="3" y="16"/>
                        <a:pt x="2" y="14"/>
                      </a:cubicBezTo>
                      <a:cubicBezTo>
                        <a:pt x="0" y="12"/>
                        <a:pt x="0" y="10"/>
                        <a:pt x="0" y="8"/>
                      </a:cubicBezTo>
                      <a:cubicBezTo>
                        <a:pt x="0" y="6"/>
                        <a:pt x="1" y="4"/>
                        <a:pt x="2" y="2"/>
                      </a:cubicBezTo>
                      <a:cubicBezTo>
                        <a:pt x="4" y="1"/>
                        <a:pt x="6" y="0"/>
                        <a:pt x="8" y="0"/>
                      </a:cubicBezTo>
                      <a:cubicBezTo>
                        <a:pt x="10" y="0"/>
                        <a:pt x="11" y="0"/>
                        <a:pt x="12" y="1"/>
                      </a:cubicBezTo>
                      <a:cubicBezTo>
                        <a:pt x="14" y="1"/>
                        <a:pt x="15" y="2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Freeform 247"/>
                <p:cNvSpPr>
                  <a:spLocks/>
                </p:cNvSpPr>
                <p:nvPr userDrawn="1"/>
              </p:nvSpPr>
              <p:spPr bwMode="auto">
                <a:xfrm>
                  <a:off x="9636125" y="4627563"/>
                  <a:ext cx="20638" cy="36513"/>
                </a:xfrm>
                <a:custGeom>
                  <a:avLst/>
                  <a:gdLst>
                    <a:gd name="T0" fmla="*/ 0 w 13"/>
                    <a:gd name="T1" fmla="*/ 2 h 23"/>
                    <a:gd name="T2" fmla="*/ 0 w 13"/>
                    <a:gd name="T3" fmla="*/ 0 h 23"/>
                    <a:gd name="T4" fmla="*/ 13 w 13"/>
                    <a:gd name="T5" fmla="*/ 0 h 23"/>
                    <a:gd name="T6" fmla="*/ 13 w 13"/>
                    <a:gd name="T7" fmla="*/ 2 h 23"/>
                    <a:gd name="T8" fmla="*/ 7 w 13"/>
                    <a:gd name="T9" fmla="*/ 2 h 23"/>
                    <a:gd name="T10" fmla="*/ 7 w 13"/>
                    <a:gd name="T11" fmla="*/ 23 h 23"/>
                    <a:gd name="T12" fmla="*/ 6 w 13"/>
                    <a:gd name="T13" fmla="*/ 23 h 23"/>
                    <a:gd name="T14" fmla="*/ 6 w 13"/>
                    <a:gd name="T15" fmla="*/ 2 h 23"/>
                    <a:gd name="T16" fmla="*/ 0 w 13"/>
                    <a:gd name="T17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7" y="2"/>
                      </a:lnTo>
                      <a:lnTo>
                        <a:pt x="7" y="23"/>
                      </a:lnTo>
                      <a:lnTo>
                        <a:pt x="6" y="23"/>
                      </a:lnTo>
                      <a:lnTo>
                        <a:pt x="6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Freeform 248"/>
                <p:cNvSpPr>
                  <a:spLocks/>
                </p:cNvSpPr>
                <p:nvPr userDrawn="1"/>
              </p:nvSpPr>
              <p:spPr bwMode="auto">
                <a:xfrm>
                  <a:off x="9656763" y="4627563"/>
                  <a:ext cx="23813" cy="38100"/>
                </a:xfrm>
                <a:custGeom>
                  <a:avLst/>
                  <a:gdLst>
                    <a:gd name="T0" fmla="*/ 0 w 10"/>
                    <a:gd name="T1" fmla="*/ 13 h 17"/>
                    <a:gd name="T2" fmla="*/ 2 w 10"/>
                    <a:gd name="T3" fmla="*/ 13 h 17"/>
                    <a:gd name="T4" fmla="*/ 5 w 10"/>
                    <a:gd name="T5" fmla="*/ 15 h 17"/>
                    <a:gd name="T6" fmla="*/ 7 w 10"/>
                    <a:gd name="T7" fmla="*/ 15 h 17"/>
                    <a:gd name="T8" fmla="*/ 8 w 10"/>
                    <a:gd name="T9" fmla="*/ 14 h 17"/>
                    <a:gd name="T10" fmla="*/ 8 w 10"/>
                    <a:gd name="T11" fmla="*/ 12 h 17"/>
                    <a:gd name="T12" fmla="*/ 8 w 10"/>
                    <a:gd name="T13" fmla="*/ 11 h 17"/>
                    <a:gd name="T14" fmla="*/ 5 w 10"/>
                    <a:gd name="T15" fmla="*/ 8 h 17"/>
                    <a:gd name="T16" fmla="*/ 2 w 10"/>
                    <a:gd name="T17" fmla="*/ 6 h 17"/>
                    <a:gd name="T18" fmla="*/ 1 w 10"/>
                    <a:gd name="T19" fmla="*/ 4 h 17"/>
                    <a:gd name="T20" fmla="*/ 2 w 10"/>
                    <a:gd name="T21" fmla="*/ 2 h 17"/>
                    <a:gd name="T22" fmla="*/ 3 w 10"/>
                    <a:gd name="T23" fmla="*/ 0 h 17"/>
                    <a:gd name="T24" fmla="*/ 5 w 10"/>
                    <a:gd name="T25" fmla="*/ 0 h 17"/>
                    <a:gd name="T26" fmla="*/ 7 w 10"/>
                    <a:gd name="T27" fmla="*/ 0 h 17"/>
                    <a:gd name="T28" fmla="*/ 10 w 10"/>
                    <a:gd name="T29" fmla="*/ 3 h 17"/>
                    <a:gd name="T30" fmla="*/ 8 w 10"/>
                    <a:gd name="T31" fmla="*/ 4 h 17"/>
                    <a:gd name="T32" fmla="*/ 7 w 10"/>
                    <a:gd name="T33" fmla="*/ 2 h 17"/>
                    <a:gd name="T34" fmla="*/ 5 w 10"/>
                    <a:gd name="T35" fmla="*/ 2 h 17"/>
                    <a:gd name="T36" fmla="*/ 4 w 10"/>
                    <a:gd name="T37" fmla="*/ 2 h 17"/>
                    <a:gd name="T38" fmla="*/ 3 w 10"/>
                    <a:gd name="T39" fmla="*/ 4 h 17"/>
                    <a:gd name="T40" fmla="*/ 3 w 10"/>
                    <a:gd name="T41" fmla="*/ 5 h 17"/>
                    <a:gd name="T42" fmla="*/ 4 w 10"/>
                    <a:gd name="T43" fmla="*/ 6 h 17"/>
                    <a:gd name="T44" fmla="*/ 6 w 10"/>
                    <a:gd name="T45" fmla="*/ 7 h 17"/>
                    <a:gd name="T46" fmla="*/ 9 w 10"/>
                    <a:gd name="T47" fmla="*/ 10 h 17"/>
                    <a:gd name="T48" fmla="*/ 10 w 10"/>
                    <a:gd name="T49" fmla="*/ 12 h 17"/>
                    <a:gd name="T50" fmla="*/ 8 w 10"/>
                    <a:gd name="T51" fmla="*/ 15 h 17"/>
                    <a:gd name="T52" fmla="*/ 5 w 10"/>
                    <a:gd name="T53" fmla="*/ 17 h 17"/>
                    <a:gd name="T54" fmla="*/ 3 w 10"/>
                    <a:gd name="T55" fmla="*/ 16 h 17"/>
                    <a:gd name="T56" fmla="*/ 0 w 10"/>
                    <a:gd name="T5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" h="17">
                      <a:moveTo>
                        <a:pt x="0" y="13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4"/>
                        <a:pt x="4" y="15"/>
                        <a:pt x="5" y="15"/>
                      </a:cubicBezTo>
                      <a:cubicBezTo>
                        <a:pt x="6" y="15"/>
                        <a:pt x="6" y="15"/>
                        <a:pt x="7" y="15"/>
                      </a:cubicBezTo>
                      <a:cubicBezTo>
                        <a:pt x="7" y="15"/>
                        <a:pt x="7" y="14"/>
                        <a:pt x="8" y="14"/>
                      </a:cubicBezTo>
                      <a:cubicBezTo>
                        <a:pt x="8" y="13"/>
                        <a:pt x="8" y="13"/>
                        <a:pt x="8" y="12"/>
                      </a:cubicBezTo>
                      <a:cubicBezTo>
                        <a:pt x="8" y="12"/>
                        <a:pt x="8" y="11"/>
                        <a:pt x="8" y="11"/>
                      </a:cubicBezTo>
                      <a:cubicBezTo>
                        <a:pt x="7" y="10"/>
                        <a:pt x="6" y="9"/>
                        <a:pt x="5" y="8"/>
                      </a:cubicBezTo>
                      <a:cubicBezTo>
                        <a:pt x="3" y="7"/>
                        <a:pt x="3" y="7"/>
                        <a:pt x="2" y="6"/>
                      </a:cubicBezTo>
                      <a:cubicBezTo>
                        <a:pt x="2" y="5"/>
                        <a:pt x="1" y="5"/>
                        <a:pt x="1" y="4"/>
                      </a:cubicBezTo>
                      <a:cubicBezTo>
                        <a:pt x="1" y="3"/>
                        <a:pt x="2" y="2"/>
                        <a:pt x="2" y="2"/>
                      </a:cubicBezTo>
                      <a:cubicBezTo>
                        <a:pt x="2" y="1"/>
                        <a:pt x="3" y="1"/>
                        <a:pt x="3" y="0"/>
                      </a:cubicBezTo>
                      <a:cubicBezTo>
                        <a:pt x="4" y="0"/>
                        <a:pt x="5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1"/>
                        <a:pt x="9" y="2"/>
                        <a:pt x="10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5"/>
                        <a:pt x="4" y="5"/>
                        <a:pt x="4" y="6"/>
                      </a:cubicBezTo>
                      <a:cubicBezTo>
                        <a:pt x="4" y="6"/>
                        <a:pt x="5" y="6"/>
                        <a:pt x="6" y="7"/>
                      </a:cubicBezTo>
                      <a:cubicBezTo>
                        <a:pt x="8" y="8"/>
                        <a:pt x="9" y="9"/>
                        <a:pt x="9" y="10"/>
                      </a:cubicBezTo>
                      <a:cubicBezTo>
                        <a:pt x="10" y="11"/>
                        <a:pt x="10" y="12"/>
                        <a:pt x="10" y="12"/>
                      </a:cubicBezTo>
                      <a:cubicBezTo>
                        <a:pt x="10" y="14"/>
                        <a:pt x="9" y="15"/>
                        <a:pt x="8" y="15"/>
                      </a:cubicBezTo>
                      <a:cubicBezTo>
                        <a:pt x="8" y="16"/>
                        <a:pt x="7" y="17"/>
                        <a:pt x="5" y="17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2" y="15"/>
                        <a:pt x="1" y="15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Freeform 249"/>
                <p:cNvSpPr>
                  <a:spLocks noEditPoints="1"/>
                </p:cNvSpPr>
                <p:nvPr userDrawn="1"/>
              </p:nvSpPr>
              <p:spPr bwMode="auto">
                <a:xfrm>
                  <a:off x="9686925" y="4635501"/>
                  <a:ext cx="6350" cy="30163"/>
                </a:xfrm>
                <a:custGeom>
                  <a:avLst/>
                  <a:gdLst>
                    <a:gd name="T0" fmla="*/ 2 w 3"/>
                    <a:gd name="T1" fmla="*/ 0 h 13"/>
                    <a:gd name="T2" fmla="*/ 3 w 3"/>
                    <a:gd name="T3" fmla="*/ 1 h 13"/>
                    <a:gd name="T4" fmla="*/ 3 w 3"/>
                    <a:gd name="T5" fmla="*/ 2 h 13"/>
                    <a:gd name="T6" fmla="*/ 3 w 3"/>
                    <a:gd name="T7" fmla="*/ 2 h 13"/>
                    <a:gd name="T8" fmla="*/ 2 w 3"/>
                    <a:gd name="T9" fmla="*/ 3 h 13"/>
                    <a:gd name="T10" fmla="*/ 1 w 3"/>
                    <a:gd name="T11" fmla="*/ 2 h 13"/>
                    <a:gd name="T12" fmla="*/ 0 w 3"/>
                    <a:gd name="T13" fmla="*/ 2 h 13"/>
                    <a:gd name="T14" fmla="*/ 1 w 3"/>
                    <a:gd name="T15" fmla="*/ 1 h 13"/>
                    <a:gd name="T16" fmla="*/ 2 w 3"/>
                    <a:gd name="T17" fmla="*/ 0 h 13"/>
                    <a:gd name="T18" fmla="*/ 2 w 3"/>
                    <a:gd name="T19" fmla="*/ 10 h 13"/>
                    <a:gd name="T20" fmla="*/ 3 w 3"/>
                    <a:gd name="T21" fmla="*/ 10 h 13"/>
                    <a:gd name="T22" fmla="*/ 3 w 3"/>
                    <a:gd name="T23" fmla="*/ 11 h 13"/>
                    <a:gd name="T24" fmla="*/ 3 w 3"/>
                    <a:gd name="T25" fmla="*/ 12 h 13"/>
                    <a:gd name="T26" fmla="*/ 2 w 3"/>
                    <a:gd name="T27" fmla="*/ 13 h 13"/>
                    <a:gd name="T28" fmla="*/ 1 w 3"/>
                    <a:gd name="T29" fmla="*/ 12 h 13"/>
                    <a:gd name="T30" fmla="*/ 0 w 3"/>
                    <a:gd name="T31" fmla="*/ 11 h 13"/>
                    <a:gd name="T32" fmla="*/ 1 w 3"/>
                    <a:gd name="T33" fmla="*/ 10 h 13"/>
                    <a:gd name="T34" fmla="*/ 2 w 3"/>
                    <a:gd name="T35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" h="13">
                      <a:moveTo>
                        <a:pt x="2" y="0"/>
                      </a:moveTo>
                      <a:cubicBezTo>
                        <a:pt x="2" y="0"/>
                        <a:pt x="2" y="0"/>
                        <a:pt x="3" y="1"/>
                      </a:cubicBezTo>
                      <a:cubicBezTo>
                        <a:pt x="3" y="1"/>
                        <a:pt x="3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1" y="3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  <a:moveTo>
                        <a:pt x="2" y="10"/>
                      </a:moveTo>
                      <a:cubicBezTo>
                        <a:pt x="2" y="10"/>
                        <a:pt x="2" y="10"/>
                        <a:pt x="3" y="1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2"/>
                      </a:cubicBezTo>
                      <a:cubicBezTo>
                        <a:pt x="0" y="12"/>
                        <a:pt x="0" y="12"/>
                        <a:pt x="0" y="11"/>
                      </a:cubicBezTo>
                      <a:cubicBezTo>
                        <a:pt x="0" y="11"/>
                        <a:pt x="0" y="11"/>
                        <a:pt x="1" y="10"/>
                      </a:cubicBezTo>
                      <a:cubicBezTo>
                        <a:pt x="1" y="10"/>
                        <a:pt x="1" y="10"/>
                        <a:pt x="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Freeform 250"/>
                <p:cNvSpPr>
                  <a:spLocks/>
                </p:cNvSpPr>
                <p:nvPr userDrawn="1"/>
              </p:nvSpPr>
              <p:spPr bwMode="auto">
                <a:xfrm>
                  <a:off x="9717088" y="4627563"/>
                  <a:ext cx="26988" cy="36513"/>
                </a:xfrm>
                <a:custGeom>
                  <a:avLst/>
                  <a:gdLst>
                    <a:gd name="T0" fmla="*/ 0 w 17"/>
                    <a:gd name="T1" fmla="*/ 23 h 23"/>
                    <a:gd name="T2" fmla="*/ 0 w 17"/>
                    <a:gd name="T3" fmla="*/ 0 h 23"/>
                    <a:gd name="T4" fmla="*/ 0 w 17"/>
                    <a:gd name="T5" fmla="*/ 0 h 23"/>
                    <a:gd name="T6" fmla="*/ 16 w 17"/>
                    <a:gd name="T7" fmla="*/ 18 h 23"/>
                    <a:gd name="T8" fmla="*/ 16 w 17"/>
                    <a:gd name="T9" fmla="*/ 0 h 23"/>
                    <a:gd name="T10" fmla="*/ 17 w 17"/>
                    <a:gd name="T11" fmla="*/ 0 h 23"/>
                    <a:gd name="T12" fmla="*/ 17 w 17"/>
                    <a:gd name="T13" fmla="*/ 23 h 23"/>
                    <a:gd name="T14" fmla="*/ 17 w 17"/>
                    <a:gd name="T15" fmla="*/ 23 h 23"/>
                    <a:gd name="T16" fmla="*/ 1 w 17"/>
                    <a:gd name="T17" fmla="*/ 5 h 23"/>
                    <a:gd name="T18" fmla="*/ 1 w 17"/>
                    <a:gd name="T19" fmla="*/ 23 h 23"/>
                    <a:gd name="T20" fmla="*/ 0 w 17"/>
                    <a:gd name="T21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3">
                      <a:moveTo>
                        <a:pt x="0" y="23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7" y="23"/>
                      </a:lnTo>
                      <a:lnTo>
                        <a:pt x="17" y="23"/>
                      </a:lnTo>
                      <a:lnTo>
                        <a:pt x="1" y="5"/>
                      </a:lnTo>
                      <a:lnTo>
                        <a:pt x="1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Freeform 251"/>
                <p:cNvSpPr>
                  <a:spLocks noEditPoints="1"/>
                </p:cNvSpPr>
                <p:nvPr userDrawn="1"/>
              </p:nvSpPr>
              <p:spPr bwMode="auto">
                <a:xfrm>
                  <a:off x="9752013" y="4627563"/>
                  <a:ext cx="38100" cy="38100"/>
                </a:xfrm>
                <a:custGeom>
                  <a:avLst/>
                  <a:gdLst>
                    <a:gd name="T0" fmla="*/ 9 w 17"/>
                    <a:gd name="T1" fmla="*/ 0 h 17"/>
                    <a:gd name="T2" fmla="*/ 15 w 17"/>
                    <a:gd name="T3" fmla="*/ 2 h 17"/>
                    <a:gd name="T4" fmla="*/ 17 w 17"/>
                    <a:gd name="T5" fmla="*/ 8 h 17"/>
                    <a:gd name="T6" fmla="*/ 15 w 17"/>
                    <a:gd name="T7" fmla="*/ 14 h 17"/>
                    <a:gd name="T8" fmla="*/ 9 w 17"/>
                    <a:gd name="T9" fmla="*/ 17 h 17"/>
                    <a:gd name="T10" fmla="*/ 3 w 17"/>
                    <a:gd name="T11" fmla="*/ 14 h 17"/>
                    <a:gd name="T12" fmla="*/ 0 w 17"/>
                    <a:gd name="T13" fmla="*/ 8 h 17"/>
                    <a:gd name="T14" fmla="*/ 1 w 17"/>
                    <a:gd name="T15" fmla="*/ 4 h 17"/>
                    <a:gd name="T16" fmla="*/ 5 w 17"/>
                    <a:gd name="T17" fmla="*/ 1 h 17"/>
                    <a:gd name="T18" fmla="*/ 9 w 17"/>
                    <a:gd name="T19" fmla="*/ 0 h 17"/>
                    <a:gd name="T20" fmla="*/ 9 w 17"/>
                    <a:gd name="T21" fmla="*/ 1 h 17"/>
                    <a:gd name="T22" fmla="*/ 5 w 17"/>
                    <a:gd name="T23" fmla="*/ 2 h 17"/>
                    <a:gd name="T24" fmla="*/ 3 w 17"/>
                    <a:gd name="T25" fmla="*/ 5 h 17"/>
                    <a:gd name="T26" fmla="*/ 2 w 17"/>
                    <a:gd name="T27" fmla="*/ 8 h 17"/>
                    <a:gd name="T28" fmla="*/ 4 w 17"/>
                    <a:gd name="T29" fmla="*/ 13 h 17"/>
                    <a:gd name="T30" fmla="*/ 9 w 17"/>
                    <a:gd name="T31" fmla="*/ 15 h 17"/>
                    <a:gd name="T32" fmla="*/ 12 w 17"/>
                    <a:gd name="T33" fmla="*/ 14 h 17"/>
                    <a:gd name="T34" fmla="*/ 15 w 17"/>
                    <a:gd name="T35" fmla="*/ 12 h 17"/>
                    <a:gd name="T36" fmla="*/ 16 w 17"/>
                    <a:gd name="T37" fmla="*/ 8 h 17"/>
                    <a:gd name="T38" fmla="*/ 15 w 17"/>
                    <a:gd name="T39" fmla="*/ 5 h 17"/>
                    <a:gd name="T40" fmla="*/ 12 w 17"/>
                    <a:gd name="T41" fmla="*/ 2 h 17"/>
                    <a:gd name="T42" fmla="*/ 9 w 17"/>
                    <a:gd name="T4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7">
                      <a:moveTo>
                        <a:pt x="9" y="0"/>
                      </a:moveTo>
                      <a:cubicBezTo>
                        <a:pt x="11" y="0"/>
                        <a:pt x="13" y="1"/>
                        <a:pt x="15" y="2"/>
                      </a:cubicBezTo>
                      <a:cubicBezTo>
                        <a:pt x="16" y="4"/>
                        <a:pt x="17" y="6"/>
                        <a:pt x="17" y="8"/>
                      </a:cubicBezTo>
                      <a:cubicBezTo>
                        <a:pt x="17" y="11"/>
                        <a:pt x="16" y="13"/>
                        <a:pt x="15" y="14"/>
                      </a:cubicBezTo>
                      <a:cubicBezTo>
                        <a:pt x="13" y="16"/>
                        <a:pt x="11" y="17"/>
                        <a:pt x="9" y="17"/>
                      </a:cubicBezTo>
                      <a:cubicBezTo>
                        <a:pt x="6" y="17"/>
                        <a:pt x="4" y="16"/>
                        <a:pt x="3" y="14"/>
                      </a:cubicBezTo>
                      <a:cubicBezTo>
                        <a:pt x="1" y="13"/>
                        <a:pt x="0" y="11"/>
                        <a:pt x="0" y="8"/>
                      </a:cubicBezTo>
                      <a:cubicBezTo>
                        <a:pt x="0" y="7"/>
                        <a:pt x="1" y="5"/>
                        <a:pt x="1" y="4"/>
                      </a:cubicBezTo>
                      <a:cubicBezTo>
                        <a:pt x="2" y="3"/>
                        <a:pt x="3" y="2"/>
                        <a:pt x="5" y="1"/>
                      </a:cubicBezTo>
                      <a:cubicBezTo>
                        <a:pt x="6" y="0"/>
                        <a:pt x="7" y="0"/>
                        <a:pt x="9" y="0"/>
                      </a:cubicBezTo>
                      <a:close/>
                      <a:moveTo>
                        <a:pt x="9" y="1"/>
                      </a:moveTo>
                      <a:cubicBezTo>
                        <a:pt x="8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3" y="5"/>
                      </a:cubicBezTo>
                      <a:cubicBezTo>
                        <a:pt x="2" y="6"/>
                        <a:pt x="2" y="7"/>
                        <a:pt x="2" y="8"/>
                      </a:cubicBezTo>
                      <a:cubicBezTo>
                        <a:pt x="2" y="10"/>
                        <a:pt x="3" y="12"/>
                        <a:pt x="4" y="13"/>
                      </a:cubicBezTo>
                      <a:cubicBezTo>
                        <a:pt x="5" y="15"/>
                        <a:pt x="7" y="15"/>
                        <a:pt x="9" y="15"/>
                      </a:cubicBezTo>
                      <a:cubicBezTo>
                        <a:pt x="10" y="15"/>
                        <a:pt x="11" y="15"/>
                        <a:pt x="12" y="14"/>
                      </a:cubicBezTo>
                      <a:cubicBezTo>
                        <a:pt x="13" y="14"/>
                        <a:pt x="14" y="13"/>
                        <a:pt x="15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7"/>
                        <a:pt x="15" y="6"/>
                        <a:pt x="15" y="5"/>
                      </a:cubicBezTo>
                      <a:cubicBezTo>
                        <a:pt x="14" y="4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Freeform 252"/>
                <p:cNvSpPr>
                  <a:spLocks/>
                </p:cNvSpPr>
                <p:nvPr userDrawn="1"/>
              </p:nvSpPr>
              <p:spPr bwMode="auto">
                <a:xfrm>
                  <a:off x="9798050" y="4627563"/>
                  <a:ext cx="30163" cy="36513"/>
                </a:xfrm>
                <a:custGeom>
                  <a:avLst/>
                  <a:gdLst>
                    <a:gd name="T0" fmla="*/ 0 w 19"/>
                    <a:gd name="T1" fmla="*/ 23 h 23"/>
                    <a:gd name="T2" fmla="*/ 0 w 19"/>
                    <a:gd name="T3" fmla="*/ 0 h 23"/>
                    <a:gd name="T4" fmla="*/ 1 w 19"/>
                    <a:gd name="T5" fmla="*/ 0 h 23"/>
                    <a:gd name="T6" fmla="*/ 16 w 19"/>
                    <a:gd name="T7" fmla="*/ 18 h 23"/>
                    <a:gd name="T8" fmla="*/ 16 w 19"/>
                    <a:gd name="T9" fmla="*/ 0 h 23"/>
                    <a:gd name="T10" fmla="*/ 19 w 19"/>
                    <a:gd name="T11" fmla="*/ 0 h 23"/>
                    <a:gd name="T12" fmla="*/ 19 w 19"/>
                    <a:gd name="T13" fmla="*/ 23 h 23"/>
                    <a:gd name="T14" fmla="*/ 19 w 19"/>
                    <a:gd name="T15" fmla="*/ 23 h 23"/>
                    <a:gd name="T16" fmla="*/ 3 w 19"/>
                    <a:gd name="T17" fmla="*/ 5 h 23"/>
                    <a:gd name="T18" fmla="*/ 3 w 19"/>
                    <a:gd name="T19" fmla="*/ 23 h 23"/>
                    <a:gd name="T20" fmla="*/ 0 w 19"/>
                    <a:gd name="T21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" h="23">
                      <a:moveTo>
                        <a:pt x="0" y="23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9" y="0"/>
                      </a:lnTo>
                      <a:lnTo>
                        <a:pt x="19" y="23"/>
                      </a:lnTo>
                      <a:lnTo>
                        <a:pt x="19" y="23"/>
                      </a:lnTo>
                      <a:lnTo>
                        <a:pt x="3" y="5"/>
                      </a:lnTo>
                      <a:lnTo>
                        <a:pt x="3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Freeform 253"/>
                <p:cNvSpPr>
                  <a:spLocks/>
                </p:cNvSpPr>
                <p:nvPr userDrawn="1"/>
              </p:nvSpPr>
              <p:spPr bwMode="auto">
                <a:xfrm>
                  <a:off x="9836150" y="4627563"/>
                  <a:ext cx="22225" cy="36513"/>
                </a:xfrm>
                <a:custGeom>
                  <a:avLst/>
                  <a:gdLst>
                    <a:gd name="T0" fmla="*/ 0 w 14"/>
                    <a:gd name="T1" fmla="*/ 0 h 23"/>
                    <a:gd name="T2" fmla="*/ 14 w 14"/>
                    <a:gd name="T3" fmla="*/ 0 h 23"/>
                    <a:gd name="T4" fmla="*/ 14 w 14"/>
                    <a:gd name="T5" fmla="*/ 2 h 23"/>
                    <a:gd name="T6" fmla="*/ 3 w 14"/>
                    <a:gd name="T7" fmla="*/ 2 h 23"/>
                    <a:gd name="T8" fmla="*/ 3 w 14"/>
                    <a:gd name="T9" fmla="*/ 10 h 23"/>
                    <a:gd name="T10" fmla="*/ 14 w 14"/>
                    <a:gd name="T11" fmla="*/ 10 h 23"/>
                    <a:gd name="T12" fmla="*/ 14 w 14"/>
                    <a:gd name="T13" fmla="*/ 11 h 23"/>
                    <a:gd name="T14" fmla="*/ 3 w 14"/>
                    <a:gd name="T15" fmla="*/ 11 h 23"/>
                    <a:gd name="T16" fmla="*/ 3 w 14"/>
                    <a:gd name="T17" fmla="*/ 21 h 23"/>
                    <a:gd name="T18" fmla="*/ 14 w 14"/>
                    <a:gd name="T19" fmla="*/ 21 h 23"/>
                    <a:gd name="T20" fmla="*/ 14 w 14"/>
                    <a:gd name="T21" fmla="*/ 23 h 23"/>
                    <a:gd name="T22" fmla="*/ 0 w 14"/>
                    <a:gd name="T23" fmla="*/ 23 h 23"/>
                    <a:gd name="T24" fmla="*/ 0 w 14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23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2"/>
                      </a:lnTo>
                      <a:lnTo>
                        <a:pt x="3" y="2"/>
                      </a:lnTo>
                      <a:lnTo>
                        <a:pt x="3" y="10"/>
                      </a:lnTo>
                      <a:lnTo>
                        <a:pt x="14" y="10"/>
                      </a:lnTo>
                      <a:lnTo>
                        <a:pt x="14" y="11"/>
                      </a:lnTo>
                      <a:lnTo>
                        <a:pt x="3" y="11"/>
                      </a:lnTo>
                      <a:lnTo>
                        <a:pt x="3" y="21"/>
                      </a:lnTo>
                      <a:lnTo>
                        <a:pt x="14" y="21"/>
                      </a:lnTo>
                      <a:lnTo>
                        <a:pt x="14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Freeform 254"/>
                <p:cNvSpPr>
                  <a:spLocks/>
                </p:cNvSpPr>
                <p:nvPr userDrawn="1"/>
              </p:nvSpPr>
              <p:spPr bwMode="auto">
                <a:xfrm>
                  <a:off x="9302750" y="4559301"/>
                  <a:ext cx="28575" cy="38100"/>
                </a:xfrm>
                <a:custGeom>
                  <a:avLst/>
                  <a:gdLst>
                    <a:gd name="T0" fmla="*/ 0 w 18"/>
                    <a:gd name="T1" fmla="*/ 0 h 24"/>
                    <a:gd name="T2" fmla="*/ 3 w 18"/>
                    <a:gd name="T3" fmla="*/ 0 h 24"/>
                    <a:gd name="T4" fmla="*/ 3 w 18"/>
                    <a:gd name="T5" fmla="*/ 9 h 24"/>
                    <a:gd name="T6" fmla="*/ 15 w 18"/>
                    <a:gd name="T7" fmla="*/ 9 h 24"/>
                    <a:gd name="T8" fmla="*/ 15 w 18"/>
                    <a:gd name="T9" fmla="*/ 0 h 24"/>
                    <a:gd name="T10" fmla="*/ 18 w 18"/>
                    <a:gd name="T11" fmla="*/ 0 h 24"/>
                    <a:gd name="T12" fmla="*/ 18 w 18"/>
                    <a:gd name="T13" fmla="*/ 24 h 24"/>
                    <a:gd name="T14" fmla="*/ 15 w 18"/>
                    <a:gd name="T15" fmla="*/ 24 h 24"/>
                    <a:gd name="T16" fmla="*/ 15 w 18"/>
                    <a:gd name="T17" fmla="*/ 12 h 24"/>
                    <a:gd name="T18" fmla="*/ 3 w 18"/>
                    <a:gd name="T19" fmla="*/ 12 h 24"/>
                    <a:gd name="T20" fmla="*/ 3 w 18"/>
                    <a:gd name="T21" fmla="*/ 24 h 24"/>
                    <a:gd name="T22" fmla="*/ 0 w 18"/>
                    <a:gd name="T23" fmla="*/ 24 h 24"/>
                    <a:gd name="T24" fmla="*/ 0 w 18"/>
                    <a:gd name="T2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9"/>
                      </a:lnTo>
                      <a:lnTo>
                        <a:pt x="15" y="9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18" y="24"/>
                      </a:lnTo>
                      <a:lnTo>
                        <a:pt x="15" y="24"/>
                      </a:lnTo>
                      <a:lnTo>
                        <a:pt x="15" y="12"/>
                      </a:lnTo>
                      <a:lnTo>
                        <a:pt x="3" y="12"/>
                      </a:lnTo>
                      <a:lnTo>
                        <a:pt x="3" y="24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Freeform 256"/>
                <p:cNvSpPr>
                  <a:spLocks/>
                </p:cNvSpPr>
                <p:nvPr userDrawn="1"/>
              </p:nvSpPr>
              <p:spPr bwMode="auto">
                <a:xfrm>
                  <a:off x="9366250" y="4557713"/>
                  <a:ext cx="22225" cy="39688"/>
                </a:xfrm>
                <a:custGeom>
                  <a:avLst/>
                  <a:gdLst>
                    <a:gd name="T0" fmla="*/ 0 w 10"/>
                    <a:gd name="T1" fmla="*/ 14 h 17"/>
                    <a:gd name="T2" fmla="*/ 2 w 10"/>
                    <a:gd name="T3" fmla="*/ 13 h 17"/>
                    <a:gd name="T4" fmla="*/ 5 w 10"/>
                    <a:gd name="T5" fmla="*/ 15 h 17"/>
                    <a:gd name="T6" fmla="*/ 7 w 10"/>
                    <a:gd name="T7" fmla="*/ 15 h 17"/>
                    <a:gd name="T8" fmla="*/ 8 w 10"/>
                    <a:gd name="T9" fmla="*/ 14 h 17"/>
                    <a:gd name="T10" fmla="*/ 8 w 10"/>
                    <a:gd name="T11" fmla="*/ 13 h 17"/>
                    <a:gd name="T12" fmla="*/ 7 w 10"/>
                    <a:gd name="T13" fmla="*/ 11 h 17"/>
                    <a:gd name="T14" fmla="*/ 5 w 10"/>
                    <a:gd name="T15" fmla="*/ 9 h 17"/>
                    <a:gd name="T16" fmla="*/ 2 w 10"/>
                    <a:gd name="T17" fmla="*/ 6 h 17"/>
                    <a:gd name="T18" fmla="*/ 1 w 10"/>
                    <a:gd name="T19" fmla="*/ 4 h 17"/>
                    <a:gd name="T20" fmla="*/ 2 w 10"/>
                    <a:gd name="T21" fmla="*/ 2 h 17"/>
                    <a:gd name="T22" fmla="*/ 3 w 10"/>
                    <a:gd name="T23" fmla="*/ 1 h 17"/>
                    <a:gd name="T24" fmla="*/ 5 w 10"/>
                    <a:gd name="T25" fmla="*/ 0 h 17"/>
                    <a:gd name="T26" fmla="*/ 7 w 10"/>
                    <a:gd name="T27" fmla="*/ 1 h 17"/>
                    <a:gd name="T28" fmla="*/ 9 w 10"/>
                    <a:gd name="T29" fmla="*/ 3 h 17"/>
                    <a:gd name="T30" fmla="*/ 8 w 10"/>
                    <a:gd name="T31" fmla="*/ 4 h 17"/>
                    <a:gd name="T32" fmla="*/ 7 w 10"/>
                    <a:gd name="T33" fmla="*/ 2 h 17"/>
                    <a:gd name="T34" fmla="*/ 5 w 10"/>
                    <a:gd name="T35" fmla="*/ 2 h 17"/>
                    <a:gd name="T36" fmla="*/ 4 w 10"/>
                    <a:gd name="T37" fmla="*/ 2 h 17"/>
                    <a:gd name="T38" fmla="*/ 3 w 10"/>
                    <a:gd name="T39" fmla="*/ 4 h 17"/>
                    <a:gd name="T40" fmla="*/ 3 w 10"/>
                    <a:gd name="T41" fmla="*/ 5 h 17"/>
                    <a:gd name="T42" fmla="*/ 4 w 10"/>
                    <a:gd name="T43" fmla="*/ 6 h 17"/>
                    <a:gd name="T44" fmla="*/ 6 w 10"/>
                    <a:gd name="T45" fmla="*/ 8 h 17"/>
                    <a:gd name="T46" fmla="*/ 9 w 10"/>
                    <a:gd name="T47" fmla="*/ 10 h 17"/>
                    <a:gd name="T48" fmla="*/ 10 w 10"/>
                    <a:gd name="T49" fmla="*/ 13 h 17"/>
                    <a:gd name="T50" fmla="*/ 8 w 10"/>
                    <a:gd name="T51" fmla="*/ 16 h 17"/>
                    <a:gd name="T52" fmla="*/ 5 w 10"/>
                    <a:gd name="T53" fmla="*/ 17 h 17"/>
                    <a:gd name="T54" fmla="*/ 2 w 10"/>
                    <a:gd name="T55" fmla="*/ 16 h 17"/>
                    <a:gd name="T56" fmla="*/ 0 w 10"/>
                    <a:gd name="T5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" h="17">
                      <a:moveTo>
                        <a:pt x="0" y="14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6" y="15"/>
                        <a:pt x="6" y="15"/>
                        <a:pt x="7" y="15"/>
                      </a:cubicBezTo>
                      <a:cubicBezTo>
                        <a:pt x="7" y="15"/>
                        <a:pt x="7" y="14"/>
                        <a:pt x="8" y="14"/>
                      </a:cubicBezTo>
                      <a:cubicBezTo>
                        <a:pt x="8" y="14"/>
                        <a:pt x="8" y="13"/>
                        <a:pt x="8" y="13"/>
                      </a:cubicBezTo>
                      <a:cubicBezTo>
                        <a:pt x="8" y="12"/>
                        <a:pt x="8" y="12"/>
                        <a:pt x="7" y="11"/>
                      </a:cubicBezTo>
                      <a:cubicBezTo>
                        <a:pt x="7" y="10"/>
                        <a:pt x="6" y="10"/>
                        <a:pt x="5" y="9"/>
                      </a:cubicBezTo>
                      <a:cubicBezTo>
                        <a:pt x="3" y="8"/>
                        <a:pt x="2" y="7"/>
                        <a:pt x="2" y="6"/>
                      </a:cubicBezTo>
                      <a:cubicBezTo>
                        <a:pt x="2" y="6"/>
                        <a:pt x="1" y="5"/>
                        <a:pt x="1" y="4"/>
                      </a:cubicBezTo>
                      <a:cubicBezTo>
                        <a:pt x="1" y="3"/>
                        <a:pt x="1" y="3"/>
                        <a:pt x="2" y="2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7" y="1"/>
                      </a:cubicBezTo>
                      <a:cubicBezTo>
                        <a:pt x="8" y="1"/>
                        <a:pt x="9" y="2"/>
                        <a:pt x="9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5"/>
                        <a:pt x="4" y="6"/>
                        <a:pt x="4" y="6"/>
                      </a:cubicBezTo>
                      <a:cubicBezTo>
                        <a:pt x="4" y="6"/>
                        <a:pt x="5" y="7"/>
                        <a:pt x="6" y="8"/>
                      </a:cubicBezTo>
                      <a:cubicBezTo>
                        <a:pt x="7" y="9"/>
                        <a:pt x="8" y="9"/>
                        <a:pt x="9" y="10"/>
                      </a:cubicBezTo>
                      <a:cubicBezTo>
                        <a:pt x="9" y="11"/>
                        <a:pt x="10" y="12"/>
                        <a:pt x="10" y="13"/>
                      </a:cubicBezTo>
                      <a:cubicBezTo>
                        <a:pt x="10" y="14"/>
                        <a:pt x="9" y="15"/>
                        <a:pt x="8" y="16"/>
                      </a:cubicBezTo>
                      <a:cubicBezTo>
                        <a:pt x="7" y="17"/>
                        <a:pt x="6" y="17"/>
                        <a:pt x="5" y="17"/>
                      </a:cubicBezTo>
                      <a:cubicBezTo>
                        <a:pt x="4" y="17"/>
                        <a:pt x="3" y="17"/>
                        <a:pt x="2" y="16"/>
                      </a:cubicBezTo>
                      <a:cubicBezTo>
                        <a:pt x="2" y="16"/>
                        <a:pt x="1" y="15"/>
                        <a:pt x="0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Freeform 257"/>
                <p:cNvSpPr>
                  <a:spLocks/>
                </p:cNvSpPr>
                <p:nvPr userDrawn="1"/>
              </p:nvSpPr>
              <p:spPr bwMode="auto">
                <a:xfrm>
                  <a:off x="9391650" y="4559301"/>
                  <a:ext cx="20638" cy="38100"/>
                </a:xfrm>
                <a:custGeom>
                  <a:avLst/>
                  <a:gdLst>
                    <a:gd name="T0" fmla="*/ 0 w 13"/>
                    <a:gd name="T1" fmla="*/ 2 h 24"/>
                    <a:gd name="T2" fmla="*/ 0 w 13"/>
                    <a:gd name="T3" fmla="*/ 0 h 24"/>
                    <a:gd name="T4" fmla="*/ 13 w 13"/>
                    <a:gd name="T5" fmla="*/ 0 h 24"/>
                    <a:gd name="T6" fmla="*/ 13 w 13"/>
                    <a:gd name="T7" fmla="*/ 2 h 24"/>
                    <a:gd name="T8" fmla="*/ 8 w 13"/>
                    <a:gd name="T9" fmla="*/ 2 h 24"/>
                    <a:gd name="T10" fmla="*/ 8 w 13"/>
                    <a:gd name="T11" fmla="*/ 24 h 24"/>
                    <a:gd name="T12" fmla="*/ 6 w 13"/>
                    <a:gd name="T13" fmla="*/ 24 h 24"/>
                    <a:gd name="T14" fmla="*/ 6 w 13"/>
                    <a:gd name="T15" fmla="*/ 2 h 24"/>
                    <a:gd name="T16" fmla="*/ 0 w 13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8" y="2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6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Freeform 258"/>
                <p:cNvSpPr>
                  <a:spLocks noEditPoints="1"/>
                </p:cNvSpPr>
                <p:nvPr userDrawn="1"/>
              </p:nvSpPr>
              <p:spPr bwMode="auto">
                <a:xfrm>
                  <a:off x="9417050" y="4557713"/>
                  <a:ext cx="38100" cy="39688"/>
                </a:xfrm>
                <a:custGeom>
                  <a:avLst/>
                  <a:gdLst>
                    <a:gd name="T0" fmla="*/ 8 w 17"/>
                    <a:gd name="T1" fmla="*/ 0 h 17"/>
                    <a:gd name="T2" fmla="*/ 14 w 17"/>
                    <a:gd name="T3" fmla="*/ 3 h 17"/>
                    <a:gd name="T4" fmla="*/ 17 w 17"/>
                    <a:gd name="T5" fmla="*/ 9 h 17"/>
                    <a:gd name="T6" fmla="*/ 14 w 17"/>
                    <a:gd name="T7" fmla="*/ 15 h 17"/>
                    <a:gd name="T8" fmla="*/ 8 w 17"/>
                    <a:gd name="T9" fmla="*/ 17 h 17"/>
                    <a:gd name="T10" fmla="*/ 2 w 17"/>
                    <a:gd name="T11" fmla="*/ 15 h 17"/>
                    <a:gd name="T12" fmla="*/ 0 w 17"/>
                    <a:gd name="T13" fmla="*/ 9 h 17"/>
                    <a:gd name="T14" fmla="*/ 1 w 17"/>
                    <a:gd name="T15" fmla="*/ 4 h 17"/>
                    <a:gd name="T16" fmla="*/ 4 w 17"/>
                    <a:gd name="T17" fmla="*/ 1 h 17"/>
                    <a:gd name="T18" fmla="*/ 8 w 17"/>
                    <a:gd name="T19" fmla="*/ 0 h 17"/>
                    <a:gd name="T20" fmla="*/ 8 w 17"/>
                    <a:gd name="T21" fmla="*/ 2 h 17"/>
                    <a:gd name="T22" fmla="*/ 5 w 17"/>
                    <a:gd name="T23" fmla="*/ 3 h 17"/>
                    <a:gd name="T24" fmla="*/ 2 w 17"/>
                    <a:gd name="T25" fmla="*/ 5 h 17"/>
                    <a:gd name="T26" fmla="*/ 2 w 17"/>
                    <a:gd name="T27" fmla="*/ 9 h 17"/>
                    <a:gd name="T28" fmla="*/ 3 w 17"/>
                    <a:gd name="T29" fmla="*/ 13 h 17"/>
                    <a:gd name="T30" fmla="*/ 8 w 17"/>
                    <a:gd name="T31" fmla="*/ 15 h 17"/>
                    <a:gd name="T32" fmla="*/ 12 w 17"/>
                    <a:gd name="T33" fmla="*/ 15 h 17"/>
                    <a:gd name="T34" fmla="*/ 14 w 17"/>
                    <a:gd name="T35" fmla="*/ 12 h 17"/>
                    <a:gd name="T36" fmla="*/ 15 w 17"/>
                    <a:gd name="T37" fmla="*/ 9 h 17"/>
                    <a:gd name="T38" fmla="*/ 14 w 17"/>
                    <a:gd name="T39" fmla="*/ 5 h 17"/>
                    <a:gd name="T40" fmla="*/ 12 w 17"/>
                    <a:gd name="T41" fmla="*/ 3 h 17"/>
                    <a:gd name="T42" fmla="*/ 8 w 17"/>
                    <a:gd name="T43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7">
                      <a:moveTo>
                        <a:pt x="8" y="0"/>
                      </a:moveTo>
                      <a:cubicBezTo>
                        <a:pt x="11" y="0"/>
                        <a:pt x="13" y="1"/>
                        <a:pt x="14" y="3"/>
                      </a:cubicBezTo>
                      <a:cubicBezTo>
                        <a:pt x="16" y="4"/>
                        <a:pt x="17" y="6"/>
                        <a:pt x="17" y="9"/>
                      </a:cubicBezTo>
                      <a:cubicBezTo>
                        <a:pt x="17" y="11"/>
                        <a:pt x="16" y="13"/>
                        <a:pt x="14" y="15"/>
                      </a:cubicBezTo>
                      <a:cubicBezTo>
                        <a:pt x="13" y="16"/>
                        <a:pt x="11" y="17"/>
                        <a:pt x="8" y="17"/>
                      </a:cubicBezTo>
                      <a:cubicBezTo>
                        <a:pt x="6" y="17"/>
                        <a:pt x="4" y="16"/>
                        <a:pt x="2" y="15"/>
                      </a:cubicBezTo>
                      <a:cubicBezTo>
                        <a:pt x="1" y="13"/>
                        <a:pt x="0" y="11"/>
                        <a:pt x="0" y="9"/>
                      </a:cubicBezTo>
                      <a:cubicBezTo>
                        <a:pt x="0" y="7"/>
                        <a:pt x="0" y="6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5" y="1"/>
                        <a:pt x="7" y="0"/>
                        <a:pt x="8" y="0"/>
                      </a:cubicBezTo>
                      <a:close/>
                      <a:moveTo>
                        <a:pt x="8" y="2"/>
                      </a:moveTo>
                      <a:cubicBezTo>
                        <a:pt x="7" y="2"/>
                        <a:pt x="6" y="2"/>
                        <a:pt x="5" y="3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2" y="7"/>
                        <a:pt x="2" y="9"/>
                      </a:cubicBezTo>
                      <a:cubicBezTo>
                        <a:pt x="2" y="11"/>
                        <a:pt x="2" y="12"/>
                        <a:pt x="3" y="13"/>
                      </a:cubicBezTo>
                      <a:cubicBezTo>
                        <a:pt x="5" y="15"/>
                        <a:pt x="6" y="15"/>
                        <a:pt x="8" y="15"/>
                      </a:cubicBezTo>
                      <a:cubicBezTo>
                        <a:pt x="10" y="15"/>
                        <a:pt x="11" y="15"/>
                        <a:pt x="12" y="15"/>
                      </a:cubicBezTo>
                      <a:cubicBezTo>
                        <a:pt x="13" y="14"/>
                        <a:pt x="14" y="13"/>
                        <a:pt x="14" y="12"/>
                      </a:cubicBezTo>
                      <a:cubicBezTo>
                        <a:pt x="15" y="11"/>
                        <a:pt x="15" y="10"/>
                        <a:pt x="15" y="9"/>
                      </a:cubicBezTo>
                      <a:cubicBezTo>
                        <a:pt x="15" y="7"/>
                        <a:pt x="15" y="6"/>
                        <a:pt x="14" y="5"/>
                      </a:cubicBezTo>
                      <a:cubicBezTo>
                        <a:pt x="14" y="4"/>
                        <a:pt x="13" y="3"/>
                        <a:pt x="12" y="3"/>
                      </a:cubicBezTo>
                      <a:cubicBezTo>
                        <a:pt x="11" y="2"/>
                        <a:pt x="9" y="2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Freeform 259"/>
                <p:cNvSpPr>
                  <a:spLocks noEditPoints="1"/>
                </p:cNvSpPr>
                <p:nvPr userDrawn="1"/>
              </p:nvSpPr>
              <p:spPr bwMode="auto">
                <a:xfrm>
                  <a:off x="9463088" y="4559301"/>
                  <a:ext cx="22225" cy="38100"/>
                </a:xfrm>
                <a:custGeom>
                  <a:avLst/>
                  <a:gdLst>
                    <a:gd name="T0" fmla="*/ 0 w 10"/>
                    <a:gd name="T1" fmla="*/ 0 h 16"/>
                    <a:gd name="T2" fmla="*/ 3 w 10"/>
                    <a:gd name="T3" fmla="*/ 0 h 16"/>
                    <a:gd name="T4" fmla="*/ 7 w 10"/>
                    <a:gd name="T5" fmla="*/ 0 h 16"/>
                    <a:gd name="T6" fmla="*/ 9 w 10"/>
                    <a:gd name="T7" fmla="*/ 1 h 16"/>
                    <a:gd name="T8" fmla="*/ 10 w 10"/>
                    <a:gd name="T9" fmla="*/ 4 h 16"/>
                    <a:gd name="T10" fmla="*/ 9 w 10"/>
                    <a:gd name="T11" fmla="*/ 6 h 16"/>
                    <a:gd name="T12" fmla="*/ 8 w 10"/>
                    <a:gd name="T13" fmla="*/ 8 h 16"/>
                    <a:gd name="T14" fmla="*/ 5 w 10"/>
                    <a:gd name="T15" fmla="*/ 8 h 16"/>
                    <a:gd name="T16" fmla="*/ 10 w 10"/>
                    <a:gd name="T17" fmla="*/ 16 h 16"/>
                    <a:gd name="T18" fmla="*/ 8 w 10"/>
                    <a:gd name="T19" fmla="*/ 16 h 16"/>
                    <a:gd name="T20" fmla="*/ 3 w 10"/>
                    <a:gd name="T21" fmla="*/ 8 h 16"/>
                    <a:gd name="T22" fmla="*/ 2 w 10"/>
                    <a:gd name="T23" fmla="*/ 8 h 16"/>
                    <a:gd name="T24" fmla="*/ 2 w 10"/>
                    <a:gd name="T25" fmla="*/ 16 h 16"/>
                    <a:gd name="T26" fmla="*/ 0 w 10"/>
                    <a:gd name="T27" fmla="*/ 16 h 16"/>
                    <a:gd name="T28" fmla="*/ 0 w 10"/>
                    <a:gd name="T29" fmla="*/ 0 h 16"/>
                    <a:gd name="T30" fmla="*/ 2 w 10"/>
                    <a:gd name="T31" fmla="*/ 1 h 16"/>
                    <a:gd name="T32" fmla="*/ 2 w 10"/>
                    <a:gd name="T33" fmla="*/ 7 h 16"/>
                    <a:gd name="T34" fmla="*/ 4 w 10"/>
                    <a:gd name="T35" fmla="*/ 7 h 16"/>
                    <a:gd name="T36" fmla="*/ 7 w 10"/>
                    <a:gd name="T37" fmla="*/ 6 h 16"/>
                    <a:gd name="T38" fmla="*/ 8 w 10"/>
                    <a:gd name="T39" fmla="*/ 5 h 16"/>
                    <a:gd name="T40" fmla="*/ 8 w 10"/>
                    <a:gd name="T41" fmla="*/ 4 h 16"/>
                    <a:gd name="T42" fmla="*/ 8 w 10"/>
                    <a:gd name="T43" fmla="*/ 2 h 16"/>
                    <a:gd name="T44" fmla="*/ 7 w 10"/>
                    <a:gd name="T45" fmla="*/ 1 h 16"/>
                    <a:gd name="T46" fmla="*/ 4 w 10"/>
                    <a:gd name="T47" fmla="*/ 1 h 16"/>
                    <a:gd name="T48" fmla="*/ 2 w 10"/>
                    <a:gd name="T49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" h="16">
                      <a:moveTo>
                        <a:pt x="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8" y="0"/>
                        <a:pt x="9" y="0"/>
                        <a:pt x="9" y="1"/>
                      </a:cubicBezTo>
                      <a:cubicBezTo>
                        <a:pt x="10" y="2"/>
                        <a:pt x="10" y="3"/>
                        <a:pt x="10" y="4"/>
                      </a:cubicBezTo>
                      <a:cubicBezTo>
                        <a:pt x="10" y="5"/>
                        <a:pt x="10" y="5"/>
                        <a:pt x="9" y="6"/>
                      </a:cubicBezTo>
                      <a:cubicBezTo>
                        <a:pt x="9" y="7"/>
                        <a:pt x="8" y="7"/>
                        <a:pt x="8" y="8"/>
                      </a:cubicBezTo>
                      <a:cubicBezTo>
                        <a:pt x="7" y="8"/>
                        <a:pt x="6" y="8"/>
                        <a:pt x="5" y="8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0" y="0"/>
                      </a:lnTo>
                      <a:close/>
                      <a:moveTo>
                        <a:pt x="2" y="1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6" y="7"/>
                        <a:pt x="7" y="6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8" y="3"/>
                        <a:pt x="8" y="3"/>
                        <a:pt x="8" y="2"/>
                      </a:cubicBezTo>
                      <a:cubicBezTo>
                        <a:pt x="8" y="2"/>
                        <a:pt x="7" y="2"/>
                        <a:pt x="7" y="1"/>
                      </a:cubicBezTo>
                      <a:cubicBezTo>
                        <a:pt x="6" y="1"/>
                        <a:pt x="6" y="1"/>
                        <a:pt x="4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Freeform 260"/>
                <p:cNvSpPr>
                  <a:spLocks/>
                </p:cNvSpPr>
                <p:nvPr userDrawn="1"/>
              </p:nvSpPr>
              <p:spPr bwMode="auto">
                <a:xfrm>
                  <a:off x="9490075" y="4559301"/>
                  <a:ext cx="28575" cy="38100"/>
                </a:xfrm>
                <a:custGeom>
                  <a:avLst/>
                  <a:gdLst>
                    <a:gd name="T0" fmla="*/ 0 w 18"/>
                    <a:gd name="T1" fmla="*/ 0 h 24"/>
                    <a:gd name="T2" fmla="*/ 3 w 18"/>
                    <a:gd name="T3" fmla="*/ 0 h 24"/>
                    <a:gd name="T4" fmla="*/ 9 w 18"/>
                    <a:gd name="T5" fmla="*/ 9 h 24"/>
                    <a:gd name="T6" fmla="*/ 15 w 18"/>
                    <a:gd name="T7" fmla="*/ 0 h 24"/>
                    <a:gd name="T8" fmla="*/ 18 w 18"/>
                    <a:gd name="T9" fmla="*/ 0 h 24"/>
                    <a:gd name="T10" fmla="*/ 10 w 18"/>
                    <a:gd name="T11" fmla="*/ 12 h 24"/>
                    <a:gd name="T12" fmla="*/ 10 w 18"/>
                    <a:gd name="T13" fmla="*/ 24 h 24"/>
                    <a:gd name="T14" fmla="*/ 8 w 18"/>
                    <a:gd name="T15" fmla="*/ 24 h 24"/>
                    <a:gd name="T16" fmla="*/ 8 w 18"/>
                    <a:gd name="T17" fmla="*/ 12 h 24"/>
                    <a:gd name="T18" fmla="*/ 0 w 18"/>
                    <a:gd name="T1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9" y="9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10" y="12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Freeform 261"/>
                <p:cNvSpPr>
                  <a:spLocks noEditPoints="1"/>
                </p:cNvSpPr>
                <p:nvPr userDrawn="1"/>
              </p:nvSpPr>
              <p:spPr bwMode="auto">
                <a:xfrm>
                  <a:off x="9525000" y="4567238"/>
                  <a:ext cx="4763" cy="30163"/>
                </a:xfrm>
                <a:custGeom>
                  <a:avLst/>
                  <a:gdLst>
                    <a:gd name="T0" fmla="*/ 1 w 2"/>
                    <a:gd name="T1" fmla="*/ 0 h 13"/>
                    <a:gd name="T2" fmla="*/ 2 w 2"/>
                    <a:gd name="T3" fmla="*/ 1 h 13"/>
                    <a:gd name="T4" fmla="*/ 2 w 2"/>
                    <a:gd name="T5" fmla="*/ 2 h 13"/>
                    <a:gd name="T6" fmla="*/ 2 w 2"/>
                    <a:gd name="T7" fmla="*/ 3 h 13"/>
                    <a:gd name="T8" fmla="*/ 1 w 2"/>
                    <a:gd name="T9" fmla="*/ 3 h 13"/>
                    <a:gd name="T10" fmla="*/ 0 w 2"/>
                    <a:gd name="T11" fmla="*/ 3 h 13"/>
                    <a:gd name="T12" fmla="*/ 0 w 2"/>
                    <a:gd name="T13" fmla="*/ 2 h 13"/>
                    <a:gd name="T14" fmla="*/ 0 w 2"/>
                    <a:gd name="T15" fmla="*/ 1 h 13"/>
                    <a:gd name="T16" fmla="*/ 1 w 2"/>
                    <a:gd name="T17" fmla="*/ 0 h 13"/>
                    <a:gd name="T18" fmla="*/ 1 w 2"/>
                    <a:gd name="T19" fmla="*/ 10 h 13"/>
                    <a:gd name="T20" fmla="*/ 2 w 2"/>
                    <a:gd name="T21" fmla="*/ 11 h 13"/>
                    <a:gd name="T22" fmla="*/ 2 w 2"/>
                    <a:gd name="T23" fmla="*/ 12 h 13"/>
                    <a:gd name="T24" fmla="*/ 2 w 2"/>
                    <a:gd name="T25" fmla="*/ 13 h 13"/>
                    <a:gd name="T26" fmla="*/ 1 w 2"/>
                    <a:gd name="T27" fmla="*/ 13 h 13"/>
                    <a:gd name="T28" fmla="*/ 0 w 2"/>
                    <a:gd name="T29" fmla="*/ 13 h 13"/>
                    <a:gd name="T30" fmla="*/ 0 w 2"/>
                    <a:gd name="T31" fmla="*/ 12 h 13"/>
                    <a:gd name="T32" fmla="*/ 0 w 2"/>
                    <a:gd name="T33" fmla="*/ 11 h 13"/>
                    <a:gd name="T34" fmla="*/ 1 w 2"/>
                    <a:gd name="T35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" h="13">
                      <a:moveTo>
                        <a:pt x="1" y="0"/>
                      </a:moveTo>
                      <a:cubicBezTo>
                        <a:pt x="1" y="0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  <a:moveTo>
                        <a:pt x="1" y="10"/>
                      </a:moveTo>
                      <a:cubicBezTo>
                        <a:pt x="1" y="10"/>
                        <a:pt x="2" y="10"/>
                        <a:pt x="2" y="11"/>
                      </a:cubicBezTo>
                      <a:cubicBezTo>
                        <a:pt x="2" y="11"/>
                        <a:pt x="2" y="11"/>
                        <a:pt x="2" y="12"/>
                      </a:cubicBezTo>
                      <a:cubicBezTo>
                        <a:pt x="2" y="12"/>
                        <a:pt x="2" y="12"/>
                        <a:pt x="2" y="13"/>
                      </a:cubicBezTo>
                      <a:cubicBezTo>
                        <a:pt x="2" y="13"/>
                        <a:pt x="1" y="13"/>
                        <a:pt x="1" y="13"/>
                      </a:cubicBezTo>
                      <a:cubicBezTo>
                        <a:pt x="1" y="13"/>
                        <a:pt x="0" y="13"/>
                        <a:pt x="0" y="1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Freeform 262"/>
                <p:cNvSpPr>
                  <a:spLocks/>
                </p:cNvSpPr>
                <p:nvPr userDrawn="1"/>
              </p:nvSpPr>
              <p:spPr bwMode="auto">
                <a:xfrm>
                  <a:off x="9550400" y="4559301"/>
                  <a:ext cx="41275" cy="38100"/>
                </a:xfrm>
                <a:custGeom>
                  <a:avLst/>
                  <a:gdLst>
                    <a:gd name="T0" fmla="*/ 0 w 26"/>
                    <a:gd name="T1" fmla="*/ 24 h 24"/>
                    <a:gd name="T2" fmla="*/ 4 w 26"/>
                    <a:gd name="T3" fmla="*/ 0 h 24"/>
                    <a:gd name="T4" fmla="*/ 4 w 26"/>
                    <a:gd name="T5" fmla="*/ 0 h 24"/>
                    <a:gd name="T6" fmla="*/ 13 w 26"/>
                    <a:gd name="T7" fmla="*/ 19 h 24"/>
                    <a:gd name="T8" fmla="*/ 23 w 26"/>
                    <a:gd name="T9" fmla="*/ 0 h 24"/>
                    <a:gd name="T10" fmla="*/ 23 w 26"/>
                    <a:gd name="T11" fmla="*/ 0 h 24"/>
                    <a:gd name="T12" fmla="*/ 26 w 26"/>
                    <a:gd name="T13" fmla="*/ 24 h 24"/>
                    <a:gd name="T14" fmla="*/ 25 w 26"/>
                    <a:gd name="T15" fmla="*/ 24 h 24"/>
                    <a:gd name="T16" fmla="*/ 22 w 26"/>
                    <a:gd name="T17" fmla="*/ 6 h 24"/>
                    <a:gd name="T18" fmla="*/ 15 w 26"/>
                    <a:gd name="T19" fmla="*/ 24 h 24"/>
                    <a:gd name="T20" fmla="*/ 13 w 26"/>
                    <a:gd name="T21" fmla="*/ 24 h 24"/>
                    <a:gd name="T22" fmla="*/ 4 w 26"/>
                    <a:gd name="T23" fmla="*/ 6 h 24"/>
                    <a:gd name="T24" fmla="*/ 3 w 26"/>
                    <a:gd name="T25" fmla="*/ 24 h 24"/>
                    <a:gd name="T26" fmla="*/ 0 w 26"/>
                    <a:gd name="T2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" h="24">
                      <a:moveTo>
                        <a:pt x="0" y="24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13" y="19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6" y="24"/>
                      </a:lnTo>
                      <a:lnTo>
                        <a:pt x="25" y="24"/>
                      </a:lnTo>
                      <a:lnTo>
                        <a:pt x="22" y="6"/>
                      </a:lnTo>
                      <a:lnTo>
                        <a:pt x="15" y="24"/>
                      </a:lnTo>
                      <a:lnTo>
                        <a:pt x="13" y="24"/>
                      </a:lnTo>
                      <a:lnTo>
                        <a:pt x="4" y="6"/>
                      </a:lnTo>
                      <a:lnTo>
                        <a:pt x="3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Rectangle 263"/>
                <p:cNvSpPr>
                  <a:spLocks noChangeArrowheads="1"/>
                </p:cNvSpPr>
                <p:nvPr userDrawn="1"/>
              </p:nvSpPr>
              <p:spPr bwMode="auto">
                <a:xfrm>
                  <a:off x="9599613" y="4559301"/>
                  <a:ext cx="4763" cy="381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Freeform 264"/>
                <p:cNvSpPr>
                  <a:spLocks/>
                </p:cNvSpPr>
                <p:nvPr userDrawn="1"/>
              </p:nvSpPr>
              <p:spPr bwMode="auto">
                <a:xfrm>
                  <a:off x="9607550" y="4557713"/>
                  <a:ext cx="22225" cy="39688"/>
                </a:xfrm>
                <a:custGeom>
                  <a:avLst/>
                  <a:gdLst>
                    <a:gd name="T0" fmla="*/ 0 w 9"/>
                    <a:gd name="T1" fmla="*/ 14 h 17"/>
                    <a:gd name="T2" fmla="*/ 1 w 9"/>
                    <a:gd name="T3" fmla="*/ 13 h 17"/>
                    <a:gd name="T4" fmla="*/ 5 w 9"/>
                    <a:gd name="T5" fmla="*/ 15 h 17"/>
                    <a:gd name="T6" fmla="*/ 6 w 9"/>
                    <a:gd name="T7" fmla="*/ 15 h 17"/>
                    <a:gd name="T8" fmla="*/ 7 w 9"/>
                    <a:gd name="T9" fmla="*/ 14 h 17"/>
                    <a:gd name="T10" fmla="*/ 8 w 9"/>
                    <a:gd name="T11" fmla="*/ 13 h 17"/>
                    <a:gd name="T12" fmla="*/ 7 w 9"/>
                    <a:gd name="T13" fmla="*/ 11 h 17"/>
                    <a:gd name="T14" fmla="*/ 4 w 9"/>
                    <a:gd name="T15" fmla="*/ 9 h 17"/>
                    <a:gd name="T16" fmla="*/ 2 w 9"/>
                    <a:gd name="T17" fmla="*/ 6 h 17"/>
                    <a:gd name="T18" fmla="*/ 1 w 9"/>
                    <a:gd name="T19" fmla="*/ 4 h 17"/>
                    <a:gd name="T20" fmla="*/ 1 w 9"/>
                    <a:gd name="T21" fmla="*/ 2 h 17"/>
                    <a:gd name="T22" fmla="*/ 3 w 9"/>
                    <a:gd name="T23" fmla="*/ 1 h 17"/>
                    <a:gd name="T24" fmla="*/ 5 w 9"/>
                    <a:gd name="T25" fmla="*/ 0 h 17"/>
                    <a:gd name="T26" fmla="*/ 7 w 9"/>
                    <a:gd name="T27" fmla="*/ 1 h 17"/>
                    <a:gd name="T28" fmla="*/ 9 w 9"/>
                    <a:gd name="T29" fmla="*/ 3 h 17"/>
                    <a:gd name="T30" fmla="*/ 8 w 9"/>
                    <a:gd name="T31" fmla="*/ 4 h 17"/>
                    <a:gd name="T32" fmla="*/ 6 w 9"/>
                    <a:gd name="T33" fmla="*/ 2 h 17"/>
                    <a:gd name="T34" fmla="*/ 5 w 9"/>
                    <a:gd name="T35" fmla="*/ 2 h 17"/>
                    <a:gd name="T36" fmla="*/ 3 w 9"/>
                    <a:gd name="T37" fmla="*/ 2 h 17"/>
                    <a:gd name="T38" fmla="*/ 3 w 9"/>
                    <a:gd name="T39" fmla="*/ 4 h 17"/>
                    <a:gd name="T40" fmla="*/ 3 w 9"/>
                    <a:gd name="T41" fmla="*/ 5 h 17"/>
                    <a:gd name="T42" fmla="*/ 4 w 9"/>
                    <a:gd name="T43" fmla="*/ 6 h 17"/>
                    <a:gd name="T44" fmla="*/ 6 w 9"/>
                    <a:gd name="T45" fmla="*/ 8 h 17"/>
                    <a:gd name="T46" fmla="*/ 9 w 9"/>
                    <a:gd name="T47" fmla="*/ 10 h 17"/>
                    <a:gd name="T48" fmla="*/ 9 w 9"/>
                    <a:gd name="T49" fmla="*/ 13 h 17"/>
                    <a:gd name="T50" fmla="*/ 8 w 9"/>
                    <a:gd name="T51" fmla="*/ 16 h 17"/>
                    <a:gd name="T52" fmla="*/ 5 w 9"/>
                    <a:gd name="T53" fmla="*/ 17 h 17"/>
                    <a:gd name="T54" fmla="*/ 2 w 9"/>
                    <a:gd name="T55" fmla="*/ 16 h 17"/>
                    <a:gd name="T56" fmla="*/ 0 w 9"/>
                    <a:gd name="T5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" h="17">
                      <a:moveTo>
                        <a:pt x="0" y="14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3" y="15"/>
                        <a:pt x="5" y="15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5"/>
                        <a:pt x="7" y="14"/>
                        <a:pt x="7" y="14"/>
                      </a:cubicBezTo>
                      <a:cubicBezTo>
                        <a:pt x="7" y="14"/>
                        <a:pt x="8" y="13"/>
                        <a:pt x="8" y="13"/>
                      </a:cubicBezTo>
                      <a:cubicBezTo>
                        <a:pt x="8" y="12"/>
                        <a:pt x="7" y="12"/>
                        <a:pt x="7" y="11"/>
                      </a:cubicBezTo>
                      <a:cubicBezTo>
                        <a:pt x="7" y="10"/>
                        <a:pt x="6" y="10"/>
                        <a:pt x="4" y="9"/>
                      </a:cubicBezTo>
                      <a:cubicBezTo>
                        <a:pt x="3" y="8"/>
                        <a:pt x="2" y="7"/>
                        <a:pt x="2" y="6"/>
                      </a:cubicBezTo>
                      <a:cubicBezTo>
                        <a:pt x="1" y="6"/>
                        <a:pt x="1" y="5"/>
                        <a:pt x="1" y="4"/>
                      </a:cubicBezTo>
                      <a:cubicBezTo>
                        <a:pt x="1" y="3"/>
                        <a:pt x="1" y="3"/>
                        <a:pt x="1" y="2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1"/>
                      </a:cubicBezTo>
                      <a:cubicBezTo>
                        <a:pt x="8" y="1"/>
                        <a:pt x="8" y="2"/>
                        <a:pt x="9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5"/>
                        <a:pt x="3" y="6"/>
                        <a:pt x="4" y="6"/>
                      </a:cubicBezTo>
                      <a:cubicBezTo>
                        <a:pt x="4" y="6"/>
                        <a:pt x="5" y="7"/>
                        <a:pt x="6" y="8"/>
                      </a:cubicBezTo>
                      <a:cubicBezTo>
                        <a:pt x="7" y="9"/>
                        <a:pt x="8" y="9"/>
                        <a:pt x="9" y="10"/>
                      </a:cubicBezTo>
                      <a:cubicBezTo>
                        <a:pt x="9" y="11"/>
                        <a:pt x="9" y="12"/>
                        <a:pt x="9" y="13"/>
                      </a:cubicBezTo>
                      <a:cubicBezTo>
                        <a:pt x="9" y="14"/>
                        <a:pt x="9" y="15"/>
                        <a:pt x="8" y="16"/>
                      </a:cubicBezTo>
                      <a:cubicBezTo>
                        <a:pt x="7" y="17"/>
                        <a:pt x="6" y="17"/>
                        <a:pt x="5" y="17"/>
                      </a:cubicBezTo>
                      <a:cubicBezTo>
                        <a:pt x="4" y="17"/>
                        <a:pt x="3" y="17"/>
                        <a:pt x="2" y="16"/>
                      </a:cubicBezTo>
                      <a:cubicBezTo>
                        <a:pt x="1" y="16"/>
                        <a:pt x="1" y="15"/>
                        <a:pt x="0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Freeform 265"/>
                <p:cNvSpPr>
                  <a:spLocks/>
                </p:cNvSpPr>
                <p:nvPr userDrawn="1"/>
              </p:nvSpPr>
              <p:spPr bwMode="auto">
                <a:xfrm>
                  <a:off x="9632950" y="4557713"/>
                  <a:ext cx="22225" cy="39688"/>
                </a:xfrm>
                <a:custGeom>
                  <a:avLst/>
                  <a:gdLst>
                    <a:gd name="T0" fmla="*/ 0 w 9"/>
                    <a:gd name="T1" fmla="*/ 14 h 17"/>
                    <a:gd name="T2" fmla="*/ 1 w 9"/>
                    <a:gd name="T3" fmla="*/ 13 h 17"/>
                    <a:gd name="T4" fmla="*/ 5 w 9"/>
                    <a:gd name="T5" fmla="*/ 15 h 17"/>
                    <a:gd name="T6" fmla="*/ 6 w 9"/>
                    <a:gd name="T7" fmla="*/ 15 h 17"/>
                    <a:gd name="T8" fmla="*/ 7 w 9"/>
                    <a:gd name="T9" fmla="*/ 14 h 17"/>
                    <a:gd name="T10" fmla="*/ 8 w 9"/>
                    <a:gd name="T11" fmla="*/ 13 h 17"/>
                    <a:gd name="T12" fmla="*/ 7 w 9"/>
                    <a:gd name="T13" fmla="*/ 11 h 17"/>
                    <a:gd name="T14" fmla="*/ 4 w 9"/>
                    <a:gd name="T15" fmla="*/ 9 h 17"/>
                    <a:gd name="T16" fmla="*/ 2 w 9"/>
                    <a:gd name="T17" fmla="*/ 6 h 17"/>
                    <a:gd name="T18" fmla="*/ 1 w 9"/>
                    <a:gd name="T19" fmla="*/ 4 h 17"/>
                    <a:gd name="T20" fmla="*/ 2 w 9"/>
                    <a:gd name="T21" fmla="*/ 2 h 17"/>
                    <a:gd name="T22" fmla="*/ 3 w 9"/>
                    <a:gd name="T23" fmla="*/ 1 h 17"/>
                    <a:gd name="T24" fmla="*/ 5 w 9"/>
                    <a:gd name="T25" fmla="*/ 0 h 17"/>
                    <a:gd name="T26" fmla="*/ 7 w 9"/>
                    <a:gd name="T27" fmla="*/ 1 h 17"/>
                    <a:gd name="T28" fmla="*/ 9 w 9"/>
                    <a:gd name="T29" fmla="*/ 3 h 17"/>
                    <a:gd name="T30" fmla="*/ 8 w 9"/>
                    <a:gd name="T31" fmla="*/ 4 h 17"/>
                    <a:gd name="T32" fmla="*/ 6 w 9"/>
                    <a:gd name="T33" fmla="*/ 2 h 17"/>
                    <a:gd name="T34" fmla="*/ 5 w 9"/>
                    <a:gd name="T35" fmla="*/ 2 h 17"/>
                    <a:gd name="T36" fmla="*/ 3 w 9"/>
                    <a:gd name="T37" fmla="*/ 2 h 17"/>
                    <a:gd name="T38" fmla="*/ 3 w 9"/>
                    <a:gd name="T39" fmla="*/ 4 h 17"/>
                    <a:gd name="T40" fmla="*/ 3 w 9"/>
                    <a:gd name="T41" fmla="*/ 5 h 17"/>
                    <a:gd name="T42" fmla="*/ 4 w 9"/>
                    <a:gd name="T43" fmla="*/ 6 h 17"/>
                    <a:gd name="T44" fmla="*/ 6 w 9"/>
                    <a:gd name="T45" fmla="*/ 8 h 17"/>
                    <a:gd name="T46" fmla="*/ 9 w 9"/>
                    <a:gd name="T47" fmla="*/ 10 h 17"/>
                    <a:gd name="T48" fmla="*/ 9 w 9"/>
                    <a:gd name="T49" fmla="*/ 13 h 17"/>
                    <a:gd name="T50" fmla="*/ 8 w 9"/>
                    <a:gd name="T51" fmla="*/ 16 h 17"/>
                    <a:gd name="T52" fmla="*/ 5 w 9"/>
                    <a:gd name="T53" fmla="*/ 17 h 17"/>
                    <a:gd name="T54" fmla="*/ 2 w 9"/>
                    <a:gd name="T55" fmla="*/ 16 h 17"/>
                    <a:gd name="T56" fmla="*/ 0 w 9"/>
                    <a:gd name="T5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" h="17">
                      <a:moveTo>
                        <a:pt x="0" y="14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3" y="15"/>
                        <a:pt x="5" y="15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5"/>
                        <a:pt x="7" y="14"/>
                        <a:pt x="7" y="14"/>
                      </a:cubicBezTo>
                      <a:cubicBezTo>
                        <a:pt x="8" y="14"/>
                        <a:pt x="8" y="13"/>
                        <a:pt x="8" y="13"/>
                      </a:cubicBezTo>
                      <a:cubicBezTo>
                        <a:pt x="8" y="12"/>
                        <a:pt x="8" y="12"/>
                        <a:pt x="7" y="11"/>
                      </a:cubicBezTo>
                      <a:cubicBezTo>
                        <a:pt x="7" y="10"/>
                        <a:pt x="6" y="10"/>
                        <a:pt x="4" y="9"/>
                      </a:cubicBezTo>
                      <a:cubicBezTo>
                        <a:pt x="3" y="8"/>
                        <a:pt x="2" y="7"/>
                        <a:pt x="2" y="6"/>
                      </a:cubicBezTo>
                      <a:cubicBezTo>
                        <a:pt x="1" y="6"/>
                        <a:pt x="1" y="5"/>
                        <a:pt x="1" y="4"/>
                      </a:cubicBezTo>
                      <a:cubicBezTo>
                        <a:pt x="1" y="3"/>
                        <a:pt x="1" y="3"/>
                        <a:pt x="2" y="2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1"/>
                      </a:cubicBezTo>
                      <a:cubicBezTo>
                        <a:pt x="8" y="1"/>
                        <a:pt x="8" y="2"/>
                        <a:pt x="9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5"/>
                        <a:pt x="3" y="6"/>
                        <a:pt x="4" y="6"/>
                      </a:cubicBezTo>
                      <a:cubicBezTo>
                        <a:pt x="4" y="6"/>
                        <a:pt x="5" y="7"/>
                        <a:pt x="6" y="8"/>
                      </a:cubicBezTo>
                      <a:cubicBezTo>
                        <a:pt x="7" y="9"/>
                        <a:pt x="8" y="9"/>
                        <a:pt x="9" y="10"/>
                      </a:cubicBezTo>
                      <a:cubicBezTo>
                        <a:pt x="9" y="11"/>
                        <a:pt x="9" y="12"/>
                        <a:pt x="9" y="13"/>
                      </a:cubicBezTo>
                      <a:cubicBezTo>
                        <a:pt x="9" y="14"/>
                        <a:pt x="9" y="15"/>
                        <a:pt x="8" y="16"/>
                      </a:cubicBezTo>
                      <a:cubicBezTo>
                        <a:pt x="7" y="17"/>
                        <a:pt x="6" y="17"/>
                        <a:pt x="5" y="17"/>
                      </a:cubicBezTo>
                      <a:cubicBezTo>
                        <a:pt x="4" y="17"/>
                        <a:pt x="3" y="17"/>
                        <a:pt x="2" y="16"/>
                      </a:cubicBezTo>
                      <a:cubicBezTo>
                        <a:pt x="1" y="16"/>
                        <a:pt x="1" y="15"/>
                        <a:pt x="0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Rectangle 266"/>
                <p:cNvSpPr>
                  <a:spLocks noChangeArrowheads="1"/>
                </p:cNvSpPr>
                <p:nvPr userDrawn="1"/>
              </p:nvSpPr>
              <p:spPr bwMode="auto">
                <a:xfrm>
                  <a:off x="9663113" y="4559301"/>
                  <a:ext cx="3175" cy="381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Freeform 267"/>
                <p:cNvSpPr>
                  <a:spLocks/>
                </p:cNvSpPr>
                <p:nvPr userDrawn="1"/>
              </p:nvSpPr>
              <p:spPr bwMode="auto">
                <a:xfrm>
                  <a:off x="9675813" y="4559301"/>
                  <a:ext cx="26988" cy="38100"/>
                </a:xfrm>
                <a:custGeom>
                  <a:avLst/>
                  <a:gdLst>
                    <a:gd name="T0" fmla="*/ 0 w 17"/>
                    <a:gd name="T1" fmla="*/ 24 h 24"/>
                    <a:gd name="T2" fmla="*/ 0 w 17"/>
                    <a:gd name="T3" fmla="*/ 0 h 24"/>
                    <a:gd name="T4" fmla="*/ 0 w 17"/>
                    <a:gd name="T5" fmla="*/ 0 h 24"/>
                    <a:gd name="T6" fmla="*/ 16 w 17"/>
                    <a:gd name="T7" fmla="*/ 18 h 24"/>
                    <a:gd name="T8" fmla="*/ 16 w 17"/>
                    <a:gd name="T9" fmla="*/ 0 h 24"/>
                    <a:gd name="T10" fmla="*/ 17 w 17"/>
                    <a:gd name="T11" fmla="*/ 0 h 24"/>
                    <a:gd name="T12" fmla="*/ 17 w 17"/>
                    <a:gd name="T13" fmla="*/ 24 h 24"/>
                    <a:gd name="T14" fmla="*/ 17 w 17"/>
                    <a:gd name="T15" fmla="*/ 24 h 24"/>
                    <a:gd name="T16" fmla="*/ 3 w 17"/>
                    <a:gd name="T17" fmla="*/ 5 h 24"/>
                    <a:gd name="T18" fmla="*/ 3 w 17"/>
                    <a:gd name="T19" fmla="*/ 24 h 24"/>
                    <a:gd name="T20" fmla="*/ 0 w 17"/>
                    <a:gd name="T2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4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7" y="24"/>
                      </a:lnTo>
                      <a:lnTo>
                        <a:pt x="17" y="24"/>
                      </a:lnTo>
                      <a:lnTo>
                        <a:pt x="3" y="5"/>
                      </a:lnTo>
                      <a:lnTo>
                        <a:pt x="3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Freeform 268"/>
                <p:cNvSpPr>
                  <a:spLocks/>
                </p:cNvSpPr>
                <p:nvPr userDrawn="1"/>
              </p:nvSpPr>
              <p:spPr bwMode="auto">
                <a:xfrm>
                  <a:off x="9712325" y="4557713"/>
                  <a:ext cx="39688" cy="39688"/>
                </a:xfrm>
                <a:custGeom>
                  <a:avLst/>
                  <a:gdLst>
                    <a:gd name="T0" fmla="*/ 16 w 17"/>
                    <a:gd name="T1" fmla="*/ 3 h 17"/>
                    <a:gd name="T2" fmla="*/ 15 w 17"/>
                    <a:gd name="T3" fmla="*/ 4 h 17"/>
                    <a:gd name="T4" fmla="*/ 12 w 17"/>
                    <a:gd name="T5" fmla="*/ 2 h 17"/>
                    <a:gd name="T6" fmla="*/ 9 w 17"/>
                    <a:gd name="T7" fmla="*/ 2 h 17"/>
                    <a:gd name="T8" fmla="*/ 5 w 17"/>
                    <a:gd name="T9" fmla="*/ 3 h 17"/>
                    <a:gd name="T10" fmla="*/ 2 w 17"/>
                    <a:gd name="T11" fmla="*/ 5 h 17"/>
                    <a:gd name="T12" fmla="*/ 1 w 17"/>
                    <a:gd name="T13" fmla="*/ 9 h 17"/>
                    <a:gd name="T14" fmla="*/ 2 w 17"/>
                    <a:gd name="T15" fmla="*/ 12 h 17"/>
                    <a:gd name="T16" fmla="*/ 5 w 17"/>
                    <a:gd name="T17" fmla="*/ 15 h 17"/>
                    <a:gd name="T18" fmla="*/ 9 w 17"/>
                    <a:gd name="T19" fmla="*/ 15 h 17"/>
                    <a:gd name="T20" fmla="*/ 13 w 17"/>
                    <a:gd name="T21" fmla="*/ 14 h 17"/>
                    <a:gd name="T22" fmla="*/ 15 w 17"/>
                    <a:gd name="T23" fmla="*/ 10 h 17"/>
                    <a:gd name="T24" fmla="*/ 10 w 17"/>
                    <a:gd name="T25" fmla="*/ 10 h 17"/>
                    <a:gd name="T26" fmla="*/ 10 w 17"/>
                    <a:gd name="T27" fmla="*/ 9 h 17"/>
                    <a:gd name="T28" fmla="*/ 17 w 17"/>
                    <a:gd name="T29" fmla="*/ 9 h 17"/>
                    <a:gd name="T30" fmla="*/ 15 w 17"/>
                    <a:gd name="T31" fmla="*/ 15 h 17"/>
                    <a:gd name="T32" fmla="*/ 9 w 17"/>
                    <a:gd name="T33" fmla="*/ 17 h 17"/>
                    <a:gd name="T34" fmla="*/ 2 w 17"/>
                    <a:gd name="T35" fmla="*/ 14 h 17"/>
                    <a:gd name="T36" fmla="*/ 0 w 17"/>
                    <a:gd name="T37" fmla="*/ 9 h 17"/>
                    <a:gd name="T38" fmla="*/ 1 w 17"/>
                    <a:gd name="T39" fmla="*/ 4 h 17"/>
                    <a:gd name="T40" fmla="*/ 4 w 17"/>
                    <a:gd name="T41" fmla="*/ 1 h 17"/>
                    <a:gd name="T42" fmla="*/ 8 w 17"/>
                    <a:gd name="T43" fmla="*/ 0 h 17"/>
                    <a:gd name="T44" fmla="*/ 12 w 17"/>
                    <a:gd name="T45" fmla="*/ 1 h 17"/>
                    <a:gd name="T46" fmla="*/ 16 w 17"/>
                    <a:gd name="T4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" h="17">
                      <a:moveTo>
                        <a:pt x="16" y="3"/>
                      </a:move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4"/>
                        <a:pt x="13" y="3"/>
                        <a:pt x="12" y="2"/>
                      </a:cubicBezTo>
                      <a:cubicBezTo>
                        <a:pt x="11" y="2"/>
                        <a:pt x="10" y="2"/>
                        <a:pt x="9" y="2"/>
                      </a:cubicBezTo>
                      <a:cubicBezTo>
                        <a:pt x="7" y="2"/>
                        <a:pt x="6" y="2"/>
                        <a:pt x="5" y="3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1" y="7"/>
                        <a:pt x="1" y="9"/>
                      </a:cubicBezTo>
                      <a:cubicBezTo>
                        <a:pt x="1" y="10"/>
                        <a:pt x="2" y="11"/>
                        <a:pt x="2" y="12"/>
                      </a:cubicBezTo>
                      <a:cubicBezTo>
                        <a:pt x="3" y="13"/>
                        <a:pt x="4" y="14"/>
                        <a:pt x="5" y="15"/>
                      </a:cubicBezTo>
                      <a:cubicBezTo>
                        <a:pt x="6" y="15"/>
                        <a:pt x="7" y="15"/>
                        <a:pt x="9" y="15"/>
                      </a:cubicBezTo>
                      <a:cubicBezTo>
                        <a:pt x="10" y="15"/>
                        <a:pt x="12" y="15"/>
                        <a:pt x="13" y="14"/>
                      </a:cubicBezTo>
                      <a:cubicBezTo>
                        <a:pt x="14" y="13"/>
                        <a:pt x="15" y="12"/>
                        <a:pt x="15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7" y="11"/>
                        <a:pt x="16" y="13"/>
                        <a:pt x="15" y="15"/>
                      </a:cubicBezTo>
                      <a:cubicBezTo>
                        <a:pt x="13" y="16"/>
                        <a:pt x="11" y="17"/>
                        <a:pt x="9" y="17"/>
                      </a:cubicBezTo>
                      <a:cubicBezTo>
                        <a:pt x="6" y="17"/>
                        <a:pt x="3" y="16"/>
                        <a:pt x="2" y="14"/>
                      </a:cubicBezTo>
                      <a:cubicBezTo>
                        <a:pt x="0" y="12"/>
                        <a:pt x="0" y="11"/>
                        <a:pt x="0" y="9"/>
                      </a:cubicBezTo>
                      <a:cubicBezTo>
                        <a:pt x="0" y="7"/>
                        <a:pt x="0" y="6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5" y="1"/>
                        <a:pt x="7" y="0"/>
                        <a:pt x="8" y="0"/>
                      </a:cubicBezTo>
                      <a:cubicBezTo>
                        <a:pt x="10" y="0"/>
                        <a:pt x="11" y="0"/>
                        <a:pt x="12" y="1"/>
                      </a:cubicBezTo>
                      <a:cubicBezTo>
                        <a:pt x="14" y="1"/>
                        <a:pt x="15" y="2"/>
                        <a:pt x="1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Freeform 269"/>
                <p:cNvSpPr>
                  <a:spLocks/>
                </p:cNvSpPr>
                <p:nvPr userDrawn="1"/>
              </p:nvSpPr>
              <p:spPr bwMode="auto">
                <a:xfrm>
                  <a:off x="9302750" y="4492626"/>
                  <a:ext cx="34925" cy="39688"/>
                </a:xfrm>
                <a:custGeom>
                  <a:avLst/>
                  <a:gdLst>
                    <a:gd name="T0" fmla="*/ 15 w 15"/>
                    <a:gd name="T1" fmla="*/ 3 h 17"/>
                    <a:gd name="T2" fmla="*/ 14 w 15"/>
                    <a:gd name="T3" fmla="*/ 4 h 17"/>
                    <a:gd name="T4" fmla="*/ 12 w 15"/>
                    <a:gd name="T5" fmla="*/ 2 h 17"/>
                    <a:gd name="T6" fmla="*/ 8 w 15"/>
                    <a:gd name="T7" fmla="*/ 1 h 17"/>
                    <a:gd name="T8" fmla="*/ 5 w 15"/>
                    <a:gd name="T9" fmla="*/ 2 h 17"/>
                    <a:gd name="T10" fmla="*/ 2 w 15"/>
                    <a:gd name="T11" fmla="*/ 5 h 17"/>
                    <a:gd name="T12" fmla="*/ 1 w 15"/>
                    <a:gd name="T13" fmla="*/ 8 h 17"/>
                    <a:gd name="T14" fmla="*/ 3 w 15"/>
                    <a:gd name="T15" fmla="*/ 13 h 17"/>
                    <a:gd name="T16" fmla="*/ 9 w 15"/>
                    <a:gd name="T17" fmla="*/ 15 h 17"/>
                    <a:gd name="T18" fmla="*/ 14 w 15"/>
                    <a:gd name="T19" fmla="*/ 13 h 17"/>
                    <a:gd name="T20" fmla="*/ 15 w 15"/>
                    <a:gd name="T21" fmla="*/ 14 h 17"/>
                    <a:gd name="T22" fmla="*/ 12 w 15"/>
                    <a:gd name="T23" fmla="*/ 16 h 17"/>
                    <a:gd name="T24" fmla="*/ 8 w 15"/>
                    <a:gd name="T25" fmla="*/ 17 h 17"/>
                    <a:gd name="T26" fmla="*/ 2 w 15"/>
                    <a:gd name="T27" fmla="*/ 14 h 17"/>
                    <a:gd name="T28" fmla="*/ 0 w 15"/>
                    <a:gd name="T29" fmla="*/ 8 h 17"/>
                    <a:gd name="T30" fmla="*/ 2 w 15"/>
                    <a:gd name="T31" fmla="*/ 2 h 17"/>
                    <a:gd name="T32" fmla="*/ 8 w 15"/>
                    <a:gd name="T33" fmla="*/ 0 h 17"/>
                    <a:gd name="T34" fmla="*/ 12 w 15"/>
                    <a:gd name="T35" fmla="*/ 1 h 17"/>
                    <a:gd name="T36" fmla="*/ 15 w 15"/>
                    <a:gd name="T3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17">
                      <a:moveTo>
                        <a:pt x="15" y="3"/>
                      </a:move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3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8" y="1"/>
                      </a:cubicBezTo>
                      <a:cubicBezTo>
                        <a:pt x="7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1" y="7"/>
                        <a:pt x="1" y="8"/>
                      </a:cubicBezTo>
                      <a:cubicBezTo>
                        <a:pt x="1" y="10"/>
                        <a:pt x="2" y="12"/>
                        <a:pt x="3" y="13"/>
                      </a:cubicBezTo>
                      <a:cubicBezTo>
                        <a:pt x="5" y="15"/>
                        <a:pt x="7" y="15"/>
                        <a:pt x="9" y="15"/>
                      </a:cubicBezTo>
                      <a:cubicBezTo>
                        <a:pt x="11" y="15"/>
                        <a:pt x="13" y="14"/>
                        <a:pt x="14" y="13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5"/>
                        <a:pt x="14" y="15"/>
                        <a:pt x="12" y="16"/>
                      </a:cubicBezTo>
                      <a:cubicBezTo>
                        <a:pt x="11" y="16"/>
                        <a:pt x="10" y="17"/>
                        <a:pt x="8" y="17"/>
                      </a:cubicBezTo>
                      <a:cubicBezTo>
                        <a:pt x="6" y="17"/>
                        <a:pt x="3" y="16"/>
                        <a:pt x="2" y="14"/>
                      </a:cubicBezTo>
                      <a:cubicBezTo>
                        <a:pt x="0" y="12"/>
                        <a:pt x="0" y="10"/>
                        <a:pt x="0" y="8"/>
                      </a:cubicBezTo>
                      <a:cubicBezTo>
                        <a:pt x="0" y="6"/>
                        <a:pt x="1" y="4"/>
                        <a:pt x="2" y="2"/>
                      </a:cubicBezTo>
                      <a:cubicBezTo>
                        <a:pt x="4" y="1"/>
                        <a:pt x="6" y="0"/>
                        <a:pt x="8" y="0"/>
                      </a:cubicBezTo>
                      <a:cubicBezTo>
                        <a:pt x="10" y="0"/>
                        <a:pt x="11" y="0"/>
                        <a:pt x="12" y="1"/>
                      </a:cubicBezTo>
                      <a:cubicBezTo>
                        <a:pt x="14" y="1"/>
                        <a:pt x="15" y="2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Freeform 270"/>
                <p:cNvSpPr>
                  <a:spLocks noEditPoints="1"/>
                </p:cNvSpPr>
                <p:nvPr userDrawn="1"/>
              </p:nvSpPr>
              <p:spPr bwMode="auto">
                <a:xfrm>
                  <a:off x="9345613" y="4492626"/>
                  <a:ext cx="38100" cy="39688"/>
                </a:xfrm>
                <a:custGeom>
                  <a:avLst/>
                  <a:gdLst>
                    <a:gd name="T0" fmla="*/ 8 w 17"/>
                    <a:gd name="T1" fmla="*/ 0 h 17"/>
                    <a:gd name="T2" fmla="*/ 14 w 17"/>
                    <a:gd name="T3" fmla="*/ 2 h 17"/>
                    <a:gd name="T4" fmla="*/ 17 w 17"/>
                    <a:gd name="T5" fmla="*/ 8 h 17"/>
                    <a:gd name="T6" fmla="*/ 14 w 17"/>
                    <a:gd name="T7" fmla="*/ 14 h 17"/>
                    <a:gd name="T8" fmla="*/ 8 w 17"/>
                    <a:gd name="T9" fmla="*/ 17 h 17"/>
                    <a:gd name="T10" fmla="*/ 2 w 17"/>
                    <a:gd name="T11" fmla="*/ 14 h 17"/>
                    <a:gd name="T12" fmla="*/ 0 w 17"/>
                    <a:gd name="T13" fmla="*/ 8 h 17"/>
                    <a:gd name="T14" fmla="*/ 1 w 17"/>
                    <a:gd name="T15" fmla="*/ 4 h 17"/>
                    <a:gd name="T16" fmla="*/ 4 w 17"/>
                    <a:gd name="T17" fmla="*/ 1 h 17"/>
                    <a:gd name="T18" fmla="*/ 8 w 17"/>
                    <a:gd name="T19" fmla="*/ 0 h 17"/>
                    <a:gd name="T20" fmla="*/ 8 w 17"/>
                    <a:gd name="T21" fmla="*/ 1 h 17"/>
                    <a:gd name="T22" fmla="*/ 5 w 17"/>
                    <a:gd name="T23" fmla="*/ 2 h 17"/>
                    <a:gd name="T24" fmla="*/ 2 w 17"/>
                    <a:gd name="T25" fmla="*/ 5 h 17"/>
                    <a:gd name="T26" fmla="*/ 2 w 17"/>
                    <a:gd name="T27" fmla="*/ 8 h 17"/>
                    <a:gd name="T28" fmla="*/ 4 w 17"/>
                    <a:gd name="T29" fmla="*/ 13 h 17"/>
                    <a:gd name="T30" fmla="*/ 8 w 17"/>
                    <a:gd name="T31" fmla="*/ 15 h 17"/>
                    <a:gd name="T32" fmla="*/ 12 w 17"/>
                    <a:gd name="T33" fmla="*/ 14 h 17"/>
                    <a:gd name="T34" fmla="*/ 14 w 17"/>
                    <a:gd name="T35" fmla="*/ 12 h 17"/>
                    <a:gd name="T36" fmla="*/ 15 w 17"/>
                    <a:gd name="T37" fmla="*/ 8 h 17"/>
                    <a:gd name="T38" fmla="*/ 14 w 17"/>
                    <a:gd name="T39" fmla="*/ 5 h 17"/>
                    <a:gd name="T40" fmla="*/ 12 w 17"/>
                    <a:gd name="T41" fmla="*/ 2 h 17"/>
                    <a:gd name="T42" fmla="*/ 8 w 17"/>
                    <a:gd name="T4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7">
                      <a:moveTo>
                        <a:pt x="8" y="0"/>
                      </a:moveTo>
                      <a:cubicBezTo>
                        <a:pt x="11" y="0"/>
                        <a:pt x="13" y="1"/>
                        <a:pt x="14" y="2"/>
                      </a:cubicBezTo>
                      <a:cubicBezTo>
                        <a:pt x="16" y="4"/>
                        <a:pt x="17" y="6"/>
                        <a:pt x="17" y="8"/>
                      </a:cubicBezTo>
                      <a:cubicBezTo>
                        <a:pt x="17" y="11"/>
                        <a:pt x="16" y="13"/>
                        <a:pt x="14" y="14"/>
                      </a:cubicBezTo>
                      <a:cubicBezTo>
                        <a:pt x="13" y="16"/>
                        <a:pt x="11" y="17"/>
                        <a:pt x="8" y="17"/>
                      </a:cubicBezTo>
                      <a:cubicBezTo>
                        <a:pt x="6" y="17"/>
                        <a:pt x="4" y="16"/>
                        <a:pt x="2" y="14"/>
                      </a:cubicBezTo>
                      <a:cubicBezTo>
                        <a:pt x="1" y="13"/>
                        <a:pt x="0" y="11"/>
                        <a:pt x="0" y="8"/>
                      </a:cubicBezTo>
                      <a:cubicBezTo>
                        <a:pt x="0" y="7"/>
                        <a:pt x="0" y="5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5" y="0"/>
                        <a:pt x="7" y="0"/>
                        <a:pt x="8" y="0"/>
                      </a:cubicBezTo>
                      <a:close/>
                      <a:moveTo>
                        <a:pt x="8" y="1"/>
                      </a:moveTo>
                      <a:cubicBezTo>
                        <a:pt x="7" y="1"/>
                        <a:pt x="6" y="2"/>
                        <a:pt x="5" y="2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2" y="7"/>
                        <a:pt x="2" y="8"/>
                      </a:cubicBezTo>
                      <a:cubicBezTo>
                        <a:pt x="2" y="10"/>
                        <a:pt x="2" y="12"/>
                        <a:pt x="4" y="13"/>
                      </a:cubicBezTo>
                      <a:cubicBezTo>
                        <a:pt x="5" y="14"/>
                        <a:pt x="6" y="15"/>
                        <a:pt x="8" y="15"/>
                      </a:cubicBezTo>
                      <a:cubicBezTo>
                        <a:pt x="10" y="15"/>
                        <a:pt x="11" y="15"/>
                        <a:pt x="12" y="14"/>
                      </a:cubicBezTo>
                      <a:cubicBezTo>
                        <a:pt x="13" y="14"/>
                        <a:pt x="14" y="13"/>
                        <a:pt x="14" y="12"/>
                      </a:cubicBezTo>
                      <a:cubicBezTo>
                        <a:pt x="15" y="11"/>
                        <a:pt x="15" y="10"/>
                        <a:pt x="15" y="8"/>
                      </a:cubicBezTo>
                      <a:cubicBezTo>
                        <a:pt x="15" y="7"/>
                        <a:pt x="15" y="6"/>
                        <a:pt x="14" y="5"/>
                      </a:cubicBezTo>
                      <a:cubicBezTo>
                        <a:pt x="14" y="4"/>
                        <a:pt x="13" y="3"/>
                        <a:pt x="12" y="2"/>
                      </a:cubicBezTo>
                      <a:cubicBezTo>
                        <a:pt x="11" y="2"/>
                        <a:pt x="10" y="1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Freeform 271"/>
                <p:cNvSpPr>
                  <a:spLocks noEditPoints="1"/>
                </p:cNvSpPr>
                <p:nvPr userDrawn="1"/>
              </p:nvSpPr>
              <p:spPr bwMode="auto">
                <a:xfrm>
                  <a:off x="9391650" y="4492626"/>
                  <a:ext cx="31750" cy="36513"/>
                </a:xfrm>
                <a:custGeom>
                  <a:avLst/>
                  <a:gdLst>
                    <a:gd name="T0" fmla="*/ 0 w 14"/>
                    <a:gd name="T1" fmla="*/ 16 h 16"/>
                    <a:gd name="T2" fmla="*/ 0 w 14"/>
                    <a:gd name="T3" fmla="*/ 0 h 16"/>
                    <a:gd name="T4" fmla="*/ 3 w 14"/>
                    <a:gd name="T5" fmla="*/ 0 h 16"/>
                    <a:gd name="T6" fmla="*/ 9 w 14"/>
                    <a:gd name="T7" fmla="*/ 1 h 16"/>
                    <a:gd name="T8" fmla="*/ 12 w 14"/>
                    <a:gd name="T9" fmla="*/ 4 h 16"/>
                    <a:gd name="T10" fmla="*/ 14 w 14"/>
                    <a:gd name="T11" fmla="*/ 8 h 16"/>
                    <a:gd name="T12" fmla="*/ 12 w 14"/>
                    <a:gd name="T13" fmla="*/ 13 h 16"/>
                    <a:gd name="T14" fmla="*/ 10 w 14"/>
                    <a:gd name="T15" fmla="*/ 15 h 16"/>
                    <a:gd name="T16" fmla="*/ 5 w 14"/>
                    <a:gd name="T17" fmla="*/ 16 h 16"/>
                    <a:gd name="T18" fmla="*/ 0 w 14"/>
                    <a:gd name="T19" fmla="*/ 16 h 16"/>
                    <a:gd name="T20" fmla="*/ 2 w 14"/>
                    <a:gd name="T21" fmla="*/ 15 h 16"/>
                    <a:gd name="T22" fmla="*/ 3 w 14"/>
                    <a:gd name="T23" fmla="*/ 15 h 16"/>
                    <a:gd name="T24" fmla="*/ 8 w 14"/>
                    <a:gd name="T25" fmla="*/ 14 h 16"/>
                    <a:gd name="T26" fmla="*/ 11 w 14"/>
                    <a:gd name="T27" fmla="*/ 12 h 16"/>
                    <a:gd name="T28" fmla="*/ 12 w 14"/>
                    <a:gd name="T29" fmla="*/ 9 h 16"/>
                    <a:gd name="T30" fmla="*/ 11 w 14"/>
                    <a:gd name="T31" fmla="*/ 5 h 16"/>
                    <a:gd name="T32" fmla="*/ 8 w 14"/>
                    <a:gd name="T33" fmla="*/ 2 h 16"/>
                    <a:gd name="T34" fmla="*/ 3 w 14"/>
                    <a:gd name="T35" fmla="*/ 2 h 16"/>
                    <a:gd name="T36" fmla="*/ 2 w 14"/>
                    <a:gd name="T37" fmla="*/ 2 h 16"/>
                    <a:gd name="T38" fmla="*/ 2 w 14"/>
                    <a:gd name="T3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16">
                      <a:moveTo>
                        <a:pt x="0" y="1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6" y="0"/>
                        <a:pt x="8" y="0"/>
                        <a:pt x="9" y="1"/>
                      </a:cubicBezTo>
                      <a:cubicBezTo>
                        <a:pt x="10" y="1"/>
                        <a:pt x="11" y="2"/>
                        <a:pt x="12" y="4"/>
                      </a:cubicBezTo>
                      <a:cubicBezTo>
                        <a:pt x="13" y="5"/>
                        <a:pt x="14" y="7"/>
                        <a:pt x="14" y="8"/>
                      </a:cubicBezTo>
                      <a:cubicBezTo>
                        <a:pt x="14" y="10"/>
                        <a:pt x="13" y="11"/>
                        <a:pt x="12" y="13"/>
                      </a:cubicBezTo>
                      <a:cubicBezTo>
                        <a:pt x="12" y="14"/>
                        <a:pt x="11" y="15"/>
                        <a:pt x="10" y="15"/>
                      </a:cubicBezTo>
                      <a:cubicBezTo>
                        <a:pt x="9" y="16"/>
                        <a:pt x="7" y="16"/>
                        <a:pt x="5" y="16"/>
                      </a:cubicBezTo>
                      <a:lnTo>
                        <a:pt x="0" y="16"/>
                      </a:lnTo>
                      <a:close/>
                      <a:moveTo>
                        <a:pt x="2" y="15"/>
                      </a:move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6" y="15"/>
                        <a:pt x="7" y="15"/>
                        <a:pt x="8" y="14"/>
                      </a:cubicBezTo>
                      <a:cubicBezTo>
                        <a:pt x="9" y="14"/>
                        <a:pt x="10" y="13"/>
                        <a:pt x="11" y="12"/>
                      </a:cubicBezTo>
                      <a:cubicBezTo>
                        <a:pt x="12" y="11"/>
                        <a:pt x="12" y="10"/>
                        <a:pt x="12" y="9"/>
                      </a:cubicBezTo>
                      <a:cubicBezTo>
                        <a:pt x="12" y="7"/>
                        <a:pt x="12" y="6"/>
                        <a:pt x="11" y="5"/>
                      </a:cubicBezTo>
                      <a:cubicBezTo>
                        <a:pt x="10" y="3"/>
                        <a:pt x="9" y="3"/>
                        <a:pt x="8" y="2"/>
                      </a:cubicBezTo>
                      <a:cubicBezTo>
                        <a:pt x="7" y="2"/>
                        <a:pt x="5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lnTo>
                        <a:pt x="2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Freeform 272"/>
                <p:cNvSpPr>
                  <a:spLocks/>
                </p:cNvSpPr>
                <p:nvPr userDrawn="1"/>
              </p:nvSpPr>
              <p:spPr bwMode="auto">
                <a:xfrm>
                  <a:off x="9429750" y="4492626"/>
                  <a:ext cx="22225" cy="36513"/>
                </a:xfrm>
                <a:custGeom>
                  <a:avLst/>
                  <a:gdLst>
                    <a:gd name="T0" fmla="*/ 0 w 14"/>
                    <a:gd name="T1" fmla="*/ 0 h 23"/>
                    <a:gd name="T2" fmla="*/ 14 w 14"/>
                    <a:gd name="T3" fmla="*/ 0 h 23"/>
                    <a:gd name="T4" fmla="*/ 14 w 14"/>
                    <a:gd name="T5" fmla="*/ 3 h 23"/>
                    <a:gd name="T6" fmla="*/ 2 w 14"/>
                    <a:gd name="T7" fmla="*/ 3 h 23"/>
                    <a:gd name="T8" fmla="*/ 2 w 14"/>
                    <a:gd name="T9" fmla="*/ 10 h 23"/>
                    <a:gd name="T10" fmla="*/ 14 w 14"/>
                    <a:gd name="T11" fmla="*/ 10 h 23"/>
                    <a:gd name="T12" fmla="*/ 14 w 14"/>
                    <a:gd name="T13" fmla="*/ 12 h 23"/>
                    <a:gd name="T14" fmla="*/ 2 w 14"/>
                    <a:gd name="T15" fmla="*/ 12 h 23"/>
                    <a:gd name="T16" fmla="*/ 2 w 14"/>
                    <a:gd name="T17" fmla="*/ 22 h 23"/>
                    <a:gd name="T18" fmla="*/ 14 w 14"/>
                    <a:gd name="T19" fmla="*/ 22 h 23"/>
                    <a:gd name="T20" fmla="*/ 14 w 14"/>
                    <a:gd name="T21" fmla="*/ 23 h 23"/>
                    <a:gd name="T22" fmla="*/ 0 w 14"/>
                    <a:gd name="T23" fmla="*/ 23 h 23"/>
                    <a:gd name="T24" fmla="*/ 0 w 14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23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3"/>
                      </a:lnTo>
                      <a:lnTo>
                        <a:pt x="2" y="3"/>
                      </a:lnTo>
                      <a:lnTo>
                        <a:pt x="2" y="10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2" y="12"/>
                      </a:lnTo>
                      <a:lnTo>
                        <a:pt x="2" y="22"/>
                      </a:lnTo>
                      <a:lnTo>
                        <a:pt x="14" y="22"/>
                      </a:lnTo>
                      <a:lnTo>
                        <a:pt x="14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Freeform 273"/>
                <p:cNvSpPr>
                  <a:spLocks noEditPoints="1"/>
                </p:cNvSpPr>
                <p:nvPr userDrawn="1"/>
              </p:nvSpPr>
              <p:spPr bwMode="auto">
                <a:xfrm>
                  <a:off x="9458325" y="4502151"/>
                  <a:ext cx="4763" cy="30163"/>
                </a:xfrm>
                <a:custGeom>
                  <a:avLst/>
                  <a:gdLst>
                    <a:gd name="T0" fmla="*/ 1 w 2"/>
                    <a:gd name="T1" fmla="*/ 0 h 13"/>
                    <a:gd name="T2" fmla="*/ 2 w 2"/>
                    <a:gd name="T3" fmla="*/ 1 h 13"/>
                    <a:gd name="T4" fmla="*/ 2 w 2"/>
                    <a:gd name="T5" fmla="*/ 1 h 13"/>
                    <a:gd name="T6" fmla="*/ 2 w 2"/>
                    <a:gd name="T7" fmla="*/ 2 h 13"/>
                    <a:gd name="T8" fmla="*/ 1 w 2"/>
                    <a:gd name="T9" fmla="*/ 3 h 13"/>
                    <a:gd name="T10" fmla="*/ 0 w 2"/>
                    <a:gd name="T11" fmla="*/ 2 h 13"/>
                    <a:gd name="T12" fmla="*/ 0 w 2"/>
                    <a:gd name="T13" fmla="*/ 1 h 13"/>
                    <a:gd name="T14" fmla="*/ 0 w 2"/>
                    <a:gd name="T15" fmla="*/ 1 h 13"/>
                    <a:gd name="T16" fmla="*/ 1 w 2"/>
                    <a:gd name="T17" fmla="*/ 0 h 13"/>
                    <a:gd name="T18" fmla="*/ 1 w 2"/>
                    <a:gd name="T19" fmla="*/ 10 h 13"/>
                    <a:gd name="T20" fmla="*/ 2 w 2"/>
                    <a:gd name="T21" fmla="*/ 10 h 13"/>
                    <a:gd name="T22" fmla="*/ 2 w 2"/>
                    <a:gd name="T23" fmla="*/ 11 h 13"/>
                    <a:gd name="T24" fmla="*/ 2 w 2"/>
                    <a:gd name="T25" fmla="*/ 12 h 13"/>
                    <a:gd name="T26" fmla="*/ 1 w 2"/>
                    <a:gd name="T27" fmla="*/ 13 h 13"/>
                    <a:gd name="T28" fmla="*/ 0 w 2"/>
                    <a:gd name="T29" fmla="*/ 12 h 13"/>
                    <a:gd name="T30" fmla="*/ 0 w 2"/>
                    <a:gd name="T31" fmla="*/ 11 h 13"/>
                    <a:gd name="T32" fmla="*/ 0 w 2"/>
                    <a:gd name="T33" fmla="*/ 10 h 13"/>
                    <a:gd name="T34" fmla="*/ 1 w 2"/>
                    <a:gd name="T35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" h="13">
                      <a:moveTo>
                        <a:pt x="1" y="0"/>
                      </a:moveTo>
                      <a:cubicBezTo>
                        <a:pt x="1" y="0"/>
                        <a:pt x="2" y="0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0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  <a:moveTo>
                        <a:pt x="1" y="10"/>
                      </a:move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1" y="13"/>
                        <a:pt x="1" y="13"/>
                      </a:cubicBezTo>
                      <a:cubicBezTo>
                        <a:pt x="1" y="13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Freeform 274"/>
                <p:cNvSpPr>
                  <a:spLocks/>
                </p:cNvSpPr>
                <p:nvPr userDrawn="1"/>
              </p:nvSpPr>
              <p:spPr bwMode="auto">
                <a:xfrm>
                  <a:off x="9488488" y="4492626"/>
                  <a:ext cx="9525" cy="36513"/>
                </a:xfrm>
                <a:custGeom>
                  <a:avLst/>
                  <a:gdLst>
                    <a:gd name="T0" fmla="*/ 1 w 6"/>
                    <a:gd name="T1" fmla="*/ 0 h 23"/>
                    <a:gd name="T2" fmla="*/ 6 w 6"/>
                    <a:gd name="T3" fmla="*/ 0 h 23"/>
                    <a:gd name="T4" fmla="*/ 6 w 6"/>
                    <a:gd name="T5" fmla="*/ 23 h 23"/>
                    <a:gd name="T6" fmla="*/ 4 w 6"/>
                    <a:gd name="T7" fmla="*/ 23 h 23"/>
                    <a:gd name="T8" fmla="*/ 4 w 6"/>
                    <a:gd name="T9" fmla="*/ 3 h 23"/>
                    <a:gd name="T10" fmla="*/ 0 w 6"/>
                    <a:gd name="T11" fmla="*/ 3 h 23"/>
                    <a:gd name="T12" fmla="*/ 1 w 6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3">
                      <a:moveTo>
                        <a:pt x="1" y="0"/>
                      </a:moveTo>
                      <a:lnTo>
                        <a:pt x="6" y="0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Freeform 275"/>
                <p:cNvSpPr>
                  <a:spLocks/>
                </p:cNvSpPr>
                <p:nvPr userDrawn="1"/>
              </p:nvSpPr>
              <p:spPr bwMode="auto">
                <a:xfrm>
                  <a:off x="9513888" y="4492626"/>
                  <a:ext cx="22225" cy="39688"/>
                </a:xfrm>
                <a:custGeom>
                  <a:avLst/>
                  <a:gdLst>
                    <a:gd name="T0" fmla="*/ 0 w 14"/>
                    <a:gd name="T1" fmla="*/ 0 h 25"/>
                    <a:gd name="T2" fmla="*/ 14 w 14"/>
                    <a:gd name="T3" fmla="*/ 0 h 25"/>
                    <a:gd name="T4" fmla="*/ 3 w 14"/>
                    <a:gd name="T5" fmla="*/ 25 h 25"/>
                    <a:gd name="T6" fmla="*/ 0 w 14"/>
                    <a:gd name="T7" fmla="*/ 23 h 25"/>
                    <a:gd name="T8" fmla="*/ 11 w 14"/>
                    <a:gd name="T9" fmla="*/ 3 h 25"/>
                    <a:gd name="T10" fmla="*/ 0 w 14"/>
                    <a:gd name="T11" fmla="*/ 3 h 25"/>
                    <a:gd name="T12" fmla="*/ 0 w 14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5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3" y="25"/>
                      </a:lnTo>
                      <a:lnTo>
                        <a:pt x="0" y="23"/>
                      </a:lnTo>
                      <a:lnTo>
                        <a:pt x="11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Freeform 276"/>
                <p:cNvSpPr>
                  <a:spLocks/>
                </p:cNvSpPr>
                <p:nvPr userDrawn="1"/>
              </p:nvSpPr>
              <p:spPr bwMode="auto">
                <a:xfrm>
                  <a:off x="9540875" y="4492626"/>
                  <a:ext cx="23813" cy="39688"/>
                </a:xfrm>
                <a:custGeom>
                  <a:avLst/>
                  <a:gdLst>
                    <a:gd name="T0" fmla="*/ 2 w 10"/>
                    <a:gd name="T1" fmla="*/ 4 h 17"/>
                    <a:gd name="T2" fmla="*/ 0 w 10"/>
                    <a:gd name="T3" fmla="*/ 4 h 17"/>
                    <a:gd name="T4" fmla="*/ 2 w 10"/>
                    <a:gd name="T5" fmla="*/ 1 h 17"/>
                    <a:gd name="T6" fmla="*/ 5 w 10"/>
                    <a:gd name="T7" fmla="*/ 0 h 17"/>
                    <a:gd name="T8" fmla="*/ 7 w 10"/>
                    <a:gd name="T9" fmla="*/ 0 h 17"/>
                    <a:gd name="T10" fmla="*/ 9 w 10"/>
                    <a:gd name="T11" fmla="*/ 2 h 17"/>
                    <a:gd name="T12" fmla="*/ 9 w 10"/>
                    <a:gd name="T13" fmla="*/ 4 h 17"/>
                    <a:gd name="T14" fmla="*/ 7 w 10"/>
                    <a:gd name="T15" fmla="*/ 7 h 17"/>
                    <a:gd name="T16" fmla="*/ 9 w 10"/>
                    <a:gd name="T17" fmla="*/ 9 h 17"/>
                    <a:gd name="T18" fmla="*/ 10 w 10"/>
                    <a:gd name="T19" fmla="*/ 12 h 17"/>
                    <a:gd name="T20" fmla="*/ 10 w 10"/>
                    <a:gd name="T21" fmla="*/ 14 h 17"/>
                    <a:gd name="T22" fmla="*/ 8 w 10"/>
                    <a:gd name="T23" fmla="*/ 16 h 17"/>
                    <a:gd name="T24" fmla="*/ 5 w 10"/>
                    <a:gd name="T25" fmla="*/ 17 h 17"/>
                    <a:gd name="T26" fmla="*/ 1 w 10"/>
                    <a:gd name="T27" fmla="*/ 16 h 17"/>
                    <a:gd name="T28" fmla="*/ 0 w 10"/>
                    <a:gd name="T29" fmla="*/ 12 h 17"/>
                    <a:gd name="T30" fmla="*/ 1 w 10"/>
                    <a:gd name="T31" fmla="*/ 12 h 17"/>
                    <a:gd name="T32" fmla="*/ 2 w 10"/>
                    <a:gd name="T33" fmla="*/ 14 h 17"/>
                    <a:gd name="T34" fmla="*/ 5 w 10"/>
                    <a:gd name="T35" fmla="*/ 15 h 17"/>
                    <a:gd name="T36" fmla="*/ 8 w 10"/>
                    <a:gd name="T37" fmla="*/ 14 h 17"/>
                    <a:gd name="T38" fmla="*/ 9 w 10"/>
                    <a:gd name="T39" fmla="*/ 12 h 17"/>
                    <a:gd name="T40" fmla="*/ 8 w 10"/>
                    <a:gd name="T41" fmla="*/ 10 h 17"/>
                    <a:gd name="T42" fmla="*/ 7 w 10"/>
                    <a:gd name="T43" fmla="*/ 9 h 17"/>
                    <a:gd name="T44" fmla="*/ 4 w 10"/>
                    <a:gd name="T45" fmla="*/ 8 h 17"/>
                    <a:gd name="T46" fmla="*/ 4 w 10"/>
                    <a:gd name="T47" fmla="*/ 7 h 17"/>
                    <a:gd name="T48" fmla="*/ 6 w 10"/>
                    <a:gd name="T49" fmla="*/ 6 h 17"/>
                    <a:gd name="T50" fmla="*/ 7 w 10"/>
                    <a:gd name="T51" fmla="*/ 5 h 17"/>
                    <a:gd name="T52" fmla="*/ 8 w 10"/>
                    <a:gd name="T53" fmla="*/ 4 h 17"/>
                    <a:gd name="T54" fmla="*/ 7 w 10"/>
                    <a:gd name="T55" fmla="*/ 2 h 17"/>
                    <a:gd name="T56" fmla="*/ 5 w 10"/>
                    <a:gd name="T57" fmla="*/ 1 h 17"/>
                    <a:gd name="T58" fmla="*/ 3 w 10"/>
                    <a:gd name="T59" fmla="*/ 2 h 17"/>
                    <a:gd name="T60" fmla="*/ 2 w 10"/>
                    <a:gd name="T61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" h="17">
                      <a:moveTo>
                        <a:pt x="2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0"/>
                      </a:cubicBezTo>
                      <a:cubicBezTo>
                        <a:pt x="8" y="1"/>
                        <a:pt x="8" y="1"/>
                        <a:pt x="9" y="2"/>
                      </a:cubicBezTo>
                      <a:cubicBezTo>
                        <a:pt x="9" y="3"/>
                        <a:pt x="9" y="3"/>
                        <a:pt x="9" y="4"/>
                      </a:cubicBezTo>
                      <a:cubicBezTo>
                        <a:pt x="9" y="5"/>
                        <a:pt x="9" y="6"/>
                        <a:pt x="7" y="7"/>
                      </a:cubicBezTo>
                      <a:cubicBezTo>
                        <a:pt x="8" y="8"/>
                        <a:pt x="9" y="8"/>
                        <a:pt x="9" y="9"/>
                      </a:cubicBezTo>
                      <a:cubicBezTo>
                        <a:pt x="10" y="10"/>
                        <a:pt x="10" y="10"/>
                        <a:pt x="10" y="12"/>
                      </a:cubicBezTo>
                      <a:cubicBezTo>
                        <a:pt x="10" y="12"/>
                        <a:pt x="10" y="13"/>
                        <a:pt x="10" y="14"/>
                      </a:cubicBezTo>
                      <a:cubicBezTo>
                        <a:pt x="9" y="15"/>
                        <a:pt x="8" y="16"/>
                        <a:pt x="8" y="16"/>
                      </a:cubicBezTo>
                      <a:cubicBezTo>
                        <a:pt x="7" y="16"/>
                        <a:pt x="6" y="17"/>
                        <a:pt x="5" y="17"/>
                      </a:cubicBezTo>
                      <a:cubicBezTo>
                        <a:pt x="3" y="17"/>
                        <a:pt x="2" y="16"/>
                        <a:pt x="1" y="16"/>
                      </a:cubicBezTo>
                      <a:cubicBezTo>
                        <a:pt x="0" y="15"/>
                        <a:pt x="0" y="14"/>
                        <a:pt x="0" y="1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3"/>
                        <a:pt x="2" y="14"/>
                        <a:pt x="2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6" y="15"/>
                        <a:pt x="7" y="15"/>
                        <a:pt x="8" y="14"/>
                      </a:cubicBezTo>
                      <a:cubicBezTo>
                        <a:pt x="8" y="13"/>
                        <a:pt x="9" y="13"/>
                        <a:pt x="9" y="12"/>
                      </a:cubicBezTo>
                      <a:cubicBezTo>
                        <a:pt x="9" y="11"/>
                        <a:pt x="8" y="10"/>
                        <a:pt x="8" y="10"/>
                      </a:cubicBezTo>
                      <a:cubicBezTo>
                        <a:pt x="8" y="9"/>
                        <a:pt x="7" y="9"/>
                        <a:pt x="7" y="9"/>
                      </a:cubicBezTo>
                      <a:cubicBezTo>
                        <a:pt x="6" y="8"/>
                        <a:pt x="5" y="8"/>
                        <a:pt x="4" y="8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5" y="7"/>
                        <a:pt x="6" y="6"/>
                      </a:cubicBezTo>
                      <a:cubicBezTo>
                        <a:pt x="7" y="6"/>
                        <a:pt x="7" y="6"/>
                        <a:pt x="7" y="5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8" y="3"/>
                        <a:pt x="7" y="3"/>
                        <a:pt x="7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4" y="1"/>
                        <a:pt x="3" y="2"/>
                        <a:pt x="3" y="2"/>
                      </a:cubicBezTo>
                      <a:cubicBezTo>
                        <a:pt x="2" y="2"/>
                        <a:pt x="2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Freeform 277"/>
                <p:cNvSpPr>
                  <a:spLocks/>
                </p:cNvSpPr>
                <p:nvPr userDrawn="1"/>
              </p:nvSpPr>
              <p:spPr bwMode="auto">
                <a:xfrm>
                  <a:off x="9569450" y="4492626"/>
                  <a:ext cx="25400" cy="36513"/>
                </a:xfrm>
                <a:custGeom>
                  <a:avLst/>
                  <a:gdLst>
                    <a:gd name="T0" fmla="*/ 2 w 11"/>
                    <a:gd name="T1" fmla="*/ 5 h 16"/>
                    <a:gd name="T2" fmla="*/ 0 w 11"/>
                    <a:gd name="T3" fmla="*/ 5 h 16"/>
                    <a:gd name="T4" fmla="*/ 2 w 11"/>
                    <a:gd name="T5" fmla="*/ 1 h 16"/>
                    <a:gd name="T6" fmla="*/ 5 w 11"/>
                    <a:gd name="T7" fmla="*/ 0 h 16"/>
                    <a:gd name="T8" fmla="*/ 9 w 11"/>
                    <a:gd name="T9" fmla="*/ 1 h 16"/>
                    <a:gd name="T10" fmla="*/ 10 w 11"/>
                    <a:gd name="T11" fmla="*/ 5 h 16"/>
                    <a:gd name="T12" fmla="*/ 10 w 11"/>
                    <a:gd name="T13" fmla="*/ 7 h 16"/>
                    <a:gd name="T14" fmla="*/ 7 w 11"/>
                    <a:gd name="T15" fmla="*/ 10 h 16"/>
                    <a:gd name="T16" fmla="*/ 3 w 11"/>
                    <a:gd name="T17" fmla="*/ 15 h 16"/>
                    <a:gd name="T18" fmla="*/ 11 w 11"/>
                    <a:gd name="T19" fmla="*/ 15 h 16"/>
                    <a:gd name="T20" fmla="*/ 11 w 11"/>
                    <a:gd name="T21" fmla="*/ 16 h 16"/>
                    <a:gd name="T22" fmla="*/ 0 w 11"/>
                    <a:gd name="T23" fmla="*/ 16 h 16"/>
                    <a:gd name="T24" fmla="*/ 6 w 11"/>
                    <a:gd name="T25" fmla="*/ 10 h 16"/>
                    <a:gd name="T26" fmla="*/ 8 w 11"/>
                    <a:gd name="T27" fmla="*/ 7 h 16"/>
                    <a:gd name="T28" fmla="*/ 9 w 11"/>
                    <a:gd name="T29" fmla="*/ 5 h 16"/>
                    <a:gd name="T30" fmla="*/ 8 w 11"/>
                    <a:gd name="T31" fmla="*/ 2 h 16"/>
                    <a:gd name="T32" fmla="*/ 5 w 11"/>
                    <a:gd name="T33" fmla="*/ 1 h 16"/>
                    <a:gd name="T34" fmla="*/ 3 w 11"/>
                    <a:gd name="T35" fmla="*/ 2 h 16"/>
                    <a:gd name="T36" fmla="*/ 2 w 11"/>
                    <a:gd name="T37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" h="16">
                      <a:moveTo>
                        <a:pt x="2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1" y="2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2"/>
                        <a:pt x="10" y="3"/>
                        <a:pt x="10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8" y="9"/>
                        <a:pt x="7" y="10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8"/>
                        <a:pt x="8" y="7"/>
                        <a:pt x="8" y="7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4"/>
                        <a:pt x="9" y="3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ubicBezTo>
                        <a:pt x="4" y="1"/>
                        <a:pt x="4" y="2"/>
                        <a:pt x="3" y="2"/>
                      </a:cubicBezTo>
                      <a:cubicBezTo>
                        <a:pt x="2" y="3"/>
                        <a:pt x="2" y="4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Rectangle 278"/>
                <p:cNvSpPr>
                  <a:spLocks noChangeArrowheads="1"/>
                </p:cNvSpPr>
                <p:nvPr userDrawn="1"/>
              </p:nvSpPr>
              <p:spPr bwMode="auto">
                <a:xfrm>
                  <a:off x="9596438" y="4516438"/>
                  <a:ext cx="14288" cy="15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Freeform 279"/>
                <p:cNvSpPr>
                  <a:spLocks/>
                </p:cNvSpPr>
                <p:nvPr userDrawn="1"/>
              </p:nvSpPr>
              <p:spPr bwMode="auto">
                <a:xfrm>
                  <a:off x="9615488" y="4492626"/>
                  <a:ext cx="22225" cy="36513"/>
                </a:xfrm>
                <a:custGeom>
                  <a:avLst/>
                  <a:gdLst>
                    <a:gd name="T0" fmla="*/ 1 w 10"/>
                    <a:gd name="T1" fmla="*/ 5 h 16"/>
                    <a:gd name="T2" fmla="*/ 0 w 10"/>
                    <a:gd name="T3" fmla="*/ 5 h 16"/>
                    <a:gd name="T4" fmla="*/ 1 w 10"/>
                    <a:gd name="T5" fmla="*/ 1 h 16"/>
                    <a:gd name="T6" fmla="*/ 5 w 10"/>
                    <a:gd name="T7" fmla="*/ 0 h 16"/>
                    <a:gd name="T8" fmla="*/ 9 w 10"/>
                    <a:gd name="T9" fmla="*/ 1 h 16"/>
                    <a:gd name="T10" fmla="*/ 10 w 10"/>
                    <a:gd name="T11" fmla="*/ 5 h 16"/>
                    <a:gd name="T12" fmla="*/ 10 w 10"/>
                    <a:gd name="T13" fmla="*/ 7 h 16"/>
                    <a:gd name="T14" fmla="*/ 7 w 10"/>
                    <a:gd name="T15" fmla="*/ 10 h 16"/>
                    <a:gd name="T16" fmla="*/ 3 w 10"/>
                    <a:gd name="T17" fmla="*/ 15 h 16"/>
                    <a:gd name="T18" fmla="*/ 10 w 10"/>
                    <a:gd name="T19" fmla="*/ 15 h 16"/>
                    <a:gd name="T20" fmla="*/ 10 w 10"/>
                    <a:gd name="T21" fmla="*/ 16 h 16"/>
                    <a:gd name="T22" fmla="*/ 0 w 10"/>
                    <a:gd name="T23" fmla="*/ 16 h 16"/>
                    <a:gd name="T24" fmla="*/ 6 w 10"/>
                    <a:gd name="T25" fmla="*/ 10 h 16"/>
                    <a:gd name="T26" fmla="*/ 8 w 10"/>
                    <a:gd name="T27" fmla="*/ 7 h 16"/>
                    <a:gd name="T28" fmla="*/ 9 w 10"/>
                    <a:gd name="T29" fmla="*/ 5 h 16"/>
                    <a:gd name="T30" fmla="*/ 8 w 10"/>
                    <a:gd name="T31" fmla="*/ 2 h 16"/>
                    <a:gd name="T32" fmla="*/ 5 w 10"/>
                    <a:gd name="T33" fmla="*/ 1 h 16"/>
                    <a:gd name="T34" fmla="*/ 3 w 10"/>
                    <a:gd name="T35" fmla="*/ 2 h 16"/>
                    <a:gd name="T36" fmla="*/ 1 w 10"/>
                    <a:gd name="T37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" h="16">
                      <a:moveTo>
                        <a:pt x="1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2"/>
                        <a:pt x="1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2"/>
                        <a:pt x="10" y="3"/>
                        <a:pt x="10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8" y="9"/>
                        <a:pt x="7" y="10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8"/>
                        <a:pt x="8" y="7"/>
                        <a:pt x="8" y="7"/>
                      </a:cubicBez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9" y="4"/>
                        <a:pt x="8" y="3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ubicBezTo>
                        <a:pt x="4" y="1"/>
                        <a:pt x="3" y="2"/>
                        <a:pt x="3" y="2"/>
                      </a:cubicBezTo>
                      <a:cubicBezTo>
                        <a:pt x="2" y="3"/>
                        <a:pt x="2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Freeform 280"/>
                <p:cNvSpPr>
                  <a:spLocks/>
                </p:cNvSpPr>
                <p:nvPr userDrawn="1"/>
              </p:nvSpPr>
              <p:spPr bwMode="auto">
                <a:xfrm>
                  <a:off x="9642475" y="4492626"/>
                  <a:ext cx="25400" cy="39688"/>
                </a:xfrm>
                <a:custGeom>
                  <a:avLst/>
                  <a:gdLst>
                    <a:gd name="T0" fmla="*/ 2 w 11"/>
                    <a:gd name="T1" fmla="*/ 4 h 17"/>
                    <a:gd name="T2" fmla="*/ 1 w 11"/>
                    <a:gd name="T3" fmla="*/ 4 h 17"/>
                    <a:gd name="T4" fmla="*/ 2 w 11"/>
                    <a:gd name="T5" fmla="*/ 1 h 17"/>
                    <a:gd name="T6" fmla="*/ 5 w 11"/>
                    <a:gd name="T7" fmla="*/ 0 h 17"/>
                    <a:gd name="T8" fmla="*/ 8 w 11"/>
                    <a:gd name="T9" fmla="*/ 0 h 17"/>
                    <a:gd name="T10" fmla="*/ 9 w 11"/>
                    <a:gd name="T11" fmla="*/ 2 h 17"/>
                    <a:gd name="T12" fmla="*/ 10 w 11"/>
                    <a:gd name="T13" fmla="*/ 4 h 17"/>
                    <a:gd name="T14" fmla="*/ 8 w 11"/>
                    <a:gd name="T15" fmla="*/ 7 h 17"/>
                    <a:gd name="T16" fmla="*/ 10 w 11"/>
                    <a:gd name="T17" fmla="*/ 9 h 17"/>
                    <a:gd name="T18" fmla="*/ 11 w 11"/>
                    <a:gd name="T19" fmla="*/ 12 h 17"/>
                    <a:gd name="T20" fmla="*/ 10 w 11"/>
                    <a:gd name="T21" fmla="*/ 14 h 17"/>
                    <a:gd name="T22" fmla="*/ 8 w 11"/>
                    <a:gd name="T23" fmla="*/ 16 h 17"/>
                    <a:gd name="T24" fmla="*/ 5 w 11"/>
                    <a:gd name="T25" fmla="*/ 17 h 17"/>
                    <a:gd name="T26" fmla="*/ 2 w 11"/>
                    <a:gd name="T27" fmla="*/ 16 h 17"/>
                    <a:gd name="T28" fmla="*/ 0 w 11"/>
                    <a:gd name="T29" fmla="*/ 12 h 17"/>
                    <a:gd name="T30" fmla="*/ 2 w 11"/>
                    <a:gd name="T31" fmla="*/ 12 h 17"/>
                    <a:gd name="T32" fmla="*/ 3 w 11"/>
                    <a:gd name="T33" fmla="*/ 14 h 17"/>
                    <a:gd name="T34" fmla="*/ 5 w 11"/>
                    <a:gd name="T35" fmla="*/ 15 h 17"/>
                    <a:gd name="T36" fmla="*/ 8 w 11"/>
                    <a:gd name="T37" fmla="*/ 14 h 17"/>
                    <a:gd name="T38" fmla="*/ 9 w 11"/>
                    <a:gd name="T39" fmla="*/ 12 h 17"/>
                    <a:gd name="T40" fmla="*/ 9 w 11"/>
                    <a:gd name="T41" fmla="*/ 10 h 17"/>
                    <a:gd name="T42" fmla="*/ 7 w 11"/>
                    <a:gd name="T43" fmla="*/ 9 h 17"/>
                    <a:gd name="T44" fmla="*/ 4 w 11"/>
                    <a:gd name="T45" fmla="*/ 8 h 17"/>
                    <a:gd name="T46" fmla="*/ 4 w 11"/>
                    <a:gd name="T47" fmla="*/ 7 h 17"/>
                    <a:gd name="T48" fmla="*/ 6 w 11"/>
                    <a:gd name="T49" fmla="*/ 6 h 17"/>
                    <a:gd name="T50" fmla="*/ 8 w 11"/>
                    <a:gd name="T51" fmla="*/ 5 h 17"/>
                    <a:gd name="T52" fmla="*/ 8 w 11"/>
                    <a:gd name="T53" fmla="*/ 4 h 17"/>
                    <a:gd name="T54" fmla="*/ 7 w 11"/>
                    <a:gd name="T55" fmla="*/ 2 h 17"/>
                    <a:gd name="T56" fmla="*/ 5 w 11"/>
                    <a:gd name="T57" fmla="*/ 1 h 17"/>
                    <a:gd name="T58" fmla="*/ 3 w 11"/>
                    <a:gd name="T59" fmla="*/ 2 h 17"/>
                    <a:gd name="T60" fmla="*/ 2 w 11"/>
                    <a:gd name="T61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" h="17">
                      <a:moveTo>
                        <a:pt x="2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3"/>
                        <a:pt x="1" y="2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8" y="1"/>
                        <a:pt x="9" y="1"/>
                        <a:pt x="9" y="2"/>
                      </a:cubicBezTo>
                      <a:cubicBezTo>
                        <a:pt x="10" y="3"/>
                        <a:pt x="10" y="3"/>
                        <a:pt x="10" y="4"/>
                      </a:cubicBezTo>
                      <a:cubicBezTo>
                        <a:pt x="10" y="5"/>
                        <a:pt x="9" y="6"/>
                        <a:pt x="8" y="7"/>
                      </a:cubicBezTo>
                      <a:cubicBezTo>
                        <a:pt x="9" y="8"/>
                        <a:pt x="9" y="8"/>
                        <a:pt x="10" y="9"/>
                      </a:cubicBezTo>
                      <a:cubicBezTo>
                        <a:pt x="10" y="10"/>
                        <a:pt x="11" y="10"/>
                        <a:pt x="11" y="12"/>
                      </a:cubicBezTo>
                      <a:cubicBezTo>
                        <a:pt x="11" y="12"/>
                        <a:pt x="10" y="13"/>
                        <a:pt x="10" y="14"/>
                      </a:cubicBezTo>
                      <a:cubicBezTo>
                        <a:pt x="10" y="15"/>
                        <a:pt x="9" y="16"/>
                        <a:pt x="8" y="16"/>
                      </a:cubicBezTo>
                      <a:cubicBezTo>
                        <a:pt x="7" y="16"/>
                        <a:pt x="6" y="17"/>
                        <a:pt x="5" y="17"/>
                      </a:cubicBezTo>
                      <a:cubicBezTo>
                        <a:pt x="4" y="17"/>
                        <a:pt x="3" y="16"/>
                        <a:pt x="2" y="16"/>
                      </a:cubicBezTo>
                      <a:cubicBezTo>
                        <a:pt x="1" y="15"/>
                        <a:pt x="0" y="14"/>
                        <a:pt x="0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3"/>
                        <a:pt x="2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6" y="15"/>
                        <a:pt x="7" y="15"/>
                        <a:pt x="8" y="14"/>
                      </a:cubicBezTo>
                      <a:cubicBezTo>
                        <a:pt x="9" y="13"/>
                        <a:pt x="9" y="13"/>
                        <a:pt x="9" y="12"/>
                      </a:cubicBezTo>
                      <a:cubicBezTo>
                        <a:pt x="9" y="11"/>
                        <a:pt x="9" y="10"/>
                        <a:pt x="9" y="10"/>
                      </a:cubicBezTo>
                      <a:cubicBezTo>
                        <a:pt x="8" y="9"/>
                        <a:pt x="8" y="9"/>
                        <a:pt x="7" y="9"/>
                      </a:cubicBezTo>
                      <a:cubicBezTo>
                        <a:pt x="7" y="8"/>
                        <a:pt x="6" y="8"/>
                        <a:pt x="4" y="8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5" y="7"/>
                        <a:pt x="6" y="7"/>
                        <a:pt x="6" y="6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ubicBezTo>
                        <a:pt x="5" y="1"/>
                        <a:pt x="4" y="2"/>
                        <a:pt x="3" y="2"/>
                      </a:cubicBezTo>
                      <a:cubicBezTo>
                        <a:pt x="3" y="2"/>
                        <a:pt x="3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Freeform 281"/>
                <p:cNvSpPr>
                  <a:spLocks/>
                </p:cNvSpPr>
                <p:nvPr userDrawn="1"/>
              </p:nvSpPr>
              <p:spPr bwMode="auto">
                <a:xfrm>
                  <a:off x="9671050" y="4492626"/>
                  <a:ext cx="20638" cy="41275"/>
                </a:xfrm>
                <a:custGeom>
                  <a:avLst/>
                  <a:gdLst>
                    <a:gd name="T0" fmla="*/ 13 w 13"/>
                    <a:gd name="T1" fmla="*/ 0 h 26"/>
                    <a:gd name="T2" fmla="*/ 3 w 13"/>
                    <a:gd name="T3" fmla="*/ 26 h 26"/>
                    <a:gd name="T4" fmla="*/ 0 w 13"/>
                    <a:gd name="T5" fmla="*/ 26 h 26"/>
                    <a:gd name="T6" fmla="*/ 10 w 13"/>
                    <a:gd name="T7" fmla="*/ 0 h 26"/>
                    <a:gd name="T8" fmla="*/ 13 w 13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6">
                      <a:moveTo>
                        <a:pt x="13" y="0"/>
                      </a:moveTo>
                      <a:lnTo>
                        <a:pt x="3" y="26"/>
                      </a:lnTo>
                      <a:lnTo>
                        <a:pt x="0" y="26"/>
                      </a:lnTo>
                      <a:lnTo>
                        <a:pt x="1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Freeform 282"/>
                <p:cNvSpPr>
                  <a:spLocks/>
                </p:cNvSpPr>
                <p:nvPr userDrawn="1"/>
              </p:nvSpPr>
              <p:spPr bwMode="auto">
                <a:xfrm>
                  <a:off x="9701213" y="4492626"/>
                  <a:ext cx="7938" cy="36513"/>
                </a:xfrm>
                <a:custGeom>
                  <a:avLst/>
                  <a:gdLst>
                    <a:gd name="T0" fmla="*/ 0 w 5"/>
                    <a:gd name="T1" fmla="*/ 0 h 23"/>
                    <a:gd name="T2" fmla="*/ 5 w 5"/>
                    <a:gd name="T3" fmla="*/ 0 h 23"/>
                    <a:gd name="T4" fmla="*/ 5 w 5"/>
                    <a:gd name="T5" fmla="*/ 23 h 23"/>
                    <a:gd name="T6" fmla="*/ 3 w 5"/>
                    <a:gd name="T7" fmla="*/ 23 h 23"/>
                    <a:gd name="T8" fmla="*/ 3 w 5"/>
                    <a:gd name="T9" fmla="*/ 3 h 23"/>
                    <a:gd name="T10" fmla="*/ 0 w 5"/>
                    <a:gd name="T11" fmla="*/ 3 h 23"/>
                    <a:gd name="T12" fmla="*/ 0 w 5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23"/>
                      </a:lnTo>
                      <a:lnTo>
                        <a:pt x="3" y="23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Freeform 283"/>
                <p:cNvSpPr>
                  <a:spLocks/>
                </p:cNvSpPr>
                <p:nvPr userDrawn="1"/>
              </p:nvSpPr>
              <p:spPr bwMode="auto">
                <a:xfrm>
                  <a:off x="9305925" y="4427538"/>
                  <a:ext cx="15875" cy="36513"/>
                </a:xfrm>
                <a:custGeom>
                  <a:avLst/>
                  <a:gdLst>
                    <a:gd name="T0" fmla="*/ 0 w 10"/>
                    <a:gd name="T1" fmla="*/ 0 h 23"/>
                    <a:gd name="T2" fmla="*/ 1 w 10"/>
                    <a:gd name="T3" fmla="*/ 0 h 23"/>
                    <a:gd name="T4" fmla="*/ 1 w 10"/>
                    <a:gd name="T5" fmla="*/ 21 h 23"/>
                    <a:gd name="T6" fmla="*/ 10 w 10"/>
                    <a:gd name="T7" fmla="*/ 21 h 23"/>
                    <a:gd name="T8" fmla="*/ 10 w 10"/>
                    <a:gd name="T9" fmla="*/ 23 h 23"/>
                    <a:gd name="T10" fmla="*/ 0 w 10"/>
                    <a:gd name="T11" fmla="*/ 23 h 23"/>
                    <a:gd name="T12" fmla="*/ 0 w 10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21"/>
                      </a:lnTo>
                      <a:lnTo>
                        <a:pt x="10" y="21"/>
                      </a:lnTo>
                      <a:lnTo>
                        <a:pt x="10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Freeform 284"/>
                <p:cNvSpPr>
                  <a:spLocks noEditPoints="1"/>
                </p:cNvSpPr>
                <p:nvPr userDrawn="1"/>
              </p:nvSpPr>
              <p:spPr bwMode="auto">
                <a:xfrm>
                  <a:off x="9324975" y="4427538"/>
                  <a:ext cx="36513" cy="3651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23 h 23"/>
                    <a:gd name="T4" fmla="*/ 20 w 23"/>
                    <a:gd name="T5" fmla="*/ 23 h 23"/>
                    <a:gd name="T6" fmla="*/ 17 w 23"/>
                    <a:gd name="T7" fmla="*/ 16 h 23"/>
                    <a:gd name="T8" fmla="*/ 7 w 23"/>
                    <a:gd name="T9" fmla="*/ 16 h 23"/>
                    <a:gd name="T10" fmla="*/ 2 w 23"/>
                    <a:gd name="T11" fmla="*/ 23 h 23"/>
                    <a:gd name="T12" fmla="*/ 0 w 23"/>
                    <a:gd name="T13" fmla="*/ 23 h 23"/>
                    <a:gd name="T14" fmla="*/ 11 w 23"/>
                    <a:gd name="T15" fmla="*/ 0 h 23"/>
                    <a:gd name="T16" fmla="*/ 11 w 23"/>
                    <a:gd name="T17" fmla="*/ 0 h 23"/>
                    <a:gd name="T18" fmla="*/ 11 w 23"/>
                    <a:gd name="T19" fmla="*/ 4 h 23"/>
                    <a:gd name="T20" fmla="*/ 7 w 23"/>
                    <a:gd name="T21" fmla="*/ 13 h 23"/>
                    <a:gd name="T22" fmla="*/ 16 w 23"/>
                    <a:gd name="T23" fmla="*/ 13 h 23"/>
                    <a:gd name="T24" fmla="*/ 11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23"/>
                      </a:lnTo>
                      <a:lnTo>
                        <a:pt x="20" y="23"/>
                      </a:lnTo>
                      <a:lnTo>
                        <a:pt x="17" y="16"/>
                      </a:lnTo>
                      <a:lnTo>
                        <a:pt x="7" y="16"/>
                      </a:lnTo>
                      <a:lnTo>
                        <a:pt x="2" y="23"/>
                      </a:lnTo>
                      <a:lnTo>
                        <a:pt x="0" y="23"/>
                      </a:lnTo>
                      <a:lnTo>
                        <a:pt x="11" y="0"/>
                      </a:lnTo>
                      <a:lnTo>
                        <a:pt x="11" y="0"/>
                      </a:lnTo>
                      <a:close/>
                      <a:moveTo>
                        <a:pt x="11" y="4"/>
                      </a:moveTo>
                      <a:lnTo>
                        <a:pt x="7" y="13"/>
                      </a:lnTo>
                      <a:lnTo>
                        <a:pt x="16" y="13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Freeform 285"/>
                <p:cNvSpPr>
                  <a:spLocks/>
                </p:cNvSpPr>
                <p:nvPr userDrawn="1"/>
              </p:nvSpPr>
              <p:spPr bwMode="auto">
                <a:xfrm>
                  <a:off x="9363075" y="4427538"/>
                  <a:ext cx="20638" cy="36513"/>
                </a:xfrm>
                <a:custGeom>
                  <a:avLst/>
                  <a:gdLst>
                    <a:gd name="T0" fmla="*/ 0 w 9"/>
                    <a:gd name="T1" fmla="*/ 13 h 16"/>
                    <a:gd name="T2" fmla="*/ 1 w 9"/>
                    <a:gd name="T3" fmla="*/ 12 h 16"/>
                    <a:gd name="T4" fmla="*/ 4 w 9"/>
                    <a:gd name="T5" fmla="*/ 15 h 16"/>
                    <a:gd name="T6" fmla="*/ 6 w 9"/>
                    <a:gd name="T7" fmla="*/ 14 h 16"/>
                    <a:gd name="T8" fmla="*/ 7 w 9"/>
                    <a:gd name="T9" fmla="*/ 13 h 16"/>
                    <a:gd name="T10" fmla="*/ 7 w 9"/>
                    <a:gd name="T11" fmla="*/ 12 h 16"/>
                    <a:gd name="T12" fmla="*/ 7 w 9"/>
                    <a:gd name="T13" fmla="*/ 11 h 16"/>
                    <a:gd name="T14" fmla="*/ 4 w 9"/>
                    <a:gd name="T15" fmla="*/ 8 h 16"/>
                    <a:gd name="T16" fmla="*/ 2 w 9"/>
                    <a:gd name="T17" fmla="*/ 6 h 16"/>
                    <a:gd name="T18" fmla="*/ 1 w 9"/>
                    <a:gd name="T19" fmla="*/ 3 h 16"/>
                    <a:gd name="T20" fmla="*/ 1 w 9"/>
                    <a:gd name="T21" fmla="*/ 1 h 16"/>
                    <a:gd name="T22" fmla="*/ 3 w 9"/>
                    <a:gd name="T23" fmla="*/ 0 h 16"/>
                    <a:gd name="T24" fmla="*/ 5 w 9"/>
                    <a:gd name="T25" fmla="*/ 0 h 16"/>
                    <a:gd name="T26" fmla="*/ 7 w 9"/>
                    <a:gd name="T27" fmla="*/ 0 h 16"/>
                    <a:gd name="T28" fmla="*/ 9 w 9"/>
                    <a:gd name="T29" fmla="*/ 2 h 16"/>
                    <a:gd name="T30" fmla="*/ 7 w 9"/>
                    <a:gd name="T31" fmla="*/ 3 h 16"/>
                    <a:gd name="T32" fmla="*/ 6 w 9"/>
                    <a:gd name="T33" fmla="*/ 2 h 16"/>
                    <a:gd name="T34" fmla="*/ 5 w 9"/>
                    <a:gd name="T35" fmla="*/ 1 h 16"/>
                    <a:gd name="T36" fmla="*/ 3 w 9"/>
                    <a:gd name="T37" fmla="*/ 2 h 16"/>
                    <a:gd name="T38" fmla="*/ 2 w 9"/>
                    <a:gd name="T39" fmla="*/ 3 h 16"/>
                    <a:gd name="T40" fmla="*/ 3 w 9"/>
                    <a:gd name="T41" fmla="*/ 4 h 16"/>
                    <a:gd name="T42" fmla="*/ 3 w 9"/>
                    <a:gd name="T43" fmla="*/ 5 h 16"/>
                    <a:gd name="T44" fmla="*/ 5 w 9"/>
                    <a:gd name="T45" fmla="*/ 7 h 16"/>
                    <a:gd name="T46" fmla="*/ 8 w 9"/>
                    <a:gd name="T47" fmla="*/ 10 h 16"/>
                    <a:gd name="T48" fmla="*/ 9 w 9"/>
                    <a:gd name="T49" fmla="*/ 12 h 16"/>
                    <a:gd name="T50" fmla="*/ 8 w 9"/>
                    <a:gd name="T51" fmla="*/ 15 h 16"/>
                    <a:gd name="T52" fmla="*/ 5 w 9"/>
                    <a:gd name="T53" fmla="*/ 16 h 16"/>
                    <a:gd name="T54" fmla="*/ 2 w 9"/>
                    <a:gd name="T55" fmla="*/ 16 h 16"/>
                    <a:gd name="T56" fmla="*/ 0 w 9"/>
                    <a:gd name="T57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" h="16">
                      <a:moveTo>
                        <a:pt x="0" y="13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5" y="15"/>
                        <a:pt x="5" y="15"/>
                        <a:pt x="6" y="14"/>
                      </a:cubicBezTo>
                      <a:cubicBezTo>
                        <a:pt x="6" y="14"/>
                        <a:pt x="7" y="14"/>
                        <a:pt x="7" y="13"/>
                      </a:cubicBezTo>
                      <a:cubicBezTo>
                        <a:pt x="7" y="13"/>
                        <a:pt x="7" y="13"/>
                        <a:pt x="7" y="12"/>
                      </a:cubicBezTo>
                      <a:cubicBezTo>
                        <a:pt x="7" y="12"/>
                        <a:pt x="7" y="11"/>
                        <a:pt x="7" y="11"/>
                      </a:cubicBezTo>
                      <a:cubicBezTo>
                        <a:pt x="6" y="10"/>
                        <a:pt x="5" y="9"/>
                        <a:pt x="4" y="8"/>
                      </a:cubicBezTo>
                      <a:cubicBezTo>
                        <a:pt x="3" y="7"/>
                        <a:pt x="2" y="6"/>
                        <a:pt x="2" y="6"/>
                      </a:cubicBezTo>
                      <a:cubicBezTo>
                        <a:pt x="1" y="5"/>
                        <a:pt x="1" y="4"/>
                        <a:pt x="1" y="3"/>
                      </a:cubicBezTo>
                      <a:cubicBezTo>
                        <a:pt x="1" y="3"/>
                        <a:pt x="1" y="2"/>
                        <a:pt x="1" y="1"/>
                      </a:cubicBez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4" y="1"/>
                        <a:pt x="3" y="1"/>
                        <a:pt x="3" y="2"/>
                      </a:cubicBezTo>
                      <a:cubicBezTo>
                        <a:pt x="3" y="2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4" y="6"/>
                        <a:pt x="4" y="6"/>
                        <a:pt x="5" y="7"/>
                      </a:cubicBezTo>
                      <a:cubicBezTo>
                        <a:pt x="7" y="8"/>
                        <a:pt x="8" y="9"/>
                        <a:pt x="8" y="10"/>
                      </a:cubicBezTo>
                      <a:cubicBezTo>
                        <a:pt x="9" y="10"/>
                        <a:pt x="9" y="11"/>
                        <a:pt x="9" y="12"/>
                      </a:cubicBezTo>
                      <a:cubicBezTo>
                        <a:pt x="9" y="13"/>
                        <a:pt x="9" y="14"/>
                        <a:pt x="8" y="15"/>
                      </a:cubicBezTo>
                      <a:cubicBezTo>
                        <a:pt x="7" y="16"/>
                        <a:pt x="6" y="16"/>
                        <a:pt x="5" y="16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1" y="15"/>
                        <a:pt x="0" y="14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Freeform 286"/>
                <p:cNvSpPr>
                  <a:spLocks/>
                </p:cNvSpPr>
                <p:nvPr userDrawn="1"/>
              </p:nvSpPr>
              <p:spPr bwMode="auto">
                <a:xfrm>
                  <a:off x="9388475" y="4427538"/>
                  <a:ext cx="20638" cy="36513"/>
                </a:xfrm>
                <a:custGeom>
                  <a:avLst/>
                  <a:gdLst>
                    <a:gd name="T0" fmla="*/ 0 w 13"/>
                    <a:gd name="T1" fmla="*/ 3 h 23"/>
                    <a:gd name="T2" fmla="*/ 0 w 13"/>
                    <a:gd name="T3" fmla="*/ 0 h 23"/>
                    <a:gd name="T4" fmla="*/ 13 w 13"/>
                    <a:gd name="T5" fmla="*/ 0 h 23"/>
                    <a:gd name="T6" fmla="*/ 13 w 13"/>
                    <a:gd name="T7" fmla="*/ 3 h 23"/>
                    <a:gd name="T8" fmla="*/ 8 w 13"/>
                    <a:gd name="T9" fmla="*/ 3 h 23"/>
                    <a:gd name="T10" fmla="*/ 8 w 13"/>
                    <a:gd name="T11" fmla="*/ 23 h 23"/>
                    <a:gd name="T12" fmla="*/ 5 w 13"/>
                    <a:gd name="T13" fmla="*/ 23 h 23"/>
                    <a:gd name="T14" fmla="*/ 5 w 13"/>
                    <a:gd name="T15" fmla="*/ 3 h 23"/>
                    <a:gd name="T16" fmla="*/ 0 w 13"/>
                    <a:gd name="T17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3" y="3"/>
                      </a:lnTo>
                      <a:lnTo>
                        <a:pt x="8" y="3"/>
                      </a:lnTo>
                      <a:lnTo>
                        <a:pt x="8" y="23"/>
                      </a:lnTo>
                      <a:lnTo>
                        <a:pt x="5" y="23"/>
                      </a:lnTo>
                      <a:lnTo>
                        <a:pt x="5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Freeform 287"/>
                <p:cNvSpPr>
                  <a:spLocks/>
                </p:cNvSpPr>
                <p:nvPr userDrawn="1"/>
              </p:nvSpPr>
              <p:spPr bwMode="auto">
                <a:xfrm>
                  <a:off x="9428163" y="4427538"/>
                  <a:ext cx="30163" cy="36513"/>
                </a:xfrm>
                <a:custGeom>
                  <a:avLst/>
                  <a:gdLst>
                    <a:gd name="T0" fmla="*/ 0 w 19"/>
                    <a:gd name="T1" fmla="*/ 23 h 23"/>
                    <a:gd name="T2" fmla="*/ 0 w 19"/>
                    <a:gd name="T3" fmla="*/ 0 h 23"/>
                    <a:gd name="T4" fmla="*/ 0 w 19"/>
                    <a:gd name="T5" fmla="*/ 0 h 23"/>
                    <a:gd name="T6" fmla="*/ 16 w 19"/>
                    <a:gd name="T7" fmla="*/ 18 h 23"/>
                    <a:gd name="T8" fmla="*/ 16 w 19"/>
                    <a:gd name="T9" fmla="*/ 0 h 23"/>
                    <a:gd name="T10" fmla="*/ 19 w 19"/>
                    <a:gd name="T11" fmla="*/ 0 h 23"/>
                    <a:gd name="T12" fmla="*/ 19 w 19"/>
                    <a:gd name="T13" fmla="*/ 23 h 23"/>
                    <a:gd name="T14" fmla="*/ 17 w 19"/>
                    <a:gd name="T15" fmla="*/ 23 h 23"/>
                    <a:gd name="T16" fmla="*/ 3 w 19"/>
                    <a:gd name="T17" fmla="*/ 6 h 23"/>
                    <a:gd name="T18" fmla="*/ 3 w 19"/>
                    <a:gd name="T19" fmla="*/ 23 h 23"/>
                    <a:gd name="T20" fmla="*/ 0 w 19"/>
                    <a:gd name="T21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" h="23">
                      <a:moveTo>
                        <a:pt x="0" y="23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9" y="0"/>
                      </a:lnTo>
                      <a:lnTo>
                        <a:pt x="19" y="23"/>
                      </a:lnTo>
                      <a:lnTo>
                        <a:pt x="17" y="23"/>
                      </a:lnTo>
                      <a:lnTo>
                        <a:pt x="3" y="6"/>
                      </a:lnTo>
                      <a:lnTo>
                        <a:pt x="3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Freeform 288"/>
                <p:cNvSpPr>
                  <a:spLocks noEditPoints="1"/>
                </p:cNvSpPr>
                <p:nvPr userDrawn="1"/>
              </p:nvSpPr>
              <p:spPr bwMode="auto">
                <a:xfrm>
                  <a:off x="9463088" y="4427538"/>
                  <a:ext cx="36513" cy="3651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23 h 23"/>
                    <a:gd name="T4" fmla="*/ 20 w 23"/>
                    <a:gd name="T5" fmla="*/ 23 h 23"/>
                    <a:gd name="T6" fmla="*/ 16 w 23"/>
                    <a:gd name="T7" fmla="*/ 16 h 23"/>
                    <a:gd name="T8" fmla="*/ 6 w 23"/>
                    <a:gd name="T9" fmla="*/ 16 h 23"/>
                    <a:gd name="T10" fmla="*/ 3 w 23"/>
                    <a:gd name="T11" fmla="*/ 23 h 23"/>
                    <a:gd name="T12" fmla="*/ 0 w 23"/>
                    <a:gd name="T13" fmla="*/ 23 h 23"/>
                    <a:gd name="T14" fmla="*/ 11 w 23"/>
                    <a:gd name="T15" fmla="*/ 0 h 23"/>
                    <a:gd name="T16" fmla="*/ 11 w 23"/>
                    <a:gd name="T17" fmla="*/ 0 h 23"/>
                    <a:gd name="T18" fmla="*/ 11 w 23"/>
                    <a:gd name="T19" fmla="*/ 4 h 23"/>
                    <a:gd name="T20" fmla="*/ 7 w 23"/>
                    <a:gd name="T21" fmla="*/ 13 h 23"/>
                    <a:gd name="T22" fmla="*/ 16 w 23"/>
                    <a:gd name="T23" fmla="*/ 13 h 23"/>
                    <a:gd name="T24" fmla="*/ 11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23"/>
                      </a:lnTo>
                      <a:lnTo>
                        <a:pt x="20" y="23"/>
                      </a:lnTo>
                      <a:lnTo>
                        <a:pt x="16" y="16"/>
                      </a:lnTo>
                      <a:lnTo>
                        <a:pt x="6" y="16"/>
                      </a:lnTo>
                      <a:lnTo>
                        <a:pt x="3" y="23"/>
                      </a:lnTo>
                      <a:lnTo>
                        <a:pt x="0" y="23"/>
                      </a:lnTo>
                      <a:lnTo>
                        <a:pt x="11" y="0"/>
                      </a:lnTo>
                      <a:lnTo>
                        <a:pt x="11" y="0"/>
                      </a:lnTo>
                      <a:close/>
                      <a:moveTo>
                        <a:pt x="11" y="4"/>
                      </a:moveTo>
                      <a:lnTo>
                        <a:pt x="7" y="13"/>
                      </a:lnTo>
                      <a:lnTo>
                        <a:pt x="16" y="13"/>
                      </a:lnTo>
                      <a:lnTo>
                        <a:pt x="11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Freeform 289"/>
                <p:cNvSpPr>
                  <a:spLocks/>
                </p:cNvSpPr>
                <p:nvPr userDrawn="1"/>
              </p:nvSpPr>
              <p:spPr bwMode="auto">
                <a:xfrm>
                  <a:off x="9502775" y="4427538"/>
                  <a:ext cx="41275" cy="36513"/>
                </a:xfrm>
                <a:custGeom>
                  <a:avLst/>
                  <a:gdLst>
                    <a:gd name="T0" fmla="*/ 0 w 26"/>
                    <a:gd name="T1" fmla="*/ 23 h 23"/>
                    <a:gd name="T2" fmla="*/ 4 w 26"/>
                    <a:gd name="T3" fmla="*/ 0 h 23"/>
                    <a:gd name="T4" fmla="*/ 4 w 26"/>
                    <a:gd name="T5" fmla="*/ 0 h 23"/>
                    <a:gd name="T6" fmla="*/ 13 w 26"/>
                    <a:gd name="T7" fmla="*/ 19 h 23"/>
                    <a:gd name="T8" fmla="*/ 23 w 26"/>
                    <a:gd name="T9" fmla="*/ 0 h 23"/>
                    <a:gd name="T10" fmla="*/ 23 w 26"/>
                    <a:gd name="T11" fmla="*/ 0 h 23"/>
                    <a:gd name="T12" fmla="*/ 26 w 26"/>
                    <a:gd name="T13" fmla="*/ 23 h 23"/>
                    <a:gd name="T14" fmla="*/ 24 w 26"/>
                    <a:gd name="T15" fmla="*/ 23 h 23"/>
                    <a:gd name="T16" fmla="*/ 21 w 26"/>
                    <a:gd name="T17" fmla="*/ 7 h 23"/>
                    <a:gd name="T18" fmla="*/ 14 w 26"/>
                    <a:gd name="T19" fmla="*/ 23 h 23"/>
                    <a:gd name="T20" fmla="*/ 13 w 26"/>
                    <a:gd name="T21" fmla="*/ 23 h 23"/>
                    <a:gd name="T22" fmla="*/ 5 w 26"/>
                    <a:gd name="T23" fmla="*/ 6 h 23"/>
                    <a:gd name="T24" fmla="*/ 2 w 26"/>
                    <a:gd name="T25" fmla="*/ 23 h 23"/>
                    <a:gd name="T26" fmla="*/ 0 w 26"/>
                    <a:gd name="T2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" h="23">
                      <a:moveTo>
                        <a:pt x="0" y="23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13" y="19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6" y="23"/>
                      </a:lnTo>
                      <a:lnTo>
                        <a:pt x="24" y="23"/>
                      </a:lnTo>
                      <a:lnTo>
                        <a:pt x="21" y="7"/>
                      </a:lnTo>
                      <a:lnTo>
                        <a:pt x="14" y="23"/>
                      </a:lnTo>
                      <a:lnTo>
                        <a:pt x="13" y="23"/>
                      </a:lnTo>
                      <a:lnTo>
                        <a:pt x="5" y="6"/>
                      </a:lnTo>
                      <a:lnTo>
                        <a:pt x="2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Freeform 290"/>
                <p:cNvSpPr>
                  <a:spLocks/>
                </p:cNvSpPr>
                <p:nvPr userDrawn="1"/>
              </p:nvSpPr>
              <p:spPr bwMode="auto">
                <a:xfrm>
                  <a:off x="9553575" y="4427538"/>
                  <a:ext cx="20638" cy="36513"/>
                </a:xfrm>
                <a:custGeom>
                  <a:avLst/>
                  <a:gdLst>
                    <a:gd name="T0" fmla="*/ 0 w 13"/>
                    <a:gd name="T1" fmla="*/ 0 h 23"/>
                    <a:gd name="T2" fmla="*/ 13 w 13"/>
                    <a:gd name="T3" fmla="*/ 0 h 23"/>
                    <a:gd name="T4" fmla="*/ 13 w 13"/>
                    <a:gd name="T5" fmla="*/ 3 h 23"/>
                    <a:gd name="T6" fmla="*/ 1 w 13"/>
                    <a:gd name="T7" fmla="*/ 3 h 23"/>
                    <a:gd name="T8" fmla="*/ 1 w 13"/>
                    <a:gd name="T9" fmla="*/ 10 h 23"/>
                    <a:gd name="T10" fmla="*/ 13 w 13"/>
                    <a:gd name="T11" fmla="*/ 10 h 23"/>
                    <a:gd name="T12" fmla="*/ 13 w 13"/>
                    <a:gd name="T13" fmla="*/ 12 h 23"/>
                    <a:gd name="T14" fmla="*/ 1 w 13"/>
                    <a:gd name="T15" fmla="*/ 12 h 23"/>
                    <a:gd name="T16" fmla="*/ 1 w 13"/>
                    <a:gd name="T17" fmla="*/ 21 h 23"/>
                    <a:gd name="T18" fmla="*/ 13 w 13"/>
                    <a:gd name="T19" fmla="*/ 21 h 23"/>
                    <a:gd name="T20" fmla="*/ 13 w 13"/>
                    <a:gd name="T21" fmla="*/ 23 h 23"/>
                    <a:gd name="T22" fmla="*/ 0 w 13"/>
                    <a:gd name="T23" fmla="*/ 23 h 23"/>
                    <a:gd name="T24" fmla="*/ 0 w 13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23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3"/>
                      </a:lnTo>
                      <a:lnTo>
                        <a:pt x="1" y="3"/>
                      </a:ln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21"/>
                      </a:lnTo>
                      <a:lnTo>
                        <a:pt x="13" y="21"/>
                      </a:lnTo>
                      <a:lnTo>
                        <a:pt x="13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Freeform 291"/>
                <p:cNvSpPr>
                  <a:spLocks noEditPoints="1"/>
                </p:cNvSpPr>
                <p:nvPr userDrawn="1"/>
              </p:nvSpPr>
              <p:spPr bwMode="auto">
                <a:xfrm>
                  <a:off x="9580563" y="4437063"/>
                  <a:ext cx="4763" cy="26988"/>
                </a:xfrm>
                <a:custGeom>
                  <a:avLst/>
                  <a:gdLst>
                    <a:gd name="T0" fmla="*/ 1 w 2"/>
                    <a:gd name="T1" fmla="*/ 0 h 12"/>
                    <a:gd name="T2" fmla="*/ 2 w 2"/>
                    <a:gd name="T3" fmla="*/ 0 h 12"/>
                    <a:gd name="T4" fmla="*/ 2 w 2"/>
                    <a:gd name="T5" fmla="*/ 1 h 12"/>
                    <a:gd name="T6" fmla="*/ 2 w 2"/>
                    <a:gd name="T7" fmla="*/ 2 h 12"/>
                    <a:gd name="T8" fmla="*/ 1 w 2"/>
                    <a:gd name="T9" fmla="*/ 3 h 12"/>
                    <a:gd name="T10" fmla="*/ 0 w 2"/>
                    <a:gd name="T11" fmla="*/ 2 h 12"/>
                    <a:gd name="T12" fmla="*/ 0 w 2"/>
                    <a:gd name="T13" fmla="*/ 1 h 12"/>
                    <a:gd name="T14" fmla="*/ 0 w 2"/>
                    <a:gd name="T15" fmla="*/ 0 h 12"/>
                    <a:gd name="T16" fmla="*/ 1 w 2"/>
                    <a:gd name="T17" fmla="*/ 0 h 12"/>
                    <a:gd name="T18" fmla="*/ 1 w 2"/>
                    <a:gd name="T19" fmla="*/ 10 h 12"/>
                    <a:gd name="T20" fmla="*/ 2 w 2"/>
                    <a:gd name="T21" fmla="*/ 10 h 12"/>
                    <a:gd name="T22" fmla="*/ 2 w 2"/>
                    <a:gd name="T23" fmla="*/ 11 h 12"/>
                    <a:gd name="T24" fmla="*/ 2 w 2"/>
                    <a:gd name="T25" fmla="*/ 12 h 12"/>
                    <a:gd name="T26" fmla="*/ 1 w 2"/>
                    <a:gd name="T27" fmla="*/ 12 h 12"/>
                    <a:gd name="T28" fmla="*/ 0 w 2"/>
                    <a:gd name="T29" fmla="*/ 12 h 12"/>
                    <a:gd name="T30" fmla="*/ 0 w 2"/>
                    <a:gd name="T31" fmla="*/ 11 h 12"/>
                    <a:gd name="T32" fmla="*/ 0 w 2"/>
                    <a:gd name="T33" fmla="*/ 10 h 12"/>
                    <a:gd name="T34" fmla="*/ 1 w 2"/>
                    <a:gd name="T35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" h="12">
                      <a:moveTo>
                        <a:pt x="1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  <a:moveTo>
                        <a:pt x="1" y="10"/>
                      </a:move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2" y="10"/>
                        <a:pt x="2" y="11"/>
                        <a:pt x="2" y="11"/>
                      </a:cubicBezTo>
                      <a:cubicBezTo>
                        <a:pt x="2" y="11"/>
                        <a:pt x="2" y="12"/>
                        <a:pt x="2" y="12"/>
                      </a:cubicBezTo>
                      <a:cubicBezTo>
                        <a:pt x="2" y="12"/>
                        <a:pt x="1" y="12"/>
                        <a:pt x="1" y="12"/>
                      </a:cubicBezTo>
                      <a:cubicBezTo>
                        <a:pt x="1" y="12"/>
                        <a:pt x="0" y="12"/>
                        <a:pt x="0" y="12"/>
                      </a:cubicBezTo>
                      <a:cubicBezTo>
                        <a:pt x="0" y="12"/>
                        <a:pt x="0" y="11"/>
                        <a:pt x="0" y="11"/>
                      </a:cubicBezTo>
                      <a:cubicBezTo>
                        <a:pt x="0" y="11"/>
                        <a:pt x="0" y="10"/>
                        <a:pt x="0" y="10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Freeform 292"/>
                <p:cNvSpPr>
                  <a:spLocks/>
                </p:cNvSpPr>
                <p:nvPr userDrawn="1"/>
              </p:nvSpPr>
              <p:spPr bwMode="auto">
                <a:xfrm>
                  <a:off x="9617075" y="4427538"/>
                  <a:ext cx="23813" cy="36513"/>
                </a:xfrm>
                <a:custGeom>
                  <a:avLst/>
                  <a:gdLst>
                    <a:gd name="T0" fmla="*/ 0 w 10"/>
                    <a:gd name="T1" fmla="*/ 13 h 16"/>
                    <a:gd name="T2" fmla="*/ 2 w 10"/>
                    <a:gd name="T3" fmla="*/ 12 h 16"/>
                    <a:gd name="T4" fmla="*/ 5 w 10"/>
                    <a:gd name="T5" fmla="*/ 15 h 16"/>
                    <a:gd name="T6" fmla="*/ 7 w 10"/>
                    <a:gd name="T7" fmla="*/ 14 h 16"/>
                    <a:gd name="T8" fmla="*/ 8 w 10"/>
                    <a:gd name="T9" fmla="*/ 13 h 16"/>
                    <a:gd name="T10" fmla="*/ 8 w 10"/>
                    <a:gd name="T11" fmla="*/ 12 h 16"/>
                    <a:gd name="T12" fmla="*/ 8 w 10"/>
                    <a:gd name="T13" fmla="*/ 11 h 16"/>
                    <a:gd name="T14" fmla="*/ 5 w 10"/>
                    <a:gd name="T15" fmla="*/ 8 h 16"/>
                    <a:gd name="T16" fmla="*/ 2 w 10"/>
                    <a:gd name="T17" fmla="*/ 6 h 16"/>
                    <a:gd name="T18" fmla="*/ 1 w 10"/>
                    <a:gd name="T19" fmla="*/ 3 h 16"/>
                    <a:gd name="T20" fmla="*/ 2 w 10"/>
                    <a:gd name="T21" fmla="*/ 1 h 16"/>
                    <a:gd name="T22" fmla="*/ 3 w 10"/>
                    <a:gd name="T23" fmla="*/ 0 h 16"/>
                    <a:gd name="T24" fmla="*/ 5 w 10"/>
                    <a:gd name="T25" fmla="*/ 0 h 16"/>
                    <a:gd name="T26" fmla="*/ 7 w 10"/>
                    <a:gd name="T27" fmla="*/ 0 h 16"/>
                    <a:gd name="T28" fmla="*/ 10 w 10"/>
                    <a:gd name="T29" fmla="*/ 2 h 16"/>
                    <a:gd name="T30" fmla="*/ 8 w 10"/>
                    <a:gd name="T31" fmla="*/ 3 h 16"/>
                    <a:gd name="T32" fmla="*/ 7 w 10"/>
                    <a:gd name="T33" fmla="*/ 2 h 16"/>
                    <a:gd name="T34" fmla="*/ 5 w 10"/>
                    <a:gd name="T35" fmla="*/ 1 h 16"/>
                    <a:gd name="T36" fmla="*/ 4 w 10"/>
                    <a:gd name="T37" fmla="*/ 2 h 16"/>
                    <a:gd name="T38" fmla="*/ 3 w 10"/>
                    <a:gd name="T39" fmla="*/ 3 h 16"/>
                    <a:gd name="T40" fmla="*/ 3 w 10"/>
                    <a:gd name="T41" fmla="*/ 4 h 16"/>
                    <a:gd name="T42" fmla="*/ 4 w 10"/>
                    <a:gd name="T43" fmla="*/ 5 h 16"/>
                    <a:gd name="T44" fmla="*/ 6 w 10"/>
                    <a:gd name="T45" fmla="*/ 7 h 16"/>
                    <a:gd name="T46" fmla="*/ 9 w 10"/>
                    <a:gd name="T47" fmla="*/ 10 h 16"/>
                    <a:gd name="T48" fmla="*/ 10 w 10"/>
                    <a:gd name="T49" fmla="*/ 12 h 16"/>
                    <a:gd name="T50" fmla="*/ 9 w 10"/>
                    <a:gd name="T51" fmla="*/ 15 h 16"/>
                    <a:gd name="T52" fmla="*/ 5 w 10"/>
                    <a:gd name="T53" fmla="*/ 16 h 16"/>
                    <a:gd name="T54" fmla="*/ 3 w 10"/>
                    <a:gd name="T55" fmla="*/ 16 h 16"/>
                    <a:gd name="T56" fmla="*/ 0 w 10"/>
                    <a:gd name="T57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" h="16">
                      <a:moveTo>
                        <a:pt x="0" y="13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4"/>
                        <a:pt x="4" y="15"/>
                        <a:pt x="5" y="15"/>
                      </a:cubicBezTo>
                      <a:cubicBezTo>
                        <a:pt x="6" y="15"/>
                        <a:pt x="6" y="15"/>
                        <a:pt x="7" y="14"/>
                      </a:cubicBezTo>
                      <a:cubicBezTo>
                        <a:pt x="7" y="14"/>
                        <a:pt x="7" y="14"/>
                        <a:pt x="8" y="13"/>
                      </a:cubicBezTo>
                      <a:cubicBezTo>
                        <a:pt x="8" y="13"/>
                        <a:pt x="8" y="13"/>
                        <a:pt x="8" y="12"/>
                      </a:cubicBezTo>
                      <a:cubicBezTo>
                        <a:pt x="8" y="12"/>
                        <a:pt x="8" y="11"/>
                        <a:pt x="8" y="11"/>
                      </a:cubicBezTo>
                      <a:cubicBezTo>
                        <a:pt x="7" y="10"/>
                        <a:pt x="6" y="9"/>
                        <a:pt x="5" y="8"/>
                      </a:cubicBezTo>
                      <a:cubicBezTo>
                        <a:pt x="3" y="7"/>
                        <a:pt x="3" y="6"/>
                        <a:pt x="2" y="6"/>
                      </a:cubicBezTo>
                      <a:cubicBezTo>
                        <a:pt x="2" y="5"/>
                        <a:pt x="1" y="4"/>
                        <a:pt x="1" y="3"/>
                      </a:cubicBezTo>
                      <a:cubicBezTo>
                        <a:pt x="1" y="3"/>
                        <a:pt x="2" y="2"/>
                        <a:pt x="2" y="1"/>
                      </a:cubicBezTo>
                      <a:cubicBezTo>
                        <a:pt x="2" y="1"/>
                        <a:pt x="3" y="0"/>
                        <a:pt x="3" y="0"/>
                      </a:cubicBezTo>
                      <a:cubicBezTo>
                        <a:pt x="4" y="0"/>
                        <a:pt x="5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0"/>
                        <a:pt x="9" y="1"/>
                        <a:pt x="10" y="2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7" y="2"/>
                        <a:pt x="7" y="2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5" y="1"/>
                        <a:pt x="4" y="1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4" y="6"/>
                        <a:pt x="5" y="6"/>
                        <a:pt x="6" y="7"/>
                      </a:cubicBezTo>
                      <a:cubicBezTo>
                        <a:pt x="8" y="8"/>
                        <a:pt x="9" y="9"/>
                        <a:pt x="9" y="10"/>
                      </a:cubicBezTo>
                      <a:cubicBezTo>
                        <a:pt x="10" y="10"/>
                        <a:pt x="10" y="11"/>
                        <a:pt x="10" y="12"/>
                      </a:cubicBezTo>
                      <a:cubicBezTo>
                        <a:pt x="10" y="13"/>
                        <a:pt x="9" y="14"/>
                        <a:pt x="9" y="15"/>
                      </a:cubicBezTo>
                      <a:cubicBezTo>
                        <a:pt x="8" y="16"/>
                        <a:pt x="7" y="16"/>
                        <a:pt x="5" y="16"/>
                      </a:cubicBezTo>
                      <a:cubicBezTo>
                        <a:pt x="4" y="16"/>
                        <a:pt x="3" y="16"/>
                        <a:pt x="3" y="16"/>
                      </a:cubicBezTo>
                      <a:cubicBezTo>
                        <a:pt x="2" y="15"/>
                        <a:pt x="1" y="14"/>
                        <a:pt x="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Freeform 293"/>
                <p:cNvSpPr>
                  <a:spLocks/>
                </p:cNvSpPr>
                <p:nvPr userDrawn="1"/>
              </p:nvSpPr>
              <p:spPr bwMode="auto">
                <a:xfrm>
                  <a:off x="9645650" y="4427538"/>
                  <a:ext cx="42863" cy="36513"/>
                </a:xfrm>
                <a:custGeom>
                  <a:avLst/>
                  <a:gdLst>
                    <a:gd name="T0" fmla="*/ 0 w 27"/>
                    <a:gd name="T1" fmla="*/ 23 h 23"/>
                    <a:gd name="T2" fmla="*/ 4 w 27"/>
                    <a:gd name="T3" fmla="*/ 0 h 23"/>
                    <a:gd name="T4" fmla="*/ 4 w 27"/>
                    <a:gd name="T5" fmla="*/ 0 h 23"/>
                    <a:gd name="T6" fmla="*/ 14 w 27"/>
                    <a:gd name="T7" fmla="*/ 19 h 23"/>
                    <a:gd name="T8" fmla="*/ 23 w 27"/>
                    <a:gd name="T9" fmla="*/ 0 h 23"/>
                    <a:gd name="T10" fmla="*/ 23 w 27"/>
                    <a:gd name="T11" fmla="*/ 0 h 23"/>
                    <a:gd name="T12" fmla="*/ 27 w 27"/>
                    <a:gd name="T13" fmla="*/ 23 h 23"/>
                    <a:gd name="T14" fmla="*/ 24 w 27"/>
                    <a:gd name="T15" fmla="*/ 23 h 23"/>
                    <a:gd name="T16" fmla="*/ 22 w 27"/>
                    <a:gd name="T17" fmla="*/ 7 h 23"/>
                    <a:gd name="T18" fmla="*/ 14 w 27"/>
                    <a:gd name="T19" fmla="*/ 23 h 23"/>
                    <a:gd name="T20" fmla="*/ 13 w 27"/>
                    <a:gd name="T21" fmla="*/ 23 h 23"/>
                    <a:gd name="T22" fmla="*/ 6 w 27"/>
                    <a:gd name="T23" fmla="*/ 6 h 23"/>
                    <a:gd name="T24" fmla="*/ 3 w 27"/>
                    <a:gd name="T25" fmla="*/ 23 h 23"/>
                    <a:gd name="T26" fmla="*/ 0 w 27"/>
                    <a:gd name="T2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23">
                      <a:moveTo>
                        <a:pt x="0" y="23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14" y="19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7" y="23"/>
                      </a:lnTo>
                      <a:lnTo>
                        <a:pt x="24" y="23"/>
                      </a:lnTo>
                      <a:lnTo>
                        <a:pt x="22" y="7"/>
                      </a:lnTo>
                      <a:lnTo>
                        <a:pt x="14" y="23"/>
                      </a:lnTo>
                      <a:lnTo>
                        <a:pt x="13" y="23"/>
                      </a:lnTo>
                      <a:lnTo>
                        <a:pt x="6" y="6"/>
                      </a:lnTo>
                      <a:lnTo>
                        <a:pt x="3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Rectangle 294"/>
                <p:cNvSpPr>
                  <a:spLocks noChangeArrowheads="1"/>
                </p:cNvSpPr>
                <p:nvPr userDrawn="1"/>
              </p:nvSpPr>
              <p:spPr bwMode="auto">
                <a:xfrm>
                  <a:off x="9693275" y="4427538"/>
                  <a:ext cx="4763" cy="365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Freeform 295"/>
                <p:cNvSpPr>
                  <a:spLocks/>
                </p:cNvSpPr>
                <p:nvPr userDrawn="1"/>
              </p:nvSpPr>
              <p:spPr bwMode="auto">
                <a:xfrm>
                  <a:off x="9702800" y="4427538"/>
                  <a:ext cx="20638" cy="36513"/>
                </a:xfrm>
                <a:custGeom>
                  <a:avLst/>
                  <a:gdLst>
                    <a:gd name="T0" fmla="*/ 0 w 13"/>
                    <a:gd name="T1" fmla="*/ 3 h 23"/>
                    <a:gd name="T2" fmla="*/ 0 w 13"/>
                    <a:gd name="T3" fmla="*/ 0 h 23"/>
                    <a:gd name="T4" fmla="*/ 13 w 13"/>
                    <a:gd name="T5" fmla="*/ 0 h 23"/>
                    <a:gd name="T6" fmla="*/ 13 w 13"/>
                    <a:gd name="T7" fmla="*/ 3 h 23"/>
                    <a:gd name="T8" fmla="*/ 7 w 13"/>
                    <a:gd name="T9" fmla="*/ 3 h 23"/>
                    <a:gd name="T10" fmla="*/ 7 w 13"/>
                    <a:gd name="T11" fmla="*/ 23 h 23"/>
                    <a:gd name="T12" fmla="*/ 6 w 13"/>
                    <a:gd name="T13" fmla="*/ 23 h 23"/>
                    <a:gd name="T14" fmla="*/ 6 w 13"/>
                    <a:gd name="T15" fmla="*/ 3 h 23"/>
                    <a:gd name="T16" fmla="*/ 0 w 13"/>
                    <a:gd name="T17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3" y="3"/>
                      </a:lnTo>
                      <a:lnTo>
                        <a:pt x="7" y="3"/>
                      </a:lnTo>
                      <a:lnTo>
                        <a:pt x="7" y="23"/>
                      </a:lnTo>
                      <a:lnTo>
                        <a:pt x="6" y="23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Freeform 296"/>
                <p:cNvSpPr>
                  <a:spLocks/>
                </p:cNvSpPr>
                <p:nvPr userDrawn="1"/>
              </p:nvSpPr>
              <p:spPr bwMode="auto">
                <a:xfrm>
                  <a:off x="9728200" y="4427538"/>
                  <a:ext cx="28575" cy="36513"/>
                </a:xfrm>
                <a:custGeom>
                  <a:avLst/>
                  <a:gdLst>
                    <a:gd name="T0" fmla="*/ 0 w 18"/>
                    <a:gd name="T1" fmla="*/ 0 h 23"/>
                    <a:gd name="T2" fmla="*/ 3 w 18"/>
                    <a:gd name="T3" fmla="*/ 0 h 23"/>
                    <a:gd name="T4" fmla="*/ 3 w 18"/>
                    <a:gd name="T5" fmla="*/ 10 h 23"/>
                    <a:gd name="T6" fmla="*/ 15 w 18"/>
                    <a:gd name="T7" fmla="*/ 10 h 23"/>
                    <a:gd name="T8" fmla="*/ 15 w 18"/>
                    <a:gd name="T9" fmla="*/ 0 h 23"/>
                    <a:gd name="T10" fmla="*/ 18 w 18"/>
                    <a:gd name="T11" fmla="*/ 0 h 23"/>
                    <a:gd name="T12" fmla="*/ 18 w 18"/>
                    <a:gd name="T13" fmla="*/ 23 h 23"/>
                    <a:gd name="T14" fmla="*/ 15 w 18"/>
                    <a:gd name="T15" fmla="*/ 23 h 23"/>
                    <a:gd name="T16" fmla="*/ 15 w 18"/>
                    <a:gd name="T17" fmla="*/ 12 h 23"/>
                    <a:gd name="T18" fmla="*/ 3 w 18"/>
                    <a:gd name="T19" fmla="*/ 12 h 23"/>
                    <a:gd name="T20" fmla="*/ 3 w 18"/>
                    <a:gd name="T21" fmla="*/ 23 h 23"/>
                    <a:gd name="T22" fmla="*/ 0 w 18"/>
                    <a:gd name="T23" fmla="*/ 23 h 23"/>
                    <a:gd name="T24" fmla="*/ 0 w 1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10"/>
                      </a:lnTo>
                      <a:lnTo>
                        <a:pt x="15" y="10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18" y="23"/>
                      </a:lnTo>
                      <a:lnTo>
                        <a:pt x="15" y="23"/>
                      </a:lnTo>
                      <a:lnTo>
                        <a:pt x="15" y="12"/>
                      </a:lnTo>
                      <a:lnTo>
                        <a:pt x="3" y="12"/>
                      </a:lnTo>
                      <a:lnTo>
                        <a:pt x="3" y="23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Freeform 297"/>
                <p:cNvSpPr>
                  <a:spLocks/>
                </p:cNvSpPr>
                <p:nvPr userDrawn="1"/>
              </p:nvSpPr>
              <p:spPr bwMode="auto">
                <a:xfrm>
                  <a:off x="9305925" y="4362451"/>
                  <a:ext cx="26988" cy="38100"/>
                </a:xfrm>
                <a:custGeom>
                  <a:avLst/>
                  <a:gdLst>
                    <a:gd name="T0" fmla="*/ 0 w 17"/>
                    <a:gd name="T1" fmla="*/ 24 h 24"/>
                    <a:gd name="T2" fmla="*/ 0 w 17"/>
                    <a:gd name="T3" fmla="*/ 0 h 24"/>
                    <a:gd name="T4" fmla="*/ 0 w 17"/>
                    <a:gd name="T5" fmla="*/ 0 h 24"/>
                    <a:gd name="T6" fmla="*/ 16 w 17"/>
                    <a:gd name="T7" fmla="*/ 18 h 24"/>
                    <a:gd name="T8" fmla="*/ 16 w 17"/>
                    <a:gd name="T9" fmla="*/ 0 h 24"/>
                    <a:gd name="T10" fmla="*/ 17 w 17"/>
                    <a:gd name="T11" fmla="*/ 0 h 24"/>
                    <a:gd name="T12" fmla="*/ 17 w 17"/>
                    <a:gd name="T13" fmla="*/ 24 h 24"/>
                    <a:gd name="T14" fmla="*/ 17 w 17"/>
                    <a:gd name="T15" fmla="*/ 24 h 24"/>
                    <a:gd name="T16" fmla="*/ 1 w 17"/>
                    <a:gd name="T17" fmla="*/ 6 h 24"/>
                    <a:gd name="T18" fmla="*/ 1 w 17"/>
                    <a:gd name="T19" fmla="*/ 24 h 24"/>
                    <a:gd name="T20" fmla="*/ 0 w 17"/>
                    <a:gd name="T2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4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7" y="24"/>
                      </a:lnTo>
                      <a:lnTo>
                        <a:pt x="17" y="24"/>
                      </a:lnTo>
                      <a:lnTo>
                        <a:pt x="1" y="6"/>
                      </a:lnTo>
                      <a:lnTo>
                        <a:pt x="1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Freeform 298"/>
                <p:cNvSpPr>
                  <a:spLocks noEditPoints="1"/>
                </p:cNvSpPr>
                <p:nvPr userDrawn="1"/>
              </p:nvSpPr>
              <p:spPr bwMode="auto">
                <a:xfrm>
                  <a:off x="9340850" y="4362451"/>
                  <a:ext cx="34925" cy="38100"/>
                </a:xfrm>
                <a:custGeom>
                  <a:avLst/>
                  <a:gdLst>
                    <a:gd name="T0" fmla="*/ 11 w 22"/>
                    <a:gd name="T1" fmla="*/ 0 h 24"/>
                    <a:gd name="T2" fmla="*/ 22 w 22"/>
                    <a:gd name="T3" fmla="*/ 24 h 24"/>
                    <a:gd name="T4" fmla="*/ 19 w 22"/>
                    <a:gd name="T5" fmla="*/ 24 h 24"/>
                    <a:gd name="T6" fmla="*/ 16 w 22"/>
                    <a:gd name="T7" fmla="*/ 15 h 24"/>
                    <a:gd name="T8" fmla="*/ 6 w 22"/>
                    <a:gd name="T9" fmla="*/ 15 h 24"/>
                    <a:gd name="T10" fmla="*/ 1 w 22"/>
                    <a:gd name="T11" fmla="*/ 24 h 24"/>
                    <a:gd name="T12" fmla="*/ 0 w 22"/>
                    <a:gd name="T13" fmla="*/ 24 h 24"/>
                    <a:gd name="T14" fmla="*/ 10 w 22"/>
                    <a:gd name="T15" fmla="*/ 0 h 24"/>
                    <a:gd name="T16" fmla="*/ 11 w 22"/>
                    <a:gd name="T17" fmla="*/ 0 h 24"/>
                    <a:gd name="T18" fmla="*/ 10 w 22"/>
                    <a:gd name="T19" fmla="*/ 5 h 24"/>
                    <a:gd name="T20" fmla="*/ 7 w 22"/>
                    <a:gd name="T21" fmla="*/ 13 h 24"/>
                    <a:gd name="T22" fmla="*/ 14 w 22"/>
                    <a:gd name="T23" fmla="*/ 13 h 24"/>
                    <a:gd name="T24" fmla="*/ 10 w 22"/>
                    <a:gd name="T25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" h="24">
                      <a:moveTo>
                        <a:pt x="11" y="0"/>
                      </a:moveTo>
                      <a:lnTo>
                        <a:pt x="22" y="24"/>
                      </a:lnTo>
                      <a:lnTo>
                        <a:pt x="19" y="24"/>
                      </a:lnTo>
                      <a:lnTo>
                        <a:pt x="16" y="15"/>
                      </a:lnTo>
                      <a:lnTo>
                        <a:pt x="6" y="15"/>
                      </a:lnTo>
                      <a:lnTo>
                        <a:pt x="1" y="24"/>
                      </a:lnTo>
                      <a:lnTo>
                        <a:pt x="0" y="24"/>
                      </a:lnTo>
                      <a:lnTo>
                        <a:pt x="10" y="0"/>
                      </a:lnTo>
                      <a:lnTo>
                        <a:pt x="11" y="0"/>
                      </a:lnTo>
                      <a:close/>
                      <a:moveTo>
                        <a:pt x="10" y="5"/>
                      </a:moveTo>
                      <a:lnTo>
                        <a:pt x="7" y="13"/>
                      </a:lnTo>
                      <a:lnTo>
                        <a:pt x="14" y="13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Freeform 299"/>
                <p:cNvSpPr>
                  <a:spLocks/>
                </p:cNvSpPr>
                <p:nvPr userDrawn="1"/>
              </p:nvSpPr>
              <p:spPr bwMode="auto">
                <a:xfrm>
                  <a:off x="9378950" y="4362451"/>
                  <a:ext cx="42863" cy="38100"/>
                </a:xfrm>
                <a:custGeom>
                  <a:avLst/>
                  <a:gdLst>
                    <a:gd name="T0" fmla="*/ 0 w 27"/>
                    <a:gd name="T1" fmla="*/ 24 h 24"/>
                    <a:gd name="T2" fmla="*/ 3 w 27"/>
                    <a:gd name="T3" fmla="*/ 0 h 24"/>
                    <a:gd name="T4" fmla="*/ 3 w 27"/>
                    <a:gd name="T5" fmla="*/ 0 h 24"/>
                    <a:gd name="T6" fmla="*/ 14 w 27"/>
                    <a:gd name="T7" fmla="*/ 19 h 24"/>
                    <a:gd name="T8" fmla="*/ 22 w 27"/>
                    <a:gd name="T9" fmla="*/ 0 h 24"/>
                    <a:gd name="T10" fmla="*/ 24 w 27"/>
                    <a:gd name="T11" fmla="*/ 0 h 24"/>
                    <a:gd name="T12" fmla="*/ 27 w 27"/>
                    <a:gd name="T13" fmla="*/ 24 h 24"/>
                    <a:gd name="T14" fmla="*/ 24 w 27"/>
                    <a:gd name="T15" fmla="*/ 24 h 24"/>
                    <a:gd name="T16" fmla="*/ 22 w 27"/>
                    <a:gd name="T17" fmla="*/ 6 h 24"/>
                    <a:gd name="T18" fmla="*/ 14 w 27"/>
                    <a:gd name="T19" fmla="*/ 24 h 24"/>
                    <a:gd name="T20" fmla="*/ 14 w 27"/>
                    <a:gd name="T21" fmla="*/ 24 h 24"/>
                    <a:gd name="T22" fmla="*/ 5 w 27"/>
                    <a:gd name="T23" fmla="*/ 6 h 24"/>
                    <a:gd name="T24" fmla="*/ 2 w 27"/>
                    <a:gd name="T25" fmla="*/ 24 h 24"/>
                    <a:gd name="T26" fmla="*/ 0 w 27"/>
                    <a:gd name="T2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24">
                      <a:moveTo>
                        <a:pt x="0" y="24"/>
                      </a:move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14" y="19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7" y="24"/>
                      </a:lnTo>
                      <a:lnTo>
                        <a:pt x="24" y="24"/>
                      </a:lnTo>
                      <a:lnTo>
                        <a:pt x="22" y="6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5" y="6"/>
                      </a:lnTo>
                      <a:lnTo>
                        <a:pt x="2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Freeform 300"/>
                <p:cNvSpPr>
                  <a:spLocks/>
                </p:cNvSpPr>
                <p:nvPr userDrawn="1"/>
              </p:nvSpPr>
              <p:spPr bwMode="auto">
                <a:xfrm>
                  <a:off x="9428163" y="4362451"/>
                  <a:ext cx="20638" cy="38100"/>
                </a:xfrm>
                <a:custGeom>
                  <a:avLst/>
                  <a:gdLst>
                    <a:gd name="T0" fmla="*/ 0 w 13"/>
                    <a:gd name="T1" fmla="*/ 0 h 24"/>
                    <a:gd name="T2" fmla="*/ 13 w 13"/>
                    <a:gd name="T3" fmla="*/ 0 h 24"/>
                    <a:gd name="T4" fmla="*/ 13 w 13"/>
                    <a:gd name="T5" fmla="*/ 2 h 24"/>
                    <a:gd name="T6" fmla="*/ 3 w 13"/>
                    <a:gd name="T7" fmla="*/ 2 h 24"/>
                    <a:gd name="T8" fmla="*/ 3 w 13"/>
                    <a:gd name="T9" fmla="*/ 9 h 24"/>
                    <a:gd name="T10" fmla="*/ 13 w 13"/>
                    <a:gd name="T11" fmla="*/ 9 h 24"/>
                    <a:gd name="T12" fmla="*/ 13 w 13"/>
                    <a:gd name="T13" fmla="*/ 12 h 24"/>
                    <a:gd name="T14" fmla="*/ 3 w 13"/>
                    <a:gd name="T15" fmla="*/ 12 h 24"/>
                    <a:gd name="T16" fmla="*/ 3 w 13"/>
                    <a:gd name="T17" fmla="*/ 21 h 24"/>
                    <a:gd name="T18" fmla="*/ 13 w 13"/>
                    <a:gd name="T19" fmla="*/ 21 h 24"/>
                    <a:gd name="T20" fmla="*/ 13 w 13"/>
                    <a:gd name="T21" fmla="*/ 24 h 24"/>
                    <a:gd name="T22" fmla="*/ 0 w 13"/>
                    <a:gd name="T23" fmla="*/ 24 h 24"/>
                    <a:gd name="T24" fmla="*/ 0 w 13"/>
                    <a:gd name="T2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24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3" y="2"/>
                      </a:lnTo>
                      <a:lnTo>
                        <a:pt x="3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3" y="12"/>
                      </a:lnTo>
                      <a:lnTo>
                        <a:pt x="3" y="21"/>
                      </a:lnTo>
                      <a:lnTo>
                        <a:pt x="13" y="21"/>
                      </a:lnTo>
                      <a:lnTo>
                        <a:pt x="13" y="24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Freeform 301"/>
                <p:cNvSpPr>
                  <a:spLocks noEditPoints="1"/>
                </p:cNvSpPr>
                <p:nvPr userDrawn="1"/>
              </p:nvSpPr>
              <p:spPr bwMode="auto">
                <a:xfrm>
                  <a:off x="9455150" y="4371976"/>
                  <a:ext cx="7938" cy="28575"/>
                </a:xfrm>
                <a:custGeom>
                  <a:avLst/>
                  <a:gdLst>
                    <a:gd name="T0" fmla="*/ 1 w 3"/>
                    <a:gd name="T1" fmla="*/ 0 h 12"/>
                    <a:gd name="T2" fmla="*/ 2 w 3"/>
                    <a:gd name="T3" fmla="*/ 0 h 12"/>
                    <a:gd name="T4" fmla="*/ 3 w 3"/>
                    <a:gd name="T5" fmla="*/ 1 h 12"/>
                    <a:gd name="T6" fmla="*/ 2 w 3"/>
                    <a:gd name="T7" fmla="*/ 2 h 12"/>
                    <a:gd name="T8" fmla="*/ 1 w 3"/>
                    <a:gd name="T9" fmla="*/ 2 h 12"/>
                    <a:gd name="T10" fmla="*/ 0 w 3"/>
                    <a:gd name="T11" fmla="*/ 2 h 12"/>
                    <a:gd name="T12" fmla="*/ 0 w 3"/>
                    <a:gd name="T13" fmla="*/ 1 h 12"/>
                    <a:gd name="T14" fmla="*/ 0 w 3"/>
                    <a:gd name="T15" fmla="*/ 0 h 12"/>
                    <a:gd name="T16" fmla="*/ 1 w 3"/>
                    <a:gd name="T17" fmla="*/ 0 h 12"/>
                    <a:gd name="T18" fmla="*/ 1 w 3"/>
                    <a:gd name="T19" fmla="*/ 9 h 12"/>
                    <a:gd name="T20" fmla="*/ 2 w 3"/>
                    <a:gd name="T21" fmla="*/ 10 h 12"/>
                    <a:gd name="T22" fmla="*/ 3 w 3"/>
                    <a:gd name="T23" fmla="*/ 11 h 12"/>
                    <a:gd name="T24" fmla="*/ 2 w 3"/>
                    <a:gd name="T25" fmla="*/ 12 h 12"/>
                    <a:gd name="T26" fmla="*/ 1 w 3"/>
                    <a:gd name="T27" fmla="*/ 12 h 12"/>
                    <a:gd name="T28" fmla="*/ 0 w 3"/>
                    <a:gd name="T29" fmla="*/ 12 h 12"/>
                    <a:gd name="T30" fmla="*/ 0 w 3"/>
                    <a:gd name="T31" fmla="*/ 11 h 12"/>
                    <a:gd name="T32" fmla="*/ 0 w 3"/>
                    <a:gd name="T33" fmla="*/ 10 h 12"/>
                    <a:gd name="T34" fmla="*/ 1 w 3"/>
                    <a:gd name="T35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" h="12">
                      <a:moveTo>
                        <a:pt x="1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3" y="1"/>
                        <a:pt x="3" y="2"/>
                        <a:pt x="2" y="2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1" y="2"/>
                        <a:pt x="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  <a:moveTo>
                        <a:pt x="1" y="9"/>
                      </a:move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1"/>
                      </a:cubicBezTo>
                      <a:cubicBezTo>
                        <a:pt x="3" y="11"/>
                        <a:pt x="3" y="11"/>
                        <a:pt x="2" y="12"/>
                      </a:cubicBezTo>
                      <a:cubicBezTo>
                        <a:pt x="2" y="12"/>
                        <a:pt x="2" y="12"/>
                        <a:pt x="1" y="12"/>
                      </a:cubicBezTo>
                      <a:cubicBezTo>
                        <a:pt x="1" y="12"/>
                        <a:pt x="1" y="12"/>
                        <a:pt x="0" y="1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9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Freeform 302"/>
                <p:cNvSpPr>
                  <a:spLocks/>
                </p:cNvSpPr>
                <p:nvPr userDrawn="1"/>
              </p:nvSpPr>
              <p:spPr bwMode="auto">
                <a:xfrm>
                  <a:off x="9510713" y="4362451"/>
                  <a:ext cx="19050" cy="38100"/>
                </a:xfrm>
                <a:custGeom>
                  <a:avLst/>
                  <a:gdLst>
                    <a:gd name="T0" fmla="*/ 6 w 8"/>
                    <a:gd name="T1" fmla="*/ 0 h 16"/>
                    <a:gd name="T2" fmla="*/ 8 w 8"/>
                    <a:gd name="T3" fmla="*/ 0 h 16"/>
                    <a:gd name="T4" fmla="*/ 8 w 8"/>
                    <a:gd name="T5" fmla="*/ 10 h 16"/>
                    <a:gd name="T6" fmla="*/ 7 w 8"/>
                    <a:gd name="T7" fmla="*/ 14 h 16"/>
                    <a:gd name="T8" fmla="*/ 6 w 8"/>
                    <a:gd name="T9" fmla="*/ 15 h 16"/>
                    <a:gd name="T10" fmla="*/ 4 w 8"/>
                    <a:gd name="T11" fmla="*/ 16 h 16"/>
                    <a:gd name="T12" fmla="*/ 2 w 8"/>
                    <a:gd name="T13" fmla="*/ 16 h 16"/>
                    <a:gd name="T14" fmla="*/ 0 w 8"/>
                    <a:gd name="T15" fmla="*/ 14 h 16"/>
                    <a:gd name="T16" fmla="*/ 1 w 8"/>
                    <a:gd name="T17" fmla="*/ 13 h 16"/>
                    <a:gd name="T18" fmla="*/ 3 w 8"/>
                    <a:gd name="T19" fmla="*/ 14 h 16"/>
                    <a:gd name="T20" fmla="*/ 4 w 8"/>
                    <a:gd name="T21" fmla="*/ 15 h 16"/>
                    <a:gd name="T22" fmla="*/ 5 w 8"/>
                    <a:gd name="T23" fmla="*/ 14 h 16"/>
                    <a:gd name="T24" fmla="*/ 6 w 8"/>
                    <a:gd name="T25" fmla="*/ 13 h 16"/>
                    <a:gd name="T26" fmla="*/ 6 w 8"/>
                    <a:gd name="T27" fmla="*/ 10 h 16"/>
                    <a:gd name="T28" fmla="*/ 6 w 8"/>
                    <a:gd name="T2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" h="16">
                      <a:moveTo>
                        <a:pt x="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2"/>
                        <a:pt x="7" y="13"/>
                        <a:pt x="7" y="14"/>
                      </a:cubicBezTo>
                      <a:cubicBezTo>
                        <a:pt x="7" y="15"/>
                        <a:pt x="6" y="15"/>
                        <a:pt x="6" y="15"/>
                      </a:cubicBezTo>
                      <a:cubicBezTo>
                        <a:pt x="5" y="16"/>
                        <a:pt x="5" y="16"/>
                        <a:pt x="4" y="16"/>
                      </a:cubicBezTo>
                      <a:cubicBezTo>
                        <a:pt x="3" y="16"/>
                        <a:pt x="2" y="16"/>
                        <a:pt x="2" y="16"/>
                      </a:cubicBezTo>
                      <a:cubicBezTo>
                        <a:pt x="1" y="15"/>
                        <a:pt x="0" y="15"/>
                        <a:pt x="0" y="14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2" y="14"/>
                        <a:pt x="3" y="14"/>
                      </a:cubicBezTo>
                      <a:cubicBezTo>
                        <a:pt x="3" y="15"/>
                        <a:pt x="3" y="15"/>
                        <a:pt x="4" y="15"/>
                      </a:cubicBezTo>
                      <a:cubicBezTo>
                        <a:pt x="4" y="15"/>
                        <a:pt x="5" y="14"/>
                        <a:pt x="5" y="14"/>
                      </a:cubicBezTo>
                      <a:cubicBezTo>
                        <a:pt x="5" y="14"/>
                        <a:pt x="6" y="14"/>
                        <a:pt x="6" y="13"/>
                      </a:cubicBezTo>
                      <a:cubicBezTo>
                        <a:pt x="6" y="13"/>
                        <a:pt x="6" y="12"/>
                        <a:pt x="6" y="10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Freeform 303"/>
                <p:cNvSpPr>
                  <a:spLocks noEditPoints="1"/>
                </p:cNvSpPr>
                <p:nvPr userDrawn="1"/>
              </p:nvSpPr>
              <p:spPr bwMode="auto">
                <a:xfrm>
                  <a:off x="9536113" y="4360863"/>
                  <a:ext cx="39688" cy="39688"/>
                </a:xfrm>
                <a:custGeom>
                  <a:avLst/>
                  <a:gdLst>
                    <a:gd name="T0" fmla="*/ 8 w 17"/>
                    <a:gd name="T1" fmla="*/ 0 h 17"/>
                    <a:gd name="T2" fmla="*/ 14 w 17"/>
                    <a:gd name="T3" fmla="*/ 3 h 17"/>
                    <a:gd name="T4" fmla="*/ 17 w 17"/>
                    <a:gd name="T5" fmla="*/ 9 h 17"/>
                    <a:gd name="T6" fmla="*/ 14 w 17"/>
                    <a:gd name="T7" fmla="*/ 15 h 17"/>
                    <a:gd name="T8" fmla="*/ 8 w 17"/>
                    <a:gd name="T9" fmla="*/ 17 h 17"/>
                    <a:gd name="T10" fmla="*/ 2 w 17"/>
                    <a:gd name="T11" fmla="*/ 15 h 17"/>
                    <a:gd name="T12" fmla="*/ 0 w 17"/>
                    <a:gd name="T13" fmla="*/ 9 h 17"/>
                    <a:gd name="T14" fmla="*/ 1 w 17"/>
                    <a:gd name="T15" fmla="*/ 4 h 17"/>
                    <a:gd name="T16" fmla="*/ 4 w 17"/>
                    <a:gd name="T17" fmla="*/ 1 h 17"/>
                    <a:gd name="T18" fmla="*/ 8 w 17"/>
                    <a:gd name="T19" fmla="*/ 0 h 17"/>
                    <a:gd name="T20" fmla="*/ 8 w 17"/>
                    <a:gd name="T21" fmla="*/ 2 h 17"/>
                    <a:gd name="T22" fmla="*/ 5 w 17"/>
                    <a:gd name="T23" fmla="*/ 3 h 17"/>
                    <a:gd name="T24" fmla="*/ 2 w 17"/>
                    <a:gd name="T25" fmla="*/ 5 h 17"/>
                    <a:gd name="T26" fmla="*/ 1 w 17"/>
                    <a:gd name="T27" fmla="*/ 9 h 17"/>
                    <a:gd name="T28" fmla="*/ 3 w 17"/>
                    <a:gd name="T29" fmla="*/ 14 h 17"/>
                    <a:gd name="T30" fmla="*/ 8 w 17"/>
                    <a:gd name="T31" fmla="*/ 16 h 17"/>
                    <a:gd name="T32" fmla="*/ 12 w 17"/>
                    <a:gd name="T33" fmla="*/ 15 h 17"/>
                    <a:gd name="T34" fmla="*/ 14 w 17"/>
                    <a:gd name="T35" fmla="*/ 12 h 17"/>
                    <a:gd name="T36" fmla="*/ 15 w 17"/>
                    <a:gd name="T37" fmla="*/ 9 h 17"/>
                    <a:gd name="T38" fmla="*/ 14 w 17"/>
                    <a:gd name="T39" fmla="*/ 5 h 17"/>
                    <a:gd name="T40" fmla="*/ 12 w 17"/>
                    <a:gd name="T41" fmla="*/ 3 h 17"/>
                    <a:gd name="T42" fmla="*/ 8 w 17"/>
                    <a:gd name="T43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7">
                      <a:moveTo>
                        <a:pt x="8" y="0"/>
                      </a:moveTo>
                      <a:cubicBezTo>
                        <a:pt x="10" y="0"/>
                        <a:pt x="13" y="1"/>
                        <a:pt x="14" y="3"/>
                      </a:cubicBezTo>
                      <a:cubicBezTo>
                        <a:pt x="16" y="4"/>
                        <a:pt x="17" y="6"/>
                        <a:pt x="17" y="9"/>
                      </a:cubicBezTo>
                      <a:cubicBezTo>
                        <a:pt x="17" y="11"/>
                        <a:pt x="16" y="13"/>
                        <a:pt x="14" y="15"/>
                      </a:cubicBezTo>
                      <a:cubicBezTo>
                        <a:pt x="13" y="16"/>
                        <a:pt x="11" y="17"/>
                        <a:pt x="8" y="17"/>
                      </a:cubicBezTo>
                      <a:cubicBezTo>
                        <a:pt x="6" y="17"/>
                        <a:pt x="4" y="16"/>
                        <a:pt x="2" y="15"/>
                      </a:cubicBezTo>
                      <a:cubicBezTo>
                        <a:pt x="1" y="13"/>
                        <a:pt x="0" y="11"/>
                        <a:pt x="0" y="9"/>
                      </a:cubicBezTo>
                      <a:cubicBezTo>
                        <a:pt x="0" y="7"/>
                        <a:pt x="0" y="6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5" y="1"/>
                        <a:pt x="7" y="0"/>
                        <a:pt x="8" y="0"/>
                      </a:cubicBezTo>
                      <a:close/>
                      <a:moveTo>
                        <a:pt x="8" y="2"/>
                      </a:moveTo>
                      <a:cubicBezTo>
                        <a:pt x="7" y="2"/>
                        <a:pt x="6" y="2"/>
                        <a:pt x="5" y="3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1" y="7"/>
                        <a:pt x="1" y="9"/>
                      </a:cubicBezTo>
                      <a:cubicBezTo>
                        <a:pt x="1" y="11"/>
                        <a:pt x="2" y="12"/>
                        <a:pt x="3" y="14"/>
                      </a:cubicBezTo>
                      <a:cubicBezTo>
                        <a:pt x="5" y="15"/>
                        <a:pt x="6" y="16"/>
                        <a:pt x="8" y="16"/>
                      </a:cubicBezTo>
                      <a:cubicBezTo>
                        <a:pt x="9" y="16"/>
                        <a:pt x="11" y="15"/>
                        <a:pt x="12" y="15"/>
                      </a:cubicBezTo>
                      <a:cubicBezTo>
                        <a:pt x="13" y="14"/>
                        <a:pt x="13" y="13"/>
                        <a:pt x="14" y="12"/>
                      </a:cubicBezTo>
                      <a:cubicBezTo>
                        <a:pt x="15" y="11"/>
                        <a:pt x="15" y="10"/>
                        <a:pt x="15" y="9"/>
                      </a:cubicBezTo>
                      <a:cubicBezTo>
                        <a:pt x="15" y="7"/>
                        <a:pt x="15" y="6"/>
                        <a:pt x="14" y="5"/>
                      </a:cubicBezTo>
                      <a:cubicBezTo>
                        <a:pt x="13" y="4"/>
                        <a:pt x="13" y="3"/>
                        <a:pt x="12" y="3"/>
                      </a:cubicBezTo>
                      <a:cubicBezTo>
                        <a:pt x="10" y="2"/>
                        <a:pt x="9" y="2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Freeform 304"/>
                <p:cNvSpPr>
                  <a:spLocks/>
                </p:cNvSpPr>
                <p:nvPr userDrawn="1"/>
              </p:nvSpPr>
              <p:spPr bwMode="auto">
                <a:xfrm>
                  <a:off x="9582150" y="4362451"/>
                  <a:ext cx="25400" cy="38100"/>
                </a:xfrm>
                <a:custGeom>
                  <a:avLst/>
                  <a:gdLst>
                    <a:gd name="T0" fmla="*/ 0 w 16"/>
                    <a:gd name="T1" fmla="*/ 0 h 24"/>
                    <a:gd name="T2" fmla="*/ 2 w 16"/>
                    <a:gd name="T3" fmla="*/ 0 h 24"/>
                    <a:gd name="T4" fmla="*/ 2 w 16"/>
                    <a:gd name="T5" fmla="*/ 9 h 24"/>
                    <a:gd name="T6" fmla="*/ 15 w 16"/>
                    <a:gd name="T7" fmla="*/ 9 h 24"/>
                    <a:gd name="T8" fmla="*/ 15 w 16"/>
                    <a:gd name="T9" fmla="*/ 0 h 24"/>
                    <a:gd name="T10" fmla="*/ 16 w 16"/>
                    <a:gd name="T11" fmla="*/ 0 h 24"/>
                    <a:gd name="T12" fmla="*/ 16 w 16"/>
                    <a:gd name="T13" fmla="*/ 24 h 24"/>
                    <a:gd name="T14" fmla="*/ 15 w 16"/>
                    <a:gd name="T15" fmla="*/ 24 h 24"/>
                    <a:gd name="T16" fmla="*/ 15 w 16"/>
                    <a:gd name="T17" fmla="*/ 12 h 24"/>
                    <a:gd name="T18" fmla="*/ 2 w 16"/>
                    <a:gd name="T19" fmla="*/ 12 h 24"/>
                    <a:gd name="T20" fmla="*/ 2 w 16"/>
                    <a:gd name="T21" fmla="*/ 24 h 24"/>
                    <a:gd name="T22" fmla="*/ 0 w 16"/>
                    <a:gd name="T23" fmla="*/ 24 h 24"/>
                    <a:gd name="T24" fmla="*/ 0 w 16"/>
                    <a:gd name="T2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24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9"/>
                      </a:lnTo>
                      <a:lnTo>
                        <a:pt x="15" y="9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15" y="24"/>
                      </a:lnTo>
                      <a:lnTo>
                        <a:pt x="15" y="12"/>
                      </a:lnTo>
                      <a:lnTo>
                        <a:pt x="2" y="12"/>
                      </a:ln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Freeform 305"/>
                <p:cNvSpPr>
                  <a:spLocks/>
                </p:cNvSpPr>
                <p:nvPr userDrawn="1"/>
              </p:nvSpPr>
              <p:spPr bwMode="auto">
                <a:xfrm>
                  <a:off x="9617075" y="4362451"/>
                  <a:ext cx="30163" cy="38100"/>
                </a:xfrm>
                <a:custGeom>
                  <a:avLst/>
                  <a:gdLst>
                    <a:gd name="T0" fmla="*/ 0 w 19"/>
                    <a:gd name="T1" fmla="*/ 24 h 24"/>
                    <a:gd name="T2" fmla="*/ 0 w 19"/>
                    <a:gd name="T3" fmla="*/ 0 h 24"/>
                    <a:gd name="T4" fmla="*/ 0 w 19"/>
                    <a:gd name="T5" fmla="*/ 0 h 24"/>
                    <a:gd name="T6" fmla="*/ 16 w 19"/>
                    <a:gd name="T7" fmla="*/ 18 h 24"/>
                    <a:gd name="T8" fmla="*/ 16 w 19"/>
                    <a:gd name="T9" fmla="*/ 0 h 24"/>
                    <a:gd name="T10" fmla="*/ 19 w 19"/>
                    <a:gd name="T11" fmla="*/ 0 h 24"/>
                    <a:gd name="T12" fmla="*/ 19 w 19"/>
                    <a:gd name="T13" fmla="*/ 24 h 24"/>
                    <a:gd name="T14" fmla="*/ 18 w 19"/>
                    <a:gd name="T15" fmla="*/ 24 h 24"/>
                    <a:gd name="T16" fmla="*/ 3 w 19"/>
                    <a:gd name="T17" fmla="*/ 6 h 24"/>
                    <a:gd name="T18" fmla="*/ 3 w 19"/>
                    <a:gd name="T19" fmla="*/ 24 h 24"/>
                    <a:gd name="T20" fmla="*/ 0 w 19"/>
                    <a:gd name="T2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" h="24">
                      <a:moveTo>
                        <a:pt x="0" y="24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6" y="18"/>
                      </a:lnTo>
                      <a:lnTo>
                        <a:pt x="16" y="0"/>
                      </a:lnTo>
                      <a:lnTo>
                        <a:pt x="19" y="0"/>
                      </a:lnTo>
                      <a:lnTo>
                        <a:pt x="19" y="24"/>
                      </a:lnTo>
                      <a:lnTo>
                        <a:pt x="18" y="24"/>
                      </a:lnTo>
                      <a:lnTo>
                        <a:pt x="3" y="6"/>
                      </a:lnTo>
                      <a:lnTo>
                        <a:pt x="3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Freeform 306"/>
                <p:cNvSpPr>
                  <a:spLocks noEditPoints="1"/>
                </p:cNvSpPr>
                <p:nvPr userDrawn="1"/>
              </p:nvSpPr>
              <p:spPr bwMode="auto">
                <a:xfrm>
                  <a:off x="9956800" y="4841876"/>
                  <a:ext cx="60325" cy="71438"/>
                </a:xfrm>
                <a:custGeom>
                  <a:avLst/>
                  <a:gdLst>
                    <a:gd name="T0" fmla="*/ 0 w 26"/>
                    <a:gd name="T1" fmla="*/ 31 h 31"/>
                    <a:gd name="T2" fmla="*/ 0 w 26"/>
                    <a:gd name="T3" fmla="*/ 0 h 31"/>
                    <a:gd name="T4" fmla="*/ 7 w 26"/>
                    <a:gd name="T5" fmla="*/ 0 h 31"/>
                    <a:gd name="T6" fmla="*/ 16 w 26"/>
                    <a:gd name="T7" fmla="*/ 1 h 31"/>
                    <a:gd name="T8" fmla="*/ 23 w 26"/>
                    <a:gd name="T9" fmla="*/ 7 h 31"/>
                    <a:gd name="T10" fmla="*/ 26 w 26"/>
                    <a:gd name="T11" fmla="*/ 16 h 31"/>
                    <a:gd name="T12" fmla="*/ 24 w 26"/>
                    <a:gd name="T13" fmla="*/ 24 h 31"/>
                    <a:gd name="T14" fmla="*/ 19 w 26"/>
                    <a:gd name="T15" fmla="*/ 29 h 31"/>
                    <a:gd name="T16" fmla="*/ 10 w 26"/>
                    <a:gd name="T17" fmla="*/ 31 h 31"/>
                    <a:gd name="T18" fmla="*/ 0 w 26"/>
                    <a:gd name="T19" fmla="*/ 31 h 31"/>
                    <a:gd name="T20" fmla="*/ 3 w 26"/>
                    <a:gd name="T21" fmla="*/ 28 h 31"/>
                    <a:gd name="T22" fmla="*/ 7 w 26"/>
                    <a:gd name="T23" fmla="*/ 28 h 31"/>
                    <a:gd name="T24" fmla="*/ 15 w 26"/>
                    <a:gd name="T25" fmla="*/ 27 h 31"/>
                    <a:gd name="T26" fmla="*/ 21 w 26"/>
                    <a:gd name="T27" fmla="*/ 23 h 31"/>
                    <a:gd name="T28" fmla="*/ 23 w 26"/>
                    <a:gd name="T29" fmla="*/ 16 h 31"/>
                    <a:gd name="T30" fmla="*/ 21 w 26"/>
                    <a:gd name="T31" fmla="*/ 8 h 31"/>
                    <a:gd name="T32" fmla="*/ 15 w 26"/>
                    <a:gd name="T33" fmla="*/ 4 h 31"/>
                    <a:gd name="T34" fmla="*/ 5 w 26"/>
                    <a:gd name="T35" fmla="*/ 3 h 31"/>
                    <a:gd name="T36" fmla="*/ 3 w 26"/>
                    <a:gd name="T37" fmla="*/ 3 h 31"/>
                    <a:gd name="T38" fmla="*/ 3 w 26"/>
                    <a:gd name="T39" fmla="*/ 28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6" h="31">
                      <a:moveTo>
                        <a:pt x="0" y="3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11" y="0"/>
                        <a:pt x="14" y="0"/>
                        <a:pt x="16" y="1"/>
                      </a:cubicBezTo>
                      <a:cubicBezTo>
                        <a:pt x="19" y="2"/>
                        <a:pt x="22" y="4"/>
                        <a:pt x="23" y="7"/>
                      </a:cubicBezTo>
                      <a:cubicBezTo>
                        <a:pt x="25" y="9"/>
                        <a:pt x="26" y="12"/>
                        <a:pt x="26" y="16"/>
                      </a:cubicBezTo>
                      <a:cubicBezTo>
                        <a:pt x="26" y="19"/>
                        <a:pt x="25" y="22"/>
                        <a:pt x="24" y="24"/>
                      </a:cubicBezTo>
                      <a:cubicBezTo>
                        <a:pt x="23" y="26"/>
                        <a:pt x="21" y="28"/>
                        <a:pt x="19" y="29"/>
                      </a:cubicBezTo>
                      <a:cubicBezTo>
                        <a:pt x="17" y="30"/>
                        <a:pt x="14" y="31"/>
                        <a:pt x="10" y="31"/>
                      </a:cubicBezTo>
                      <a:lnTo>
                        <a:pt x="0" y="31"/>
                      </a:lnTo>
                      <a:close/>
                      <a:moveTo>
                        <a:pt x="3" y="28"/>
                      </a:moveTo>
                      <a:cubicBezTo>
                        <a:pt x="7" y="28"/>
                        <a:pt x="7" y="28"/>
                        <a:pt x="7" y="28"/>
                      </a:cubicBezTo>
                      <a:cubicBezTo>
                        <a:pt x="11" y="28"/>
                        <a:pt x="14" y="28"/>
                        <a:pt x="15" y="27"/>
                      </a:cubicBezTo>
                      <a:cubicBezTo>
                        <a:pt x="18" y="26"/>
                        <a:pt x="20" y="25"/>
                        <a:pt x="21" y="23"/>
                      </a:cubicBezTo>
                      <a:cubicBezTo>
                        <a:pt x="22" y="21"/>
                        <a:pt x="23" y="19"/>
                        <a:pt x="23" y="16"/>
                      </a:cubicBezTo>
                      <a:cubicBezTo>
                        <a:pt x="23" y="13"/>
                        <a:pt x="22" y="10"/>
                        <a:pt x="21" y="8"/>
                      </a:cubicBezTo>
                      <a:cubicBezTo>
                        <a:pt x="19" y="6"/>
                        <a:pt x="17" y="5"/>
                        <a:pt x="15" y="4"/>
                      </a:cubicBezTo>
                      <a:cubicBezTo>
                        <a:pt x="13" y="3"/>
                        <a:pt x="10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lnTo>
                        <a:pt x="3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Freeform 307"/>
                <p:cNvSpPr>
                  <a:spLocks noEditPoints="1"/>
                </p:cNvSpPr>
                <p:nvPr userDrawn="1"/>
              </p:nvSpPr>
              <p:spPr bwMode="auto">
                <a:xfrm>
                  <a:off x="10028238" y="4840288"/>
                  <a:ext cx="74613" cy="73025"/>
                </a:xfrm>
                <a:custGeom>
                  <a:avLst/>
                  <a:gdLst>
                    <a:gd name="T0" fmla="*/ 15 w 32"/>
                    <a:gd name="T1" fmla="*/ 0 h 32"/>
                    <a:gd name="T2" fmla="*/ 27 w 32"/>
                    <a:gd name="T3" fmla="*/ 5 h 32"/>
                    <a:gd name="T4" fmla="*/ 32 w 32"/>
                    <a:gd name="T5" fmla="*/ 16 h 32"/>
                    <a:gd name="T6" fmla="*/ 27 w 32"/>
                    <a:gd name="T7" fmla="*/ 28 h 32"/>
                    <a:gd name="T8" fmla="*/ 16 w 32"/>
                    <a:gd name="T9" fmla="*/ 32 h 32"/>
                    <a:gd name="T10" fmla="*/ 4 w 32"/>
                    <a:gd name="T11" fmla="*/ 28 h 32"/>
                    <a:gd name="T12" fmla="*/ 0 w 32"/>
                    <a:gd name="T13" fmla="*/ 17 h 32"/>
                    <a:gd name="T14" fmla="*/ 2 w 32"/>
                    <a:gd name="T15" fmla="*/ 8 h 32"/>
                    <a:gd name="T16" fmla="*/ 7 w 32"/>
                    <a:gd name="T17" fmla="*/ 2 h 32"/>
                    <a:gd name="T18" fmla="*/ 15 w 32"/>
                    <a:gd name="T19" fmla="*/ 0 h 32"/>
                    <a:gd name="T20" fmla="*/ 16 w 32"/>
                    <a:gd name="T21" fmla="*/ 3 h 32"/>
                    <a:gd name="T22" fmla="*/ 9 w 32"/>
                    <a:gd name="T23" fmla="*/ 5 h 32"/>
                    <a:gd name="T24" fmla="*/ 4 w 32"/>
                    <a:gd name="T25" fmla="*/ 10 h 32"/>
                    <a:gd name="T26" fmla="*/ 3 w 32"/>
                    <a:gd name="T27" fmla="*/ 16 h 32"/>
                    <a:gd name="T28" fmla="*/ 6 w 32"/>
                    <a:gd name="T29" fmla="*/ 26 h 32"/>
                    <a:gd name="T30" fmla="*/ 16 w 32"/>
                    <a:gd name="T31" fmla="*/ 29 h 32"/>
                    <a:gd name="T32" fmla="*/ 22 w 32"/>
                    <a:gd name="T33" fmla="*/ 28 h 32"/>
                    <a:gd name="T34" fmla="*/ 27 w 32"/>
                    <a:gd name="T35" fmla="*/ 23 h 32"/>
                    <a:gd name="T36" fmla="*/ 29 w 32"/>
                    <a:gd name="T37" fmla="*/ 16 h 32"/>
                    <a:gd name="T38" fmla="*/ 27 w 32"/>
                    <a:gd name="T39" fmla="*/ 10 h 32"/>
                    <a:gd name="T40" fmla="*/ 22 w 32"/>
                    <a:gd name="T41" fmla="*/ 5 h 32"/>
                    <a:gd name="T42" fmla="*/ 16 w 32"/>
                    <a:gd name="T43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" h="32">
                      <a:moveTo>
                        <a:pt x="15" y="0"/>
                      </a:moveTo>
                      <a:cubicBezTo>
                        <a:pt x="20" y="0"/>
                        <a:pt x="24" y="2"/>
                        <a:pt x="27" y="5"/>
                      </a:cubicBezTo>
                      <a:cubicBezTo>
                        <a:pt x="30" y="8"/>
                        <a:pt x="32" y="12"/>
                        <a:pt x="32" y="16"/>
                      </a:cubicBezTo>
                      <a:cubicBezTo>
                        <a:pt x="32" y="21"/>
                        <a:pt x="30" y="25"/>
                        <a:pt x="27" y="28"/>
                      </a:cubicBezTo>
                      <a:cubicBezTo>
                        <a:pt x="24" y="31"/>
                        <a:pt x="20" y="32"/>
                        <a:pt x="16" y="32"/>
                      </a:cubicBezTo>
                      <a:cubicBezTo>
                        <a:pt x="11" y="32"/>
                        <a:pt x="7" y="31"/>
                        <a:pt x="4" y="28"/>
                      </a:cubicBezTo>
                      <a:cubicBezTo>
                        <a:pt x="1" y="25"/>
                        <a:pt x="0" y="21"/>
                        <a:pt x="0" y="17"/>
                      </a:cubicBezTo>
                      <a:cubicBezTo>
                        <a:pt x="0" y="14"/>
                        <a:pt x="0" y="11"/>
                        <a:pt x="2" y="8"/>
                      </a:cubicBezTo>
                      <a:cubicBezTo>
                        <a:pt x="3" y="6"/>
                        <a:pt x="5" y="4"/>
                        <a:pt x="7" y="2"/>
                      </a:cubicBezTo>
                      <a:cubicBezTo>
                        <a:pt x="10" y="1"/>
                        <a:pt x="13" y="0"/>
                        <a:pt x="15" y="0"/>
                      </a:cubicBezTo>
                      <a:close/>
                      <a:moveTo>
                        <a:pt x="16" y="3"/>
                      </a:moveTo>
                      <a:cubicBezTo>
                        <a:pt x="13" y="3"/>
                        <a:pt x="11" y="4"/>
                        <a:pt x="9" y="5"/>
                      </a:cubicBezTo>
                      <a:cubicBezTo>
                        <a:pt x="7" y="6"/>
                        <a:pt x="6" y="8"/>
                        <a:pt x="4" y="10"/>
                      </a:cubicBezTo>
                      <a:cubicBezTo>
                        <a:pt x="3" y="12"/>
                        <a:pt x="3" y="14"/>
                        <a:pt x="3" y="16"/>
                      </a:cubicBezTo>
                      <a:cubicBezTo>
                        <a:pt x="3" y="20"/>
                        <a:pt x="4" y="23"/>
                        <a:pt x="6" y="26"/>
                      </a:cubicBezTo>
                      <a:cubicBezTo>
                        <a:pt x="9" y="28"/>
                        <a:pt x="12" y="29"/>
                        <a:pt x="16" y="29"/>
                      </a:cubicBezTo>
                      <a:cubicBezTo>
                        <a:pt x="18" y="29"/>
                        <a:pt x="20" y="29"/>
                        <a:pt x="22" y="28"/>
                      </a:cubicBezTo>
                      <a:cubicBezTo>
                        <a:pt x="24" y="27"/>
                        <a:pt x="26" y="25"/>
                        <a:pt x="27" y="23"/>
                      </a:cubicBezTo>
                      <a:cubicBezTo>
                        <a:pt x="28" y="21"/>
                        <a:pt x="29" y="19"/>
                        <a:pt x="29" y="16"/>
                      </a:cubicBezTo>
                      <a:cubicBezTo>
                        <a:pt x="29" y="14"/>
                        <a:pt x="28" y="12"/>
                        <a:pt x="27" y="10"/>
                      </a:cubicBezTo>
                      <a:cubicBezTo>
                        <a:pt x="26" y="8"/>
                        <a:pt x="24" y="6"/>
                        <a:pt x="22" y="5"/>
                      </a:cubicBezTo>
                      <a:cubicBezTo>
                        <a:pt x="20" y="4"/>
                        <a:pt x="18" y="3"/>
                        <a:pt x="1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Freeform 308"/>
                <p:cNvSpPr>
                  <a:spLocks/>
                </p:cNvSpPr>
                <p:nvPr userDrawn="1"/>
              </p:nvSpPr>
              <p:spPr bwMode="auto">
                <a:xfrm>
                  <a:off x="10112375" y="4840288"/>
                  <a:ext cx="68263" cy="73025"/>
                </a:xfrm>
                <a:custGeom>
                  <a:avLst/>
                  <a:gdLst>
                    <a:gd name="T0" fmla="*/ 30 w 30"/>
                    <a:gd name="T1" fmla="*/ 7 h 32"/>
                    <a:gd name="T2" fmla="*/ 28 w 30"/>
                    <a:gd name="T3" fmla="*/ 9 h 32"/>
                    <a:gd name="T4" fmla="*/ 23 w 30"/>
                    <a:gd name="T5" fmla="*/ 5 h 32"/>
                    <a:gd name="T6" fmla="*/ 17 w 30"/>
                    <a:gd name="T7" fmla="*/ 3 h 32"/>
                    <a:gd name="T8" fmla="*/ 10 w 30"/>
                    <a:gd name="T9" fmla="*/ 5 h 32"/>
                    <a:gd name="T10" fmla="*/ 5 w 30"/>
                    <a:gd name="T11" fmla="*/ 10 h 32"/>
                    <a:gd name="T12" fmla="*/ 4 w 30"/>
                    <a:gd name="T13" fmla="*/ 16 h 32"/>
                    <a:gd name="T14" fmla="*/ 8 w 30"/>
                    <a:gd name="T15" fmla="*/ 26 h 32"/>
                    <a:gd name="T16" fmla="*/ 17 w 30"/>
                    <a:gd name="T17" fmla="*/ 30 h 32"/>
                    <a:gd name="T18" fmla="*/ 28 w 30"/>
                    <a:gd name="T19" fmla="*/ 25 h 32"/>
                    <a:gd name="T20" fmla="*/ 30 w 30"/>
                    <a:gd name="T21" fmla="*/ 26 h 32"/>
                    <a:gd name="T22" fmla="*/ 25 w 30"/>
                    <a:gd name="T23" fmla="*/ 31 h 32"/>
                    <a:gd name="T24" fmla="*/ 17 w 30"/>
                    <a:gd name="T25" fmla="*/ 32 h 32"/>
                    <a:gd name="T26" fmla="*/ 4 w 30"/>
                    <a:gd name="T27" fmla="*/ 27 h 32"/>
                    <a:gd name="T28" fmla="*/ 0 w 30"/>
                    <a:gd name="T29" fmla="*/ 16 h 32"/>
                    <a:gd name="T30" fmla="*/ 5 w 30"/>
                    <a:gd name="T31" fmla="*/ 5 h 32"/>
                    <a:gd name="T32" fmla="*/ 17 w 30"/>
                    <a:gd name="T33" fmla="*/ 0 h 32"/>
                    <a:gd name="T34" fmla="*/ 25 w 30"/>
                    <a:gd name="T35" fmla="*/ 2 h 32"/>
                    <a:gd name="T36" fmla="*/ 30 w 30"/>
                    <a:gd name="T37" fmla="*/ 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32">
                      <a:moveTo>
                        <a:pt x="30" y="7"/>
                      </a:move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7" y="7"/>
                        <a:pt x="25" y="6"/>
                        <a:pt x="23" y="5"/>
                      </a:cubicBezTo>
                      <a:cubicBezTo>
                        <a:pt x="21" y="4"/>
                        <a:pt x="19" y="3"/>
                        <a:pt x="17" y="3"/>
                      </a:cubicBezTo>
                      <a:cubicBezTo>
                        <a:pt x="15" y="3"/>
                        <a:pt x="12" y="4"/>
                        <a:pt x="10" y="5"/>
                      </a:cubicBezTo>
                      <a:cubicBezTo>
                        <a:pt x="8" y="6"/>
                        <a:pt x="7" y="8"/>
                        <a:pt x="5" y="10"/>
                      </a:cubicBezTo>
                      <a:cubicBezTo>
                        <a:pt x="4" y="12"/>
                        <a:pt x="4" y="14"/>
                        <a:pt x="4" y="16"/>
                      </a:cubicBezTo>
                      <a:cubicBezTo>
                        <a:pt x="4" y="20"/>
                        <a:pt x="5" y="23"/>
                        <a:pt x="8" y="26"/>
                      </a:cubicBezTo>
                      <a:cubicBezTo>
                        <a:pt x="10" y="28"/>
                        <a:pt x="13" y="30"/>
                        <a:pt x="17" y="30"/>
                      </a:cubicBezTo>
                      <a:cubicBezTo>
                        <a:pt x="22" y="30"/>
                        <a:pt x="25" y="28"/>
                        <a:pt x="28" y="25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29" y="28"/>
                        <a:pt x="27" y="30"/>
                        <a:pt x="25" y="31"/>
                      </a:cubicBezTo>
                      <a:cubicBezTo>
                        <a:pt x="22" y="32"/>
                        <a:pt x="20" y="32"/>
                        <a:pt x="17" y="32"/>
                      </a:cubicBezTo>
                      <a:cubicBezTo>
                        <a:pt x="12" y="32"/>
                        <a:pt x="7" y="31"/>
                        <a:pt x="4" y="27"/>
                      </a:cubicBezTo>
                      <a:cubicBezTo>
                        <a:pt x="2" y="24"/>
                        <a:pt x="0" y="20"/>
                        <a:pt x="0" y="16"/>
                      </a:cubicBezTo>
                      <a:cubicBezTo>
                        <a:pt x="0" y="12"/>
                        <a:pt x="2" y="8"/>
                        <a:pt x="5" y="5"/>
                      </a:cubicBezTo>
                      <a:cubicBezTo>
                        <a:pt x="8" y="2"/>
                        <a:pt x="12" y="0"/>
                        <a:pt x="17" y="0"/>
                      </a:cubicBezTo>
                      <a:cubicBezTo>
                        <a:pt x="20" y="0"/>
                        <a:pt x="22" y="1"/>
                        <a:pt x="25" y="2"/>
                      </a:cubicBezTo>
                      <a:cubicBezTo>
                        <a:pt x="27" y="3"/>
                        <a:pt x="29" y="5"/>
                        <a:pt x="3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Freeform 309"/>
                <p:cNvSpPr>
                  <a:spLocks/>
                </p:cNvSpPr>
                <p:nvPr userDrawn="1"/>
              </p:nvSpPr>
              <p:spPr bwMode="auto">
                <a:xfrm>
                  <a:off x="10196513" y="4841876"/>
                  <a:ext cx="46038" cy="71438"/>
                </a:xfrm>
                <a:custGeom>
                  <a:avLst/>
                  <a:gdLst>
                    <a:gd name="T0" fmla="*/ 0 w 20"/>
                    <a:gd name="T1" fmla="*/ 0 h 31"/>
                    <a:gd name="T2" fmla="*/ 3 w 20"/>
                    <a:gd name="T3" fmla="*/ 0 h 31"/>
                    <a:gd name="T4" fmla="*/ 3 w 20"/>
                    <a:gd name="T5" fmla="*/ 19 h 31"/>
                    <a:gd name="T6" fmla="*/ 3 w 20"/>
                    <a:gd name="T7" fmla="*/ 23 h 31"/>
                    <a:gd name="T8" fmla="*/ 4 w 20"/>
                    <a:gd name="T9" fmla="*/ 26 h 31"/>
                    <a:gd name="T10" fmla="*/ 6 w 20"/>
                    <a:gd name="T11" fmla="*/ 28 h 31"/>
                    <a:gd name="T12" fmla="*/ 10 w 20"/>
                    <a:gd name="T13" fmla="*/ 29 h 31"/>
                    <a:gd name="T14" fmla="*/ 13 w 20"/>
                    <a:gd name="T15" fmla="*/ 28 h 31"/>
                    <a:gd name="T16" fmla="*/ 15 w 20"/>
                    <a:gd name="T17" fmla="*/ 26 h 31"/>
                    <a:gd name="T18" fmla="*/ 17 w 20"/>
                    <a:gd name="T19" fmla="*/ 23 h 31"/>
                    <a:gd name="T20" fmla="*/ 17 w 20"/>
                    <a:gd name="T21" fmla="*/ 19 h 31"/>
                    <a:gd name="T22" fmla="*/ 17 w 20"/>
                    <a:gd name="T23" fmla="*/ 0 h 31"/>
                    <a:gd name="T24" fmla="*/ 20 w 20"/>
                    <a:gd name="T25" fmla="*/ 0 h 31"/>
                    <a:gd name="T26" fmla="*/ 20 w 20"/>
                    <a:gd name="T27" fmla="*/ 19 h 31"/>
                    <a:gd name="T28" fmla="*/ 19 w 20"/>
                    <a:gd name="T29" fmla="*/ 25 h 31"/>
                    <a:gd name="T30" fmla="*/ 16 w 20"/>
                    <a:gd name="T31" fmla="*/ 30 h 31"/>
                    <a:gd name="T32" fmla="*/ 10 w 20"/>
                    <a:gd name="T33" fmla="*/ 31 h 31"/>
                    <a:gd name="T34" fmla="*/ 4 w 20"/>
                    <a:gd name="T35" fmla="*/ 30 h 31"/>
                    <a:gd name="T36" fmla="*/ 0 w 20"/>
                    <a:gd name="T37" fmla="*/ 25 h 31"/>
                    <a:gd name="T38" fmla="*/ 0 w 20"/>
                    <a:gd name="T39" fmla="*/ 19 h 31"/>
                    <a:gd name="T40" fmla="*/ 0 w 20"/>
                    <a:gd name="T4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" h="31">
                      <a:moveTo>
                        <a:pt x="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2"/>
                        <a:pt x="3" y="23"/>
                      </a:cubicBezTo>
                      <a:cubicBezTo>
                        <a:pt x="3" y="24"/>
                        <a:pt x="3" y="25"/>
                        <a:pt x="4" y="26"/>
                      </a:cubicBezTo>
                      <a:cubicBezTo>
                        <a:pt x="4" y="26"/>
                        <a:pt x="5" y="27"/>
                        <a:pt x="6" y="28"/>
                      </a:cubicBezTo>
                      <a:cubicBezTo>
                        <a:pt x="8" y="28"/>
                        <a:pt x="9" y="29"/>
                        <a:pt x="10" y="29"/>
                      </a:cubicBezTo>
                      <a:cubicBezTo>
                        <a:pt x="11" y="29"/>
                        <a:pt x="12" y="28"/>
                        <a:pt x="13" y="28"/>
                      </a:cubicBezTo>
                      <a:cubicBezTo>
                        <a:pt x="14" y="27"/>
                        <a:pt x="15" y="27"/>
                        <a:pt x="15" y="26"/>
                      </a:cubicBezTo>
                      <a:cubicBezTo>
                        <a:pt x="16" y="25"/>
                        <a:pt x="16" y="24"/>
                        <a:pt x="17" y="23"/>
                      </a:cubicBezTo>
                      <a:cubicBezTo>
                        <a:pt x="17" y="23"/>
                        <a:pt x="17" y="21"/>
                        <a:pt x="17" y="19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19"/>
                        <a:pt x="20" y="19"/>
                        <a:pt x="20" y="19"/>
                      </a:cubicBezTo>
                      <a:cubicBezTo>
                        <a:pt x="20" y="21"/>
                        <a:pt x="20" y="23"/>
                        <a:pt x="19" y="25"/>
                      </a:cubicBezTo>
                      <a:cubicBezTo>
                        <a:pt x="19" y="27"/>
                        <a:pt x="17" y="28"/>
                        <a:pt x="16" y="30"/>
                      </a:cubicBezTo>
                      <a:cubicBezTo>
                        <a:pt x="14" y="31"/>
                        <a:pt x="12" y="31"/>
                        <a:pt x="10" y="31"/>
                      </a:cubicBezTo>
                      <a:cubicBezTo>
                        <a:pt x="8" y="31"/>
                        <a:pt x="5" y="31"/>
                        <a:pt x="4" y="30"/>
                      </a:cubicBezTo>
                      <a:cubicBezTo>
                        <a:pt x="2" y="28"/>
                        <a:pt x="1" y="27"/>
                        <a:pt x="0" y="25"/>
                      </a:cubicBezTo>
                      <a:cubicBezTo>
                        <a:pt x="0" y="24"/>
                        <a:pt x="0" y="22"/>
                        <a:pt x="0" y="1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Freeform 310"/>
                <p:cNvSpPr>
                  <a:spLocks/>
                </p:cNvSpPr>
                <p:nvPr userDrawn="1"/>
              </p:nvSpPr>
              <p:spPr bwMode="auto">
                <a:xfrm>
                  <a:off x="10256838" y="4841876"/>
                  <a:ext cx="80963" cy="71438"/>
                </a:xfrm>
                <a:custGeom>
                  <a:avLst/>
                  <a:gdLst>
                    <a:gd name="T0" fmla="*/ 0 w 51"/>
                    <a:gd name="T1" fmla="*/ 45 h 45"/>
                    <a:gd name="T2" fmla="*/ 6 w 51"/>
                    <a:gd name="T3" fmla="*/ 0 h 45"/>
                    <a:gd name="T4" fmla="*/ 7 w 51"/>
                    <a:gd name="T5" fmla="*/ 0 h 45"/>
                    <a:gd name="T6" fmla="*/ 25 w 51"/>
                    <a:gd name="T7" fmla="*/ 37 h 45"/>
                    <a:gd name="T8" fmla="*/ 44 w 51"/>
                    <a:gd name="T9" fmla="*/ 0 h 45"/>
                    <a:gd name="T10" fmla="*/ 44 w 51"/>
                    <a:gd name="T11" fmla="*/ 0 h 45"/>
                    <a:gd name="T12" fmla="*/ 51 w 51"/>
                    <a:gd name="T13" fmla="*/ 45 h 45"/>
                    <a:gd name="T14" fmla="*/ 47 w 51"/>
                    <a:gd name="T15" fmla="*/ 45 h 45"/>
                    <a:gd name="T16" fmla="*/ 42 w 51"/>
                    <a:gd name="T17" fmla="*/ 13 h 45"/>
                    <a:gd name="T18" fmla="*/ 26 w 51"/>
                    <a:gd name="T19" fmla="*/ 45 h 45"/>
                    <a:gd name="T20" fmla="*/ 25 w 51"/>
                    <a:gd name="T21" fmla="*/ 45 h 45"/>
                    <a:gd name="T22" fmla="*/ 9 w 51"/>
                    <a:gd name="T23" fmla="*/ 13 h 45"/>
                    <a:gd name="T24" fmla="*/ 4 w 51"/>
                    <a:gd name="T25" fmla="*/ 45 h 45"/>
                    <a:gd name="T26" fmla="*/ 0 w 51"/>
                    <a:gd name="T2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" h="45">
                      <a:moveTo>
                        <a:pt x="0" y="45"/>
                      </a:move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25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1" y="45"/>
                      </a:lnTo>
                      <a:lnTo>
                        <a:pt x="47" y="45"/>
                      </a:lnTo>
                      <a:lnTo>
                        <a:pt x="42" y="13"/>
                      </a:lnTo>
                      <a:lnTo>
                        <a:pt x="26" y="45"/>
                      </a:lnTo>
                      <a:lnTo>
                        <a:pt x="25" y="45"/>
                      </a:lnTo>
                      <a:lnTo>
                        <a:pt x="9" y="13"/>
                      </a:lnTo>
                      <a:lnTo>
                        <a:pt x="4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Freeform 311"/>
                <p:cNvSpPr>
                  <a:spLocks/>
                </p:cNvSpPr>
                <p:nvPr userDrawn="1"/>
              </p:nvSpPr>
              <p:spPr bwMode="auto">
                <a:xfrm>
                  <a:off x="10352088" y="4841876"/>
                  <a:ext cx="38100" cy="71438"/>
                </a:xfrm>
                <a:custGeom>
                  <a:avLst/>
                  <a:gdLst>
                    <a:gd name="T0" fmla="*/ 0 w 24"/>
                    <a:gd name="T1" fmla="*/ 0 h 45"/>
                    <a:gd name="T2" fmla="*/ 24 w 24"/>
                    <a:gd name="T3" fmla="*/ 0 h 45"/>
                    <a:gd name="T4" fmla="*/ 24 w 24"/>
                    <a:gd name="T5" fmla="*/ 4 h 45"/>
                    <a:gd name="T6" fmla="*/ 4 w 24"/>
                    <a:gd name="T7" fmla="*/ 4 h 45"/>
                    <a:gd name="T8" fmla="*/ 4 w 24"/>
                    <a:gd name="T9" fmla="*/ 19 h 45"/>
                    <a:gd name="T10" fmla="*/ 24 w 24"/>
                    <a:gd name="T11" fmla="*/ 19 h 45"/>
                    <a:gd name="T12" fmla="*/ 24 w 24"/>
                    <a:gd name="T13" fmla="*/ 23 h 45"/>
                    <a:gd name="T14" fmla="*/ 4 w 24"/>
                    <a:gd name="T15" fmla="*/ 23 h 45"/>
                    <a:gd name="T16" fmla="*/ 4 w 24"/>
                    <a:gd name="T17" fmla="*/ 41 h 45"/>
                    <a:gd name="T18" fmla="*/ 24 w 24"/>
                    <a:gd name="T19" fmla="*/ 41 h 45"/>
                    <a:gd name="T20" fmla="*/ 24 w 24"/>
                    <a:gd name="T21" fmla="*/ 45 h 45"/>
                    <a:gd name="T22" fmla="*/ 0 w 24"/>
                    <a:gd name="T23" fmla="*/ 45 h 45"/>
                    <a:gd name="T24" fmla="*/ 0 w 24"/>
                    <a:gd name="T2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" h="45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4" y="4"/>
                      </a:lnTo>
                      <a:lnTo>
                        <a:pt x="4" y="19"/>
                      </a:lnTo>
                      <a:lnTo>
                        <a:pt x="24" y="19"/>
                      </a:lnTo>
                      <a:lnTo>
                        <a:pt x="24" y="23"/>
                      </a:lnTo>
                      <a:lnTo>
                        <a:pt x="4" y="23"/>
                      </a:lnTo>
                      <a:lnTo>
                        <a:pt x="4" y="41"/>
                      </a:lnTo>
                      <a:lnTo>
                        <a:pt x="24" y="41"/>
                      </a:lnTo>
                      <a:lnTo>
                        <a:pt x="24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Freeform 312"/>
                <p:cNvSpPr>
                  <a:spLocks/>
                </p:cNvSpPr>
                <p:nvPr userDrawn="1"/>
              </p:nvSpPr>
              <p:spPr bwMode="auto">
                <a:xfrm>
                  <a:off x="10402888" y="4841876"/>
                  <a:ext cx="55563" cy="71438"/>
                </a:xfrm>
                <a:custGeom>
                  <a:avLst/>
                  <a:gdLst>
                    <a:gd name="T0" fmla="*/ 0 w 35"/>
                    <a:gd name="T1" fmla="*/ 45 h 45"/>
                    <a:gd name="T2" fmla="*/ 0 w 35"/>
                    <a:gd name="T3" fmla="*/ 0 h 45"/>
                    <a:gd name="T4" fmla="*/ 1 w 35"/>
                    <a:gd name="T5" fmla="*/ 0 h 45"/>
                    <a:gd name="T6" fmla="*/ 30 w 35"/>
                    <a:gd name="T7" fmla="*/ 35 h 45"/>
                    <a:gd name="T8" fmla="*/ 30 w 35"/>
                    <a:gd name="T9" fmla="*/ 0 h 45"/>
                    <a:gd name="T10" fmla="*/ 35 w 35"/>
                    <a:gd name="T11" fmla="*/ 0 h 45"/>
                    <a:gd name="T12" fmla="*/ 35 w 35"/>
                    <a:gd name="T13" fmla="*/ 45 h 45"/>
                    <a:gd name="T14" fmla="*/ 35 w 35"/>
                    <a:gd name="T15" fmla="*/ 45 h 45"/>
                    <a:gd name="T16" fmla="*/ 6 w 35"/>
                    <a:gd name="T17" fmla="*/ 10 h 45"/>
                    <a:gd name="T18" fmla="*/ 6 w 35"/>
                    <a:gd name="T19" fmla="*/ 45 h 45"/>
                    <a:gd name="T20" fmla="*/ 0 w 35"/>
                    <a:gd name="T21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45">
                      <a:moveTo>
                        <a:pt x="0" y="45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0" y="35"/>
                      </a:lnTo>
                      <a:lnTo>
                        <a:pt x="30" y="0"/>
                      </a:lnTo>
                      <a:lnTo>
                        <a:pt x="35" y="0"/>
                      </a:lnTo>
                      <a:lnTo>
                        <a:pt x="35" y="45"/>
                      </a:lnTo>
                      <a:lnTo>
                        <a:pt x="35" y="45"/>
                      </a:lnTo>
                      <a:lnTo>
                        <a:pt x="6" y="10"/>
                      </a:lnTo>
                      <a:lnTo>
                        <a:pt x="6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Freeform 313"/>
                <p:cNvSpPr>
                  <a:spLocks/>
                </p:cNvSpPr>
                <p:nvPr userDrawn="1"/>
              </p:nvSpPr>
              <p:spPr bwMode="auto">
                <a:xfrm>
                  <a:off x="10469563" y="4841876"/>
                  <a:ext cx="39688" cy="71438"/>
                </a:xfrm>
                <a:custGeom>
                  <a:avLst/>
                  <a:gdLst>
                    <a:gd name="T0" fmla="*/ 0 w 25"/>
                    <a:gd name="T1" fmla="*/ 4 h 45"/>
                    <a:gd name="T2" fmla="*/ 0 w 25"/>
                    <a:gd name="T3" fmla="*/ 0 h 45"/>
                    <a:gd name="T4" fmla="*/ 25 w 25"/>
                    <a:gd name="T5" fmla="*/ 0 h 45"/>
                    <a:gd name="T6" fmla="*/ 25 w 25"/>
                    <a:gd name="T7" fmla="*/ 4 h 45"/>
                    <a:gd name="T8" fmla="*/ 14 w 25"/>
                    <a:gd name="T9" fmla="*/ 4 h 45"/>
                    <a:gd name="T10" fmla="*/ 14 w 25"/>
                    <a:gd name="T11" fmla="*/ 45 h 45"/>
                    <a:gd name="T12" fmla="*/ 10 w 25"/>
                    <a:gd name="T13" fmla="*/ 45 h 45"/>
                    <a:gd name="T14" fmla="*/ 10 w 25"/>
                    <a:gd name="T15" fmla="*/ 4 h 45"/>
                    <a:gd name="T16" fmla="*/ 0 w 25"/>
                    <a:gd name="T17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45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5" y="4"/>
                      </a:lnTo>
                      <a:lnTo>
                        <a:pt x="14" y="4"/>
                      </a:lnTo>
                      <a:lnTo>
                        <a:pt x="14" y="45"/>
                      </a:lnTo>
                      <a:lnTo>
                        <a:pt x="10" y="45"/>
                      </a:lnTo>
                      <a:lnTo>
                        <a:pt x="1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Freeform 314"/>
                <p:cNvSpPr>
                  <a:spLocks/>
                </p:cNvSpPr>
                <p:nvPr userDrawn="1"/>
              </p:nvSpPr>
              <p:spPr bwMode="auto">
                <a:xfrm>
                  <a:off x="10510838" y="4840288"/>
                  <a:ext cx="41275" cy="73025"/>
                </a:xfrm>
                <a:custGeom>
                  <a:avLst/>
                  <a:gdLst>
                    <a:gd name="T0" fmla="*/ 0 w 18"/>
                    <a:gd name="T1" fmla="*/ 26 h 32"/>
                    <a:gd name="T2" fmla="*/ 2 w 18"/>
                    <a:gd name="T3" fmla="*/ 24 h 32"/>
                    <a:gd name="T4" fmla="*/ 9 w 18"/>
                    <a:gd name="T5" fmla="*/ 29 h 32"/>
                    <a:gd name="T6" fmla="*/ 12 w 18"/>
                    <a:gd name="T7" fmla="*/ 29 h 32"/>
                    <a:gd name="T8" fmla="*/ 14 w 18"/>
                    <a:gd name="T9" fmla="*/ 27 h 32"/>
                    <a:gd name="T10" fmla="*/ 14 w 18"/>
                    <a:gd name="T11" fmla="*/ 24 h 32"/>
                    <a:gd name="T12" fmla="*/ 13 w 18"/>
                    <a:gd name="T13" fmla="*/ 21 h 32"/>
                    <a:gd name="T14" fmla="*/ 8 w 18"/>
                    <a:gd name="T15" fmla="*/ 16 h 32"/>
                    <a:gd name="T16" fmla="*/ 3 w 18"/>
                    <a:gd name="T17" fmla="*/ 12 h 32"/>
                    <a:gd name="T18" fmla="*/ 2 w 18"/>
                    <a:gd name="T19" fmla="*/ 7 h 32"/>
                    <a:gd name="T20" fmla="*/ 3 w 18"/>
                    <a:gd name="T21" fmla="*/ 4 h 32"/>
                    <a:gd name="T22" fmla="*/ 5 w 18"/>
                    <a:gd name="T23" fmla="*/ 1 h 32"/>
                    <a:gd name="T24" fmla="*/ 9 w 18"/>
                    <a:gd name="T25" fmla="*/ 0 h 32"/>
                    <a:gd name="T26" fmla="*/ 13 w 18"/>
                    <a:gd name="T27" fmla="*/ 1 h 32"/>
                    <a:gd name="T28" fmla="*/ 17 w 18"/>
                    <a:gd name="T29" fmla="*/ 5 h 32"/>
                    <a:gd name="T30" fmla="*/ 15 w 18"/>
                    <a:gd name="T31" fmla="*/ 7 h 32"/>
                    <a:gd name="T32" fmla="*/ 12 w 18"/>
                    <a:gd name="T33" fmla="*/ 4 h 32"/>
                    <a:gd name="T34" fmla="*/ 9 w 18"/>
                    <a:gd name="T35" fmla="*/ 3 h 32"/>
                    <a:gd name="T36" fmla="*/ 6 w 18"/>
                    <a:gd name="T37" fmla="*/ 5 h 32"/>
                    <a:gd name="T38" fmla="*/ 5 w 18"/>
                    <a:gd name="T39" fmla="*/ 7 h 32"/>
                    <a:gd name="T40" fmla="*/ 5 w 18"/>
                    <a:gd name="T41" fmla="*/ 9 h 32"/>
                    <a:gd name="T42" fmla="*/ 7 w 18"/>
                    <a:gd name="T43" fmla="*/ 11 h 32"/>
                    <a:gd name="T44" fmla="*/ 11 w 18"/>
                    <a:gd name="T45" fmla="*/ 14 h 32"/>
                    <a:gd name="T46" fmla="*/ 16 w 18"/>
                    <a:gd name="T47" fmla="*/ 20 h 32"/>
                    <a:gd name="T48" fmla="*/ 18 w 18"/>
                    <a:gd name="T49" fmla="*/ 24 h 32"/>
                    <a:gd name="T50" fmla="*/ 15 w 18"/>
                    <a:gd name="T51" fmla="*/ 30 h 32"/>
                    <a:gd name="T52" fmla="*/ 9 w 18"/>
                    <a:gd name="T53" fmla="*/ 32 h 32"/>
                    <a:gd name="T54" fmla="*/ 4 w 18"/>
                    <a:gd name="T55" fmla="*/ 31 h 32"/>
                    <a:gd name="T56" fmla="*/ 0 w 18"/>
                    <a:gd name="T57" fmla="*/ 2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8" h="32">
                      <a:moveTo>
                        <a:pt x="0" y="26"/>
                      </a:move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4" y="28"/>
                        <a:pt x="6" y="29"/>
                        <a:pt x="9" y="29"/>
                      </a:cubicBezTo>
                      <a:cubicBezTo>
                        <a:pt x="10" y="29"/>
                        <a:pt x="11" y="29"/>
                        <a:pt x="12" y="29"/>
                      </a:cubicBezTo>
                      <a:cubicBezTo>
                        <a:pt x="13" y="28"/>
                        <a:pt x="13" y="28"/>
                        <a:pt x="14" y="27"/>
                      </a:cubicBezTo>
                      <a:cubicBezTo>
                        <a:pt x="14" y="26"/>
                        <a:pt x="14" y="25"/>
                        <a:pt x="14" y="24"/>
                      </a:cubicBezTo>
                      <a:cubicBezTo>
                        <a:pt x="14" y="23"/>
                        <a:pt x="14" y="22"/>
                        <a:pt x="13" y="21"/>
                      </a:cubicBezTo>
                      <a:cubicBezTo>
                        <a:pt x="12" y="20"/>
                        <a:pt x="11" y="18"/>
                        <a:pt x="8" y="16"/>
                      </a:cubicBezTo>
                      <a:cubicBezTo>
                        <a:pt x="6" y="14"/>
                        <a:pt x="4" y="13"/>
                        <a:pt x="3" y="12"/>
                      </a:cubicBezTo>
                      <a:cubicBezTo>
                        <a:pt x="2" y="11"/>
                        <a:pt x="2" y="9"/>
                        <a:pt x="2" y="7"/>
                      </a:cubicBezTo>
                      <a:cubicBezTo>
                        <a:pt x="2" y="6"/>
                        <a:pt x="2" y="5"/>
                        <a:pt x="3" y="4"/>
                      </a:cubicBez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7" y="1"/>
                        <a:pt x="8" y="0"/>
                        <a:pt x="9" y="0"/>
                      </a:cubicBezTo>
                      <a:cubicBezTo>
                        <a:pt x="11" y="0"/>
                        <a:pt x="12" y="1"/>
                        <a:pt x="13" y="1"/>
                      </a:cubicBezTo>
                      <a:cubicBezTo>
                        <a:pt x="15" y="2"/>
                        <a:pt x="16" y="3"/>
                        <a:pt x="17" y="5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6"/>
                        <a:pt x="13" y="5"/>
                        <a:pt x="12" y="4"/>
                      </a:cubicBezTo>
                      <a:cubicBezTo>
                        <a:pt x="11" y="4"/>
                        <a:pt x="10" y="3"/>
                        <a:pt x="9" y="3"/>
                      </a:cubicBezTo>
                      <a:cubicBezTo>
                        <a:pt x="8" y="3"/>
                        <a:pt x="7" y="4"/>
                        <a:pt x="6" y="5"/>
                      </a:cubicBezTo>
                      <a:cubicBezTo>
                        <a:pt x="5" y="5"/>
                        <a:pt x="5" y="6"/>
                        <a:pt x="5" y="7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9" y="13"/>
                        <a:pt x="11" y="14"/>
                      </a:cubicBezTo>
                      <a:cubicBezTo>
                        <a:pt x="14" y="16"/>
                        <a:pt x="15" y="18"/>
                        <a:pt x="16" y="20"/>
                      </a:cubicBezTo>
                      <a:cubicBezTo>
                        <a:pt x="17" y="21"/>
                        <a:pt x="18" y="23"/>
                        <a:pt x="18" y="24"/>
                      </a:cubicBezTo>
                      <a:cubicBezTo>
                        <a:pt x="18" y="26"/>
                        <a:pt x="17" y="28"/>
                        <a:pt x="15" y="30"/>
                      </a:cubicBezTo>
                      <a:cubicBezTo>
                        <a:pt x="14" y="32"/>
                        <a:pt x="12" y="32"/>
                        <a:pt x="9" y="32"/>
                      </a:cubicBezTo>
                      <a:cubicBezTo>
                        <a:pt x="7" y="32"/>
                        <a:pt x="6" y="32"/>
                        <a:pt x="4" y="31"/>
                      </a:cubicBezTo>
                      <a:cubicBezTo>
                        <a:pt x="3" y="30"/>
                        <a:pt x="1" y="28"/>
                        <a:pt x="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Rectangle 315"/>
                <p:cNvSpPr>
                  <a:spLocks noChangeArrowheads="1"/>
                </p:cNvSpPr>
                <p:nvPr userDrawn="1"/>
              </p:nvSpPr>
              <p:spPr bwMode="auto">
                <a:xfrm>
                  <a:off x="10621963" y="4876801"/>
                  <a:ext cx="200025" cy="317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Rectangle 316"/>
                <p:cNvSpPr>
                  <a:spLocks noChangeArrowheads="1"/>
                </p:cNvSpPr>
                <p:nvPr userDrawn="1"/>
              </p:nvSpPr>
              <p:spPr bwMode="auto">
                <a:xfrm>
                  <a:off x="10621963" y="4851401"/>
                  <a:ext cx="200025" cy="111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Rectangle 317"/>
                <p:cNvSpPr>
                  <a:spLocks noChangeArrowheads="1"/>
                </p:cNvSpPr>
                <p:nvPr userDrawn="1"/>
              </p:nvSpPr>
              <p:spPr bwMode="auto">
                <a:xfrm>
                  <a:off x="9894888" y="4933951"/>
                  <a:ext cx="695325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Freeform 318"/>
                <p:cNvSpPr>
                  <a:spLocks/>
                </p:cNvSpPr>
                <p:nvPr userDrawn="1"/>
              </p:nvSpPr>
              <p:spPr bwMode="auto">
                <a:xfrm>
                  <a:off x="10566400" y="4876801"/>
                  <a:ext cx="55563" cy="66675"/>
                </a:xfrm>
                <a:custGeom>
                  <a:avLst/>
                  <a:gdLst>
                    <a:gd name="T0" fmla="*/ 15 w 35"/>
                    <a:gd name="T1" fmla="*/ 42 h 42"/>
                    <a:gd name="T2" fmla="*/ 35 w 35"/>
                    <a:gd name="T3" fmla="*/ 20 h 42"/>
                    <a:gd name="T4" fmla="*/ 35 w 35"/>
                    <a:gd name="T5" fmla="*/ 0 h 42"/>
                    <a:gd name="T6" fmla="*/ 0 w 35"/>
                    <a:gd name="T7" fmla="*/ 36 h 42"/>
                    <a:gd name="T8" fmla="*/ 15 w 35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42">
                      <a:moveTo>
                        <a:pt x="15" y="42"/>
                      </a:moveTo>
                      <a:lnTo>
                        <a:pt x="35" y="20"/>
                      </a:lnTo>
                      <a:lnTo>
                        <a:pt x="35" y="0"/>
                      </a:lnTo>
                      <a:lnTo>
                        <a:pt x="0" y="36"/>
                      </a:lnTo>
                      <a:lnTo>
                        <a:pt x="15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Freeform 319"/>
                <p:cNvSpPr>
                  <a:spLocks/>
                </p:cNvSpPr>
                <p:nvPr userDrawn="1"/>
              </p:nvSpPr>
              <p:spPr bwMode="auto">
                <a:xfrm>
                  <a:off x="9956800" y="4694238"/>
                  <a:ext cx="34925" cy="71438"/>
                </a:xfrm>
                <a:custGeom>
                  <a:avLst/>
                  <a:gdLst>
                    <a:gd name="T0" fmla="*/ 0 w 22"/>
                    <a:gd name="T1" fmla="*/ 0 h 45"/>
                    <a:gd name="T2" fmla="*/ 4 w 22"/>
                    <a:gd name="T3" fmla="*/ 0 h 45"/>
                    <a:gd name="T4" fmla="*/ 4 w 22"/>
                    <a:gd name="T5" fmla="*/ 41 h 45"/>
                    <a:gd name="T6" fmla="*/ 22 w 22"/>
                    <a:gd name="T7" fmla="*/ 41 h 45"/>
                    <a:gd name="T8" fmla="*/ 22 w 22"/>
                    <a:gd name="T9" fmla="*/ 45 h 45"/>
                    <a:gd name="T10" fmla="*/ 0 w 22"/>
                    <a:gd name="T11" fmla="*/ 45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41"/>
                      </a:lnTo>
                      <a:lnTo>
                        <a:pt x="22" y="41"/>
                      </a:lnTo>
                      <a:lnTo>
                        <a:pt x="22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Freeform 320"/>
                <p:cNvSpPr>
                  <a:spLocks noEditPoints="1"/>
                </p:cNvSpPr>
                <p:nvPr userDrawn="1"/>
              </p:nvSpPr>
              <p:spPr bwMode="auto">
                <a:xfrm>
                  <a:off x="9998075" y="4691063"/>
                  <a:ext cx="76200" cy="76200"/>
                </a:xfrm>
                <a:custGeom>
                  <a:avLst/>
                  <a:gdLst>
                    <a:gd name="T0" fmla="*/ 16 w 33"/>
                    <a:gd name="T1" fmla="*/ 0 h 33"/>
                    <a:gd name="T2" fmla="*/ 28 w 33"/>
                    <a:gd name="T3" fmla="*/ 5 h 33"/>
                    <a:gd name="T4" fmla="*/ 33 w 33"/>
                    <a:gd name="T5" fmla="*/ 16 h 33"/>
                    <a:gd name="T6" fmla="*/ 28 w 33"/>
                    <a:gd name="T7" fmla="*/ 28 h 33"/>
                    <a:gd name="T8" fmla="*/ 17 w 33"/>
                    <a:gd name="T9" fmla="*/ 33 h 33"/>
                    <a:gd name="T10" fmla="*/ 5 w 33"/>
                    <a:gd name="T11" fmla="*/ 28 h 33"/>
                    <a:gd name="T12" fmla="*/ 0 w 33"/>
                    <a:gd name="T13" fmla="*/ 17 h 33"/>
                    <a:gd name="T14" fmla="*/ 3 w 33"/>
                    <a:gd name="T15" fmla="*/ 8 h 33"/>
                    <a:gd name="T16" fmla="*/ 8 w 33"/>
                    <a:gd name="T17" fmla="*/ 3 h 33"/>
                    <a:gd name="T18" fmla="*/ 16 w 33"/>
                    <a:gd name="T19" fmla="*/ 0 h 33"/>
                    <a:gd name="T20" fmla="*/ 17 w 33"/>
                    <a:gd name="T21" fmla="*/ 3 h 33"/>
                    <a:gd name="T22" fmla="*/ 10 w 33"/>
                    <a:gd name="T23" fmla="*/ 5 h 33"/>
                    <a:gd name="T24" fmla="*/ 5 w 33"/>
                    <a:gd name="T25" fmla="*/ 10 h 33"/>
                    <a:gd name="T26" fmla="*/ 4 w 33"/>
                    <a:gd name="T27" fmla="*/ 17 h 33"/>
                    <a:gd name="T28" fmla="*/ 7 w 33"/>
                    <a:gd name="T29" fmla="*/ 26 h 33"/>
                    <a:gd name="T30" fmla="*/ 17 w 33"/>
                    <a:gd name="T31" fmla="*/ 30 h 33"/>
                    <a:gd name="T32" fmla="*/ 23 w 33"/>
                    <a:gd name="T33" fmla="*/ 28 h 33"/>
                    <a:gd name="T34" fmla="*/ 28 w 33"/>
                    <a:gd name="T35" fmla="*/ 23 h 33"/>
                    <a:gd name="T36" fmla="*/ 30 w 33"/>
                    <a:gd name="T37" fmla="*/ 16 h 33"/>
                    <a:gd name="T38" fmla="*/ 28 w 33"/>
                    <a:gd name="T39" fmla="*/ 10 h 33"/>
                    <a:gd name="T40" fmla="*/ 23 w 33"/>
                    <a:gd name="T41" fmla="*/ 5 h 33"/>
                    <a:gd name="T42" fmla="*/ 17 w 33"/>
                    <a:gd name="T43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" h="33">
                      <a:moveTo>
                        <a:pt x="16" y="0"/>
                      </a:moveTo>
                      <a:cubicBezTo>
                        <a:pt x="21" y="0"/>
                        <a:pt x="25" y="2"/>
                        <a:pt x="28" y="5"/>
                      </a:cubicBezTo>
                      <a:cubicBezTo>
                        <a:pt x="31" y="8"/>
                        <a:pt x="33" y="12"/>
                        <a:pt x="33" y="16"/>
                      </a:cubicBezTo>
                      <a:cubicBezTo>
                        <a:pt x="33" y="21"/>
                        <a:pt x="31" y="25"/>
                        <a:pt x="28" y="28"/>
                      </a:cubicBezTo>
                      <a:cubicBezTo>
                        <a:pt x="25" y="31"/>
                        <a:pt x="21" y="33"/>
                        <a:pt x="17" y="33"/>
                      </a:cubicBezTo>
                      <a:cubicBezTo>
                        <a:pt x="12" y="33"/>
                        <a:pt x="8" y="31"/>
                        <a:pt x="5" y="28"/>
                      </a:cubicBezTo>
                      <a:cubicBezTo>
                        <a:pt x="2" y="25"/>
                        <a:pt x="0" y="21"/>
                        <a:pt x="0" y="17"/>
                      </a:cubicBezTo>
                      <a:cubicBezTo>
                        <a:pt x="0" y="14"/>
                        <a:pt x="1" y="11"/>
                        <a:pt x="3" y="8"/>
                      </a:cubicBezTo>
                      <a:cubicBezTo>
                        <a:pt x="4" y="6"/>
                        <a:pt x="6" y="4"/>
                        <a:pt x="8" y="3"/>
                      </a:cubicBezTo>
                      <a:cubicBezTo>
                        <a:pt x="11" y="1"/>
                        <a:pt x="14" y="0"/>
                        <a:pt x="16" y="0"/>
                      </a:cubicBezTo>
                      <a:close/>
                      <a:moveTo>
                        <a:pt x="17" y="3"/>
                      </a:moveTo>
                      <a:cubicBezTo>
                        <a:pt x="14" y="3"/>
                        <a:pt x="12" y="4"/>
                        <a:pt x="10" y="5"/>
                      </a:cubicBezTo>
                      <a:cubicBezTo>
                        <a:pt x="8" y="6"/>
                        <a:pt x="7" y="8"/>
                        <a:pt x="5" y="10"/>
                      </a:cubicBezTo>
                      <a:cubicBezTo>
                        <a:pt x="4" y="12"/>
                        <a:pt x="4" y="14"/>
                        <a:pt x="4" y="17"/>
                      </a:cubicBezTo>
                      <a:cubicBezTo>
                        <a:pt x="4" y="20"/>
                        <a:pt x="5" y="23"/>
                        <a:pt x="7" y="26"/>
                      </a:cubicBezTo>
                      <a:cubicBezTo>
                        <a:pt x="10" y="28"/>
                        <a:pt x="13" y="30"/>
                        <a:pt x="17" y="30"/>
                      </a:cubicBezTo>
                      <a:cubicBezTo>
                        <a:pt x="19" y="30"/>
                        <a:pt x="21" y="29"/>
                        <a:pt x="23" y="28"/>
                      </a:cubicBezTo>
                      <a:cubicBezTo>
                        <a:pt x="25" y="27"/>
                        <a:pt x="27" y="25"/>
                        <a:pt x="28" y="23"/>
                      </a:cubicBezTo>
                      <a:cubicBezTo>
                        <a:pt x="29" y="21"/>
                        <a:pt x="30" y="19"/>
                        <a:pt x="30" y="16"/>
                      </a:cubicBezTo>
                      <a:cubicBezTo>
                        <a:pt x="30" y="14"/>
                        <a:pt x="29" y="12"/>
                        <a:pt x="28" y="10"/>
                      </a:cubicBezTo>
                      <a:cubicBezTo>
                        <a:pt x="27" y="8"/>
                        <a:pt x="25" y="6"/>
                        <a:pt x="23" y="5"/>
                      </a:cubicBezTo>
                      <a:cubicBezTo>
                        <a:pt x="21" y="4"/>
                        <a:pt x="19" y="3"/>
                        <a:pt x="1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Freeform 321"/>
                <p:cNvSpPr>
                  <a:spLocks/>
                </p:cNvSpPr>
                <p:nvPr userDrawn="1"/>
              </p:nvSpPr>
              <p:spPr bwMode="auto">
                <a:xfrm>
                  <a:off x="10086975" y="4691063"/>
                  <a:ext cx="73025" cy="76200"/>
                </a:xfrm>
                <a:custGeom>
                  <a:avLst/>
                  <a:gdLst>
                    <a:gd name="T0" fmla="*/ 30 w 32"/>
                    <a:gd name="T1" fmla="*/ 6 h 33"/>
                    <a:gd name="T2" fmla="*/ 28 w 32"/>
                    <a:gd name="T3" fmla="*/ 9 h 33"/>
                    <a:gd name="T4" fmla="*/ 22 w 32"/>
                    <a:gd name="T5" fmla="*/ 5 h 33"/>
                    <a:gd name="T6" fmla="*/ 16 w 32"/>
                    <a:gd name="T7" fmla="*/ 3 h 33"/>
                    <a:gd name="T8" fmla="*/ 10 w 32"/>
                    <a:gd name="T9" fmla="*/ 5 h 33"/>
                    <a:gd name="T10" fmla="*/ 5 w 32"/>
                    <a:gd name="T11" fmla="*/ 10 h 33"/>
                    <a:gd name="T12" fmla="*/ 3 w 32"/>
                    <a:gd name="T13" fmla="*/ 16 h 33"/>
                    <a:gd name="T14" fmla="*/ 5 w 32"/>
                    <a:gd name="T15" fmla="*/ 23 h 33"/>
                    <a:gd name="T16" fmla="*/ 10 w 32"/>
                    <a:gd name="T17" fmla="*/ 28 h 33"/>
                    <a:gd name="T18" fmla="*/ 17 w 32"/>
                    <a:gd name="T19" fmla="*/ 30 h 33"/>
                    <a:gd name="T20" fmla="*/ 25 w 32"/>
                    <a:gd name="T21" fmla="*/ 27 h 33"/>
                    <a:gd name="T22" fmla="*/ 29 w 32"/>
                    <a:gd name="T23" fmla="*/ 20 h 33"/>
                    <a:gd name="T24" fmla="*/ 19 w 32"/>
                    <a:gd name="T25" fmla="*/ 20 h 33"/>
                    <a:gd name="T26" fmla="*/ 19 w 32"/>
                    <a:gd name="T27" fmla="*/ 17 h 33"/>
                    <a:gd name="T28" fmla="*/ 32 w 32"/>
                    <a:gd name="T29" fmla="*/ 17 h 33"/>
                    <a:gd name="T30" fmla="*/ 28 w 32"/>
                    <a:gd name="T31" fmla="*/ 28 h 33"/>
                    <a:gd name="T32" fmla="*/ 17 w 32"/>
                    <a:gd name="T33" fmla="*/ 33 h 33"/>
                    <a:gd name="T34" fmla="*/ 3 w 32"/>
                    <a:gd name="T35" fmla="*/ 27 h 33"/>
                    <a:gd name="T36" fmla="*/ 0 w 32"/>
                    <a:gd name="T37" fmla="*/ 16 h 33"/>
                    <a:gd name="T38" fmla="*/ 2 w 32"/>
                    <a:gd name="T39" fmla="*/ 8 h 33"/>
                    <a:gd name="T40" fmla="*/ 8 w 32"/>
                    <a:gd name="T41" fmla="*/ 2 h 33"/>
                    <a:gd name="T42" fmla="*/ 16 w 32"/>
                    <a:gd name="T43" fmla="*/ 0 h 33"/>
                    <a:gd name="T44" fmla="*/ 24 w 32"/>
                    <a:gd name="T45" fmla="*/ 2 h 33"/>
                    <a:gd name="T46" fmla="*/ 30 w 32"/>
                    <a:gd name="T47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2" h="33">
                      <a:moveTo>
                        <a:pt x="30" y="6"/>
                      </a:move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6" y="7"/>
                        <a:pt x="24" y="6"/>
                        <a:pt x="22" y="5"/>
                      </a:cubicBezTo>
                      <a:cubicBezTo>
                        <a:pt x="20" y="4"/>
                        <a:pt x="18" y="3"/>
                        <a:pt x="16" y="3"/>
                      </a:cubicBezTo>
                      <a:cubicBezTo>
                        <a:pt x="14" y="3"/>
                        <a:pt x="12" y="4"/>
                        <a:pt x="10" y="5"/>
                      </a:cubicBezTo>
                      <a:cubicBezTo>
                        <a:pt x="7" y="6"/>
                        <a:pt x="6" y="8"/>
                        <a:pt x="5" y="10"/>
                      </a:cubicBezTo>
                      <a:cubicBezTo>
                        <a:pt x="3" y="12"/>
                        <a:pt x="3" y="14"/>
                        <a:pt x="3" y="16"/>
                      </a:cubicBezTo>
                      <a:cubicBezTo>
                        <a:pt x="3" y="19"/>
                        <a:pt x="3" y="21"/>
                        <a:pt x="5" y="23"/>
                      </a:cubicBezTo>
                      <a:cubicBezTo>
                        <a:pt x="6" y="25"/>
                        <a:pt x="8" y="27"/>
                        <a:pt x="10" y="28"/>
                      </a:cubicBezTo>
                      <a:cubicBezTo>
                        <a:pt x="12" y="29"/>
                        <a:pt x="14" y="30"/>
                        <a:pt x="17" y="30"/>
                      </a:cubicBezTo>
                      <a:cubicBezTo>
                        <a:pt x="20" y="30"/>
                        <a:pt x="23" y="29"/>
                        <a:pt x="25" y="27"/>
                      </a:cubicBezTo>
                      <a:cubicBezTo>
                        <a:pt x="27" y="25"/>
                        <a:pt x="28" y="23"/>
                        <a:pt x="29" y="20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32" y="17"/>
                        <a:pt x="32" y="17"/>
                        <a:pt x="32" y="17"/>
                      </a:cubicBezTo>
                      <a:cubicBezTo>
                        <a:pt x="32" y="22"/>
                        <a:pt x="31" y="26"/>
                        <a:pt x="28" y="28"/>
                      </a:cubicBezTo>
                      <a:cubicBezTo>
                        <a:pt x="25" y="31"/>
                        <a:pt x="21" y="33"/>
                        <a:pt x="17" y="33"/>
                      </a:cubicBezTo>
                      <a:cubicBezTo>
                        <a:pt x="11" y="33"/>
                        <a:pt x="7" y="31"/>
                        <a:pt x="3" y="27"/>
                      </a:cubicBezTo>
                      <a:cubicBezTo>
                        <a:pt x="1" y="24"/>
                        <a:pt x="0" y="20"/>
                        <a:pt x="0" y="16"/>
                      </a:cubicBezTo>
                      <a:cubicBezTo>
                        <a:pt x="0" y="14"/>
                        <a:pt x="0" y="11"/>
                        <a:pt x="2" y="8"/>
                      </a:cubicBezTo>
                      <a:cubicBezTo>
                        <a:pt x="3" y="6"/>
                        <a:pt x="5" y="4"/>
                        <a:pt x="8" y="2"/>
                      </a:cubicBezTo>
                      <a:cubicBezTo>
                        <a:pt x="10" y="1"/>
                        <a:pt x="13" y="0"/>
                        <a:pt x="16" y="0"/>
                      </a:cubicBezTo>
                      <a:cubicBezTo>
                        <a:pt x="19" y="0"/>
                        <a:pt x="21" y="1"/>
                        <a:pt x="24" y="2"/>
                      </a:cubicBezTo>
                      <a:cubicBezTo>
                        <a:pt x="26" y="3"/>
                        <a:pt x="28" y="4"/>
                        <a:pt x="3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Rectangle 322"/>
                <p:cNvSpPr>
                  <a:spLocks noChangeArrowheads="1"/>
                </p:cNvSpPr>
                <p:nvPr userDrawn="1"/>
              </p:nvSpPr>
              <p:spPr bwMode="auto">
                <a:xfrm>
                  <a:off x="10469563" y="4729163"/>
                  <a:ext cx="352425" cy="349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Rectangle 323"/>
                <p:cNvSpPr>
                  <a:spLocks noChangeArrowheads="1"/>
                </p:cNvSpPr>
                <p:nvPr userDrawn="1"/>
              </p:nvSpPr>
              <p:spPr bwMode="auto">
                <a:xfrm>
                  <a:off x="10469563" y="4703763"/>
                  <a:ext cx="352425" cy="111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Rectangle 324"/>
                <p:cNvSpPr>
                  <a:spLocks noChangeArrowheads="1"/>
                </p:cNvSpPr>
                <p:nvPr userDrawn="1"/>
              </p:nvSpPr>
              <p:spPr bwMode="auto">
                <a:xfrm>
                  <a:off x="9894888" y="4786313"/>
                  <a:ext cx="539750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Freeform 325"/>
                <p:cNvSpPr>
                  <a:spLocks/>
                </p:cNvSpPr>
                <p:nvPr userDrawn="1"/>
              </p:nvSpPr>
              <p:spPr bwMode="auto">
                <a:xfrm>
                  <a:off x="10412413" y="4729163"/>
                  <a:ext cx="57150" cy="66675"/>
                </a:xfrm>
                <a:custGeom>
                  <a:avLst/>
                  <a:gdLst>
                    <a:gd name="T0" fmla="*/ 14 w 36"/>
                    <a:gd name="T1" fmla="*/ 42 h 42"/>
                    <a:gd name="T2" fmla="*/ 36 w 36"/>
                    <a:gd name="T3" fmla="*/ 22 h 42"/>
                    <a:gd name="T4" fmla="*/ 36 w 36"/>
                    <a:gd name="T5" fmla="*/ 0 h 42"/>
                    <a:gd name="T6" fmla="*/ 0 w 36"/>
                    <a:gd name="T7" fmla="*/ 36 h 42"/>
                    <a:gd name="T8" fmla="*/ 14 w 36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2">
                      <a:moveTo>
                        <a:pt x="14" y="42"/>
                      </a:moveTo>
                      <a:lnTo>
                        <a:pt x="36" y="22"/>
                      </a:lnTo>
                      <a:lnTo>
                        <a:pt x="36" y="0"/>
                      </a:lnTo>
                      <a:lnTo>
                        <a:pt x="0" y="36"/>
                      </a:lnTo>
                      <a:lnTo>
                        <a:pt x="14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Freeform 326"/>
                <p:cNvSpPr>
                  <a:spLocks/>
                </p:cNvSpPr>
                <p:nvPr userDrawn="1"/>
              </p:nvSpPr>
              <p:spPr bwMode="auto">
                <a:xfrm>
                  <a:off x="9956800" y="4554538"/>
                  <a:ext cx="50800" cy="73025"/>
                </a:xfrm>
                <a:custGeom>
                  <a:avLst/>
                  <a:gdLst>
                    <a:gd name="T0" fmla="*/ 0 w 32"/>
                    <a:gd name="T1" fmla="*/ 0 h 46"/>
                    <a:gd name="T2" fmla="*/ 4 w 32"/>
                    <a:gd name="T3" fmla="*/ 0 h 46"/>
                    <a:gd name="T4" fmla="*/ 4 w 32"/>
                    <a:gd name="T5" fmla="*/ 19 h 46"/>
                    <a:gd name="T6" fmla="*/ 28 w 32"/>
                    <a:gd name="T7" fmla="*/ 19 h 46"/>
                    <a:gd name="T8" fmla="*/ 28 w 32"/>
                    <a:gd name="T9" fmla="*/ 0 h 46"/>
                    <a:gd name="T10" fmla="*/ 32 w 32"/>
                    <a:gd name="T11" fmla="*/ 0 h 46"/>
                    <a:gd name="T12" fmla="*/ 32 w 32"/>
                    <a:gd name="T13" fmla="*/ 46 h 46"/>
                    <a:gd name="T14" fmla="*/ 28 w 32"/>
                    <a:gd name="T15" fmla="*/ 46 h 46"/>
                    <a:gd name="T16" fmla="*/ 28 w 32"/>
                    <a:gd name="T17" fmla="*/ 24 h 46"/>
                    <a:gd name="T18" fmla="*/ 4 w 32"/>
                    <a:gd name="T19" fmla="*/ 24 h 46"/>
                    <a:gd name="T20" fmla="*/ 4 w 32"/>
                    <a:gd name="T21" fmla="*/ 46 h 46"/>
                    <a:gd name="T22" fmla="*/ 0 w 32"/>
                    <a:gd name="T23" fmla="*/ 46 h 46"/>
                    <a:gd name="T24" fmla="*/ 0 w 32"/>
                    <a:gd name="T2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" h="4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9"/>
                      </a:lnTo>
                      <a:lnTo>
                        <a:pt x="28" y="19"/>
                      </a:ln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32" y="46"/>
                      </a:lnTo>
                      <a:lnTo>
                        <a:pt x="28" y="46"/>
                      </a:lnTo>
                      <a:lnTo>
                        <a:pt x="28" y="24"/>
                      </a:lnTo>
                      <a:lnTo>
                        <a:pt x="4" y="24"/>
                      </a:lnTo>
                      <a:lnTo>
                        <a:pt x="4" y="46"/>
                      </a:lnTo>
                      <a:lnTo>
                        <a:pt x="0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Freeform 328"/>
                <p:cNvSpPr>
                  <a:spLocks/>
                </p:cNvSpPr>
                <p:nvPr userDrawn="1"/>
              </p:nvSpPr>
              <p:spPr bwMode="auto">
                <a:xfrm>
                  <a:off x="10052846" y="4554538"/>
                  <a:ext cx="41275" cy="74613"/>
                </a:xfrm>
                <a:custGeom>
                  <a:avLst/>
                  <a:gdLst>
                    <a:gd name="T0" fmla="*/ 0 w 18"/>
                    <a:gd name="T1" fmla="*/ 25 h 32"/>
                    <a:gd name="T2" fmla="*/ 3 w 18"/>
                    <a:gd name="T3" fmla="*/ 24 h 32"/>
                    <a:gd name="T4" fmla="*/ 9 w 18"/>
                    <a:gd name="T5" fmla="*/ 29 h 32"/>
                    <a:gd name="T6" fmla="*/ 12 w 18"/>
                    <a:gd name="T7" fmla="*/ 28 h 32"/>
                    <a:gd name="T8" fmla="*/ 14 w 18"/>
                    <a:gd name="T9" fmla="*/ 26 h 32"/>
                    <a:gd name="T10" fmla="*/ 15 w 18"/>
                    <a:gd name="T11" fmla="*/ 24 h 32"/>
                    <a:gd name="T12" fmla="*/ 14 w 18"/>
                    <a:gd name="T13" fmla="*/ 21 h 32"/>
                    <a:gd name="T14" fmla="*/ 9 w 18"/>
                    <a:gd name="T15" fmla="*/ 16 h 32"/>
                    <a:gd name="T16" fmla="*/ 4 w 18"/>
                    <a:gd name="T17" fmla="*/ 12 h 32"/>
                    <a:gd name="T18" fmla="*/ 2 w 18"/>
                    <a:gd name="T19" fmla="*/ 7 h 32"/>
                    <a:gd name="T20" fmla="*/ 3 w 18"/>
                    <a:gd name="T21" fmla="*/ 3 h 32"/>
                    <a:gd name="T22" fmla="*/ 6 w 18"/>
                    <a:gd name="T23" fmla="*/ 1 h 32"/>
                    <a:gd name="T24" fmla="*/ 10 w 18"/>
                    <a:gd name="T25" fmla="*/ 0 h 32"/>
                    <a:gd name="T26" fmla="*/ 14 w 18"/>
                    <a:gd name="T27" fmla="*/ 1 h 32"/>
                    <a:gd name="T28" fmla="*/ 18 w 18"/>
                    <a:gd name="T29" fmla="*/ 5 h 32"/>
                    <a:gd name="T30" fmla="*/ 15 w 18"/>
                    <a:gd name="T31" fmla="*/ 7 h 32"/>
                    <a:gd name="T32" fmla="*/ 12 w 18"/>
                    <a:gd name="T33" fmla="*/ 4 h 32"/>
                    <a:gd name="T34" fmla="*/ 10 w 18"/>
                    <a:gd name="T35" fmla="*/ 3 h 32"/>
                    <a:gd name="T36" fmla="*/ 7 w 18"/>
                    <a:gd name="T37" fmla="*/ 4 h 32"/>
                    <a:gd name="T38" fmla="*/ 5 w 18"/>
                    <a:gd name="T39" fmla="*/ 7 h 32"/>
                    <a:gd name="T40" fmla="*/ 6 w 18"/>
                    <a:gd name="T41" fmla="*/ 9 h 32"/>
                    <a:gd name="T42" fmla="*/ 7 w 18"/>
                    <a:gd name="T43" fmla="*/ 11 h 32"/>
                    <a:gd name="T44" fmla="*/ 11 w 18"/>
                    <a:gd name="T45" fmla="*/ 14 h 32"/>
                    <a:gd name="T46" fmla="*/ 17 w 18"/>
                    <a:gd name="T47" fmla="*/ 19 h 32"/>
                    <a:gd name="T48" fmla="*/ 18 w 18"/>
                    <a:gd name="T49" fmla="*/ 24 h 32"/>
                    <a:gd name="T50" fmla="*/ 16 w 18"/>
                    <a:gd name="T51" fmla="*/ 29 h 32"/>
                    <a:gd name="T52" fmla="*/ 10 w 18"/>
                    <a:gd name="T53" fmla="*/ 32 h 32"/>
                    <a:gd name="T54" fmla="*/ 4 w 18"/>
                    <a:gd name="T55" fmla="*/ 30 h 32"/>
                    <a:gd name="T56" fmla="*/ 0 w 18"/>
                    <a:gd name="T57" fmla="*/ 25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8" h="32">
                      <a:moveTo>
                        <a:pt x="0" y="25"/>
                      </a:move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5" y="27"/>
                        <a:pt x="7" y="29"/>
                        <a:pt x="9" y="29"/>
                      </a:cubicBezTo>
                      <a:cubicBezTo>
                        <a:pt x="10" y="29"/>
                        <a:pt x="11" y="29"/>
                        <a:pt x="12" y="28"/>
                      </a:cubicBezTo>
                      <a:cubicBezTo>
                        <a:pt x="13" y="28"/>
                        <a:pt x="14" y="27"/>
                        <a:pt x="14" y="26"/>
                      </a:cubicBezTo>
                      <a:cubicBezTo>
                        <a:pt x="15" y="25"/>
                        <a:pt x="15" y="25"/>
                        <a:pt x="15" y="24"/>
                      </a:cubicBezTo>
                      <a:cubicBezTo>
                        <a:pt x="15" y="23"/>
                        <a:pt x="15" y="22"/>
                        <a:pt x="14" y="21"/>
                      </a:cubicBezTo>
                      <a:cubicBezTo>
                        <a:pt x="13" y="19"/>
                        <a:pt x="11" y="18"/>
                        <a:pt x="9" y="16"/>
                      </a:cubicBezTo>
                      <a:cubicBezTo>
                        <a:pt x="6" y="14"/>
                        <a:pt x="4" y="12"/>
                        <a:pt x="4" y="12"/>
                      </a:cubicBezTo>
                      <a:cubicBezTo>
                        <a:pt x="3" y="10"/>
                        <a:pt x="2" y="9"/>
                        <a:pt x="2" y="7"/>
                      </a:cubicBezTo>
                      <a:cubicBezTo>
                        <a:pt x="2" y="6"/>
                        <a:pt x="3" y="4"/>
                        <a:pt x="3" y="3"/>
                      </a:cubicBezTo>
                      <a:cubicBezTo>
                        <a:pt x="4" y="2"/>
                        <a:pt x="5" y="1"/>
                        <a:pt x="6" y="1"/>
                      </a:cubicBezTo>
                      <a:cubicBezTo>
                        <a:pt x="7" y="0"/>
                        <a:pt x="8" y="0"/>
                        <a:pt x="10" y="0"/>
                      </a:cubicBezTo>
                      <a:cubicBezTo>
                        <a:pt x="11" y="0"/>
                        <a:pt x="12" y="0"/>
                        <a:pt x="14" y="1"/>
                      </a:cubicBezTo>
                      <a:cubicBezTo>
                        <a:pt x="15" y="1"/>
                        <a:pt x="16" y="3"/>
                        <a:pt x="18" y="5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5"/>
                        <a:pt x="13" y="4"/>
                        <a:pt x="12" y="4"/>
                      </a:cubicBezTo>
                      <a:cubicBezTo>
                        <a:pt x="11" y="3"/>
                        <a:pt x="11" y="3"/>
                        <a:pt x="10" y="3"/>
                      </a:cubicBezTo>
                      <a:cubicBezTo>
                        <a:pt x="8" y="3"/>
                        <a:pt x="7" y="3"/>
                        <a:pt x="7" y="4"/>
                      </a:cubicBezTo>
                      <a:cubicBezTo>
                        <a:pt x="6" y="5"/>
                        <a:pt x="5" y="6"/>
                        <a:pt x="5" y="7"/>
                      </a:cubicBezTo>
                      <a:cubicBezTo>
                        <a:pt x="5" y="7"/>
                        <a:pt x="6" y="8"/>
                        <a:pt x="6" y="9"/>
                      </a:cubicBezTo>
                      <a:cubicBezTo>
                        <a:pt x="6" y="9"/>
                        <a:pt x="7" y="10"/>
                        <a:pt x="7" y="11"/>
                      </a:cubicBezTo>
                      <a:cubicBezTo>
                        <a:pt x="8" y="11"/>
                        <a:pt x="9" y="12"/>
                        <a:pt x="11" y="14"/>
                      </a:cubicBezTo>
                      <a:cubicBezTo>
                        <a:pt x="14" y="16"/>
                        <a:pt x="16" y="17"/>
                        <a:pt x="17" y="19"/>
                      </a:cubicBezTo>
                      <a:cubicBezTo>
                        <a:pt x="18" y="21"/>
                        <a:pt x="18" y="22"/>
                        <a:pt x="18" y="24"/>
                      </a:cubicBezTo>
                      <a:cubicBezTo>
                        <a:pt x="18" y="26"/>
                        <a:pt x="17" y="28"/>
                        <a:pt x="16" y="29"/>
                      </a:cubicBezTo>
                      <a:cubicBezTo>
                        <a:pt x="14" y="31"/>
                        <a:pt x="12" y="32"/>
                        <a:pt x="10" y="32"/>
                      </a:cubicBezTo>
                      <a:cubicBezTo>
                        <a:pt x="8" y="32"/>
                        <a:pt x="6" y="31"/>
                        <a:pt x="4" y="30"/>
                      </a:cubicBezTo>
                      <a:cubicBezTo>
                        <a:pt x="3" y="29"/>
                        <a:pt x="2" y="28"/>
                        <a:pt x="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Freeform 329"/>
                <p:cNvSpPr>
                  <a:spLocks/>
                </p:cNvSpPr>
                <p:nvPr userDrawn="1"/>
              </p:nvSpPr>
              <p:spPr bwMode="auto">
                <a:xfrm>
                  <a:off x="10106027" y="4554538"/>
                  <a:ext cx="38100" cy="73025"/>
                </a:xfrm>
                <a:custGeom>
                  <a:avLst/>
                  <a:gdLst>
                    <a:gd name="T0" fmla="*/ 0 w 24"/>
                    <a:gd name="T1" fmla="*/ 5 h 46"/>
                    <a:gd name="T2" fmla="*/ 0 w 24"/>
                    <a:gd name="T3" fmla="*/ 0 h 46"/>
                    <a:gd name="T4" fmla="*/ 24 w 24"/>
                    <a:gd name="T5" fmla="*/ 0 h 46"/>
                    <a:gd name="T6" fmla="*/ 24 w 24"/>
                    <a:gd name="T7" fmla="*/ 5 h 46"/>
                    <a:gd name="T8" fmla="*/ 15 w 24"/>
                    <a:gd name="T9" fmla="*/ 5 h 46"/>
                    <a:gd name="T10" fmla="*/ 15 w 24"/>
                    <a:gd name="T11" fmla="*/ 46 h 46"/>
                    <a:gd name="T12" fmla="*/ 9 w 24"/>
                    <a:gd name="T13" fmla="*/ 46 h 46"/>
                    <a:gd name="T14" fmla="*/ 9 w 24"/>
                    <a:gd name="T15" fmla="*/ 5 h 46"/>
                    <a:gd name="T16" fmla="*/ 0 w 24"/>
                    <a:gd name="T17" fmla="*/ 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46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5" y="5"/>
                      </a:lnTo>
                      <a:lnTo>
                        <a:pt x="15" y="46"/>
                      </a:lnTo>
                      <a:lnTo>
                        <a:pt x="9" y="46"/>
                      </a:lnTo>
                      <a:lnTo>
                        <a:pt x="9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Freeform 330"/>
                <p:cNvSpPr>
                  <a:spLocks noEditPoints="1"/>
                </p:cNvSpPr>
                <p:nvPr userDrawn="1"/>
              </p:nvSpPr>
              <p:spPr bwMode="auto">
                <a:xfrm>
                  <a:off x="10155239" y="4554538"/>
                  <a:ext cx="76200" cy="74613"/>
                </a:xfrm>
                <a:custGeom>
                  <a:avLst/>
                  <a:gdLst>
                    <a:gd name="T0" fmla="*/ 16 w 33"/>
                    <a:gd name="T1" fmla="*/ 0 h 32"/>
                    <a:gd name="T2" fmla="*/ 28 w 33"/>
                    <a:gd name="T3" fmla="*/ 4 h 32"/>
                    <a:gd name="T4" fmla="*/ 33 w 33"/>
                    <a:gd name="T5" fmla="*/ 16 h 32"/>
                    <a:gd name="T6" fmla="*/ 28 w 33"/>
                    <a:gd name="T7" fmla="*/ 27 h 32"/>
                    <a:gd name="T8" fmla="*/ 17 w 33"/>
                    <a:gd name="T9" fmla="*/ 32 h 32"/>
                    <a:gd name="T10" fmla="*/ 5 w 33"/>
                    <a:gd name="T11" fmla="*/ 27 h 32"/>
                    <a:gd name="T12" fmla="*/ 0 w 33"/>
                    <a:gd name="T13" fmla="*/ 16 h 32"/>
                    <a:gd name="T14" fmla="*/ 3 w 33"/>
                    <a:gd name="T15" fmla="*/ 8 h 32"/>
                    <a:gd name="T16" fmla="*/ 8 w 33"/>
                    <a:gd name="T17" fmla="*/ 2 h 32"/>
                    <a:gd name="T18" fmla="*/ 16 w 33"/>
                    <a:gd name="T19" fmla="*/ 0 h 32"/>
                    <a:gd name="T20" fmla="*/ 17 w 33"/>
                    <a:gd name="T21" fmla="*/ 3 h 32"/>
                    <a:gd name="T22" fmla="*/ 10 w 33"/>
                    <a:gd name="T23" fmla="*/ 4 h 32"/>
                    <a:gd name="T24" fmla="*/ 5 w 33"/>
                    <a:gd name="T25" fmla="*/ 9 h 32"/>
                    <a:gd name="T26" fmla="*/ 4 w 33"/>
                    <a:gd name="T27" fmla="*/ 16 h 32"/>
                    <a:gd name="T28" fmla="*/ 7 w 33"/>
                    <a:gd name="T29" fmla="*/ 25 h 32"/>
                    <a:gd name="T30" fmla="*/ 17 w 33"/>
                    <a:gd name="T31" fmla="*/ 29 h 32"/>
                    <a:gd name="T32" fmla="*/ 23 w 33"/>
                    <a:gd name="T33" fmla="*/ 27 h 32"/>
                    <a:gd name="T34" fmla="*/ 28 w 33"/>
                    <a:gd name="T35" fmla="*/ 22 h 32"/>
                    <a:gd name="T36" fmla="*/ 30 w 33"/>
                    <a:gd name="T37" fmla="*/ 16 h 32"/>
                    <a:gd name="T38" fmla="*/ 28 w 33"/>
                    <a:gd name="T39" fmla="*/ 9 h 32"/>
                    <a:gd name="T40" fmla="*/ 23 w 33"/>
                    <a:gd name="T41" fmla="*/ 4 h 32"/>
                    <a:gd name="T42" fmla="*/ 17 w 33"/>
                    <a:gd name="T43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" h="32">
                      <a:moveTo>
                        <a:pt x="16" y="0"/>
                      </a:moveTo>
                      <a:cubicBezTo>
                        <a:pt x="21" y="0"/>
                        <a:pt x="25" y="1"/>
                        <a:pt x="28" y="4"/>
                      </a:cubicBezTo>
                      <a:cubicBezTo>
                        <a:pt x="31" y="7"/>
                        <a:pt x="33" y="11"/>
                        <a:pt x="33" y="16"/>
                      </a:cubicBezTo>
                      <a:cubicBezTo>
                        <a:pt x="33" y="20"/>
                        <a:pt x="31" y="24"/>
                        <a:pt x="28" y="27"/>
                      </a:cubicBezTo>
                      <a:cubicBezTo>
                        <a:pt x="25" y="30"/>
                        <a:pt x="21" y="32"/>
                        <a:pt x="17" y="32"/>
                      </a:cubicBezTo>
                      <a:cubicBezTo>
                        <a:pt x="12" y="32"/>
                        <a:pt x="8" y="30"/>
                        <a:pt x="5" y="27"/>
                      </a:cubicBezTo>
                      <a:cubicBezTo>
                        <a:pt x="2" y="24"/>
                        <a:pt x="0" y="20"/>
                        <a:pt x="0" y="16"/>
                      </a:cubicBezTo>
                      <a:cubicBezTo>
                        <a:pt x="0" y="13"/>
                        <a:pt x="1" y="10"/>
                        <a:pt x="3" y="8"/>
                      </a:cubicBezTo>
                      <a:cubicBezTo>
                        <a:pt x="4" y="5"/>
                        <a:pt x="6" y="3"/>
                        <a:pt x="8" y="2"/>
                      </a:cubicBezTo>
                      <a:cubicBezTo>
                        <a:pt x="11" y="0"/>
                        <a:pt x="14" y="0"/>
                        <a:pt x="16" y="0"/>
                      </a:cubicBezTo>
                      <a:close/>
                      <a:moveTo>
                        <a:pt x="17" y="3"/>
                      </a:moveTo>
                      <a:cubicBezTo>
                        <a:pt x="14" y="3"/>
                        <a:pt x="12" y="3"/>
                        <a:pt x="10" y="4"/>
                      </a:cubicBezTo>
                      <a:cubicBezTo>
                        <a:pt x="8" y="6"/>
                        <a:pt x="6" y="7"/>
                        <a:pt x="5" y="9"/>
                      </a:cubicBezTo>
                      <a:cubicBezTo>
                        <a:pt x="4" y="11"/>
                        <a:pt x="4" y="13"/>
                        <a:pt x="4" y="16"/>
                      </a:cubicBezTo>
                      <a:cubicBezTo>
                        <a:pt x="4" y="20"/>
                        <a:pt x="5" y="23"/>
                        <a:pt x="7" y="25"/>
                      </a:cubicBezTo>
                      <a:cubicBezTo>
                        <a:pt x="10" y="28"/>
                        <a:pt x="13" y="29"/>
                        <a:pt x="17" y="29"/>
                      </a:cubicBezTo>
                      <a:cubicBezTo>
                        <a:pt x="19" y="29"/>
                        <a:pt x="21" y="28"/>
                        <a:pt x="23" y="27"/>
                      </a:cubicBezTo>
                      <a:cubicBezTo>
                        <a:pt x="25" y="26"/>
                        <a:pt x="27" y="24"/>
                        <a:pt x="28" y="22"/>
                      </a:cubicBezTo>
                      <a:cubicBezTo>
                        <a:pt x="29" y="20"/>
                        <a:pt x="30" y="18"/>
                        <a:pt x="30" y="16"/>
                      </a:cubicBezTo>
                      <a:cubicBezTo>
                        <a:pt x="30" y="13"/>
                        <a:pt x="29" y="11"/>
                        <a:pt x="28" y="9"/>
                      </a:cubicBezTo>
                      <a:cubicBezTo>
                        <a:pt x="27" y="7"/>
                        <a:pt x="25" y="6"/>
                        <a:pt x="23" y="4"/>
                      </a:cubicBezTo>
                      <a:cubicBezTo>
                        <a:pt x="21" y="3"/>
                        <a:pt x="19" y="3"/>
                        <a:pt x="1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Freeform 331"/>
                <p:cNvSpPr>
                  <a:spLocks noEditPoints="1"/>
                </p:cNvSpPr>
                <p:nvPr userDrawn="1"/>
              </p:nvSpPr>
              <p:spPr bwMode="auto">
                <a:xfrm>
                  <a:off x="10250489" y="4554538"/>
                  <a:ext cx="46038" cy="73025"/>
                </a:xfrm>
                <a:custGeom>
                  <a:avLst/>
                  <a:gdLst>
                    <a:gd name="T0" fmla="*/ 0 w 20"/>
                    <a:gd name="T1" fmla="*/ 0 h 31"/>
                    <a:gd name="T2" fmla="*/ 6 w 20"/>
                    <a:gd name="T3" fmla="*/ 0 h 31"/>
                    <a:gd name="T4" fmla="*/ 13 w 20"/>
                    <a:gd name="T5" fmla="*/ 1 h 31"/>
                    <a:gd name="T6" fmla="*/ 17 w 20"/>
                    <a:gd name="T7" fmla="*/ 4 h 31"/>
                    <a:gd name="T8" fmla="*/ 19 w 20"/>
                    <a:gd name="T9" fmla="*/ 9 h 31"/>
                    <a:gd name="T10" fmla="*/ 18 w 20"/>
                    <a:gd name="T11" fmla="*/ 13 h 31"/>
                    <a:gd name="T12" fmla="*/ 15 w 20"/>
                    <a:gd name="T13" fmla="*/ 16 h 31"/>
                    <a:gd name="T14" fmla="*/ 9 w 20"/>
                    <a:gd name="T15" fmla="*/ 17 h 31"/>
                    <a:gd name="T16" fmla="*/ 20 w 20"/>
                    <a:gd name="T17" fmla="*/ 31 h 31"/>
                    <a:gd name="T18" fmla="*/ 16 w 20"/>
                    <a:gd name="T19" fmla="*/ 31 h 31"/>
                    <a:gd name="T20" fmla="*/ 5 w 20"/>
                    <a:gd name="T21" fmla="*/ 17 h 31"/>
                    <a:gd name="T22" fmla="*/ 3 w 20"/>
                    <a:gd name="T23" fmla="*/ 17 h 31"/>
                    <a:gd name="T24" fmla="*/ 3 w 20"/>
                    <a:gd name="T25" fmla="*/ 31 h 31"/>
                    <a:gd name="T26" fmla="*/ 0 w 20"/>
                    <a:gd name="T27" fmla="*/ 31 h 31"/>
                    <a:gd name="T28" fmla="*/ 0 w 20"/>
                    <a:gd name="T29" fmla="*/ 0 h 31"/>
                    <a:gd name="T30" fmla="*/ 3 w 20"/>
                    <a:gd name="T31" fmla="*/ 3 h 31"/>
                    <a:gd name="T32" fmla="*/ 3 w 20"/>
                    <a:gd name="T33" fmla="*/ 14 h 31"/>
                    <a:gd name="T34" fmla="*/ 8 w 20"/>
                    <a:gd name="T35" fmla="*/ 14 h 31"/>
                    <a:gd name="T36" fmla="*/ 13 w 20"/>
                    <a:gd name="T37" fmla="*/ 13 h 31"/>
                    <a:gd name="T38" fmla="*/ 15 w 20"/>
                    <a:gd name="T39" fmla="*/ 11 h 31"/>
                    <a:gd name="T40" fmla="*/ 16 w 20"/>
                    <a:gd name="T41" fmla="*/ 9 h 31"/>
                    <a:gd name="T42" fmla="*/ 15 w 20"/>
                    <a:gd name="T43" fmla="*/ 6 h 31"/>
                    <a:gd name="T44" fmla="*/ 13 w 20"/>
                    <a:gd name="T45" fmla="*/ 4 h 31"/>
                    <a:gd name="T46" fmla="*/ 8 w 20"/>
                    <a:gd name="T47" fmla="*/ 3 h 31"/>
                    <a:gd name="T48" fmla="*/ 3 w 20"/>
                    <a:gd name="T4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" h="31">
                      <a:moveTo>
                        <a:pt x="0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0"/>
                        <a:pt x="12" y="1"/>
                        <a:pt x="13" y="1"/>
                      </a:cubicBezTo>
                      <a:cubicBezTo>
                        <a:pt x="15" y="1"/>
                        <a:pt x="16" y="2"/>
                        <a:pt x="17" y="4"/>
                      </a:cubicBezTo>
                      <a:cubicBezTo>
                        <a:pt x="19" y="5"/>
                        <a:pt x="19" y="7"/>
                        <a:pt x="19" y="9"/>
                      </a:cubicBezTo>
                      <a:cubicBezTo>
                        <a:pt x="19" y="10"/>
                        <a:pt x="19" y="12"/>
                        <a:pt x="18" y="13"/>
                      </a:cubicBezTo>
                      <a:cubicBezTo>
                        <a:pt x="17" y="14"/>
                        <a:pt x="16" y="15"/>
                        <a:pt x="15" y="16"/>
                      </a:cubicBezTo>
                      <a:cubicBezTo>
                        <a:pt x="13" y="17"/>
                        <a:pt x="11" y="17"/>
                        <a:pt x="9" y="17"/>
                      </a:cubicBezTo>
                      <a:cubicBezTo>
                        <a:pt x="20" y="31"/>
                        <a:pt x="20" y="31"/>
                        <a:pt x="20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lnTo>
                        <a:pt x="0" y="0"/>
                      </a:lnTo>
                      <a:close/>
                      <a:moveTo>
                        <a:pt x="3" y="3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0" y="14"/>
                        <a:pt x="12" y="14"/>
                        <a:pt x="13" y="13"/>
                      </a:cubicBezTo>
                      <a:cubicBezTo>
                        <a:pt x="14" y="13"/>
                        <a:pt x="15" y="12"/>
                        <a:pt x="15" y="11"/>
                      </a:cubicBezTo>
                      <a:cubicBezTo>
                        <a:pt x="16" y="11"/>
                        <a:pt x="16" y="10"/>
                        <a:pt x="16" y="9"/>
                      </a:cubicBezTo>
                      <a:cubicBezTo>
                        <a:pt x="16" y="8"/>
                        <a:pt x="16" y="7"/>
                        <a:pt x="15" y="6"/>
                      </a:cubicBezTo>
                      <a:cubicBezTo>
                        <a:pt x="15" y="5"/>
                        <a:pt x="14" y="4"/>
                        <a:pt x="13" y="4"/>
                      </a:cubicBezTo>
                      <a:cubicBezTo>
                        <a:pt x="12" y="4"/>
                        <a:pt x="11" y="3"/>
                        <a:pt x="8" y="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Freeform 332"/>
                <p:cNvSpPr>
                  <a:spLocks/>
                </p:cNvSpPr>
                <p:nvPr userDrawn="1"/>
              </p:nvSpPr>
              <p:spPr bwMode="auto">
                <a:xfrm>
                  <a:off x="10307638" y="4554538"/>
                  <a:ext cx="52388" cy="73025"/>
                </a:xfrm>
                <a:custGeom>
                  <a:avLst/>
                  <a:gdLst>
                    <a:gd name="T0" fmla="*/ 0 w 33"/>
                    <a:gd name="T1" fmla="*/ 0 h 46"/>
                    <a:gd name="T2" fmla="*/ 6 w 33"/>
                    <a:gd name="T3" fmla="*/ 0 h 46"/>
                    <a:gd name="T4" fmla="*/ 17 w 33"/>
                    <a:gd name="T5" fmla="*/ 19 h 46"/>
                    <a:gd name="T6" fmla="*/ 28 w 33"/>
                    <a:gd name="T7" fmla="*/ 0 h 46"/>
                    <a:gd name="T8" fmla="*/ 33 w 33"/>
                    <a:gd name="T9" fmla="*/ 0 h 46"/>
                    <a:gd name="T10" fmla="*/ 19 w 33"/>
                    <a:gd name="T11" fmla="*/ 24 h 46"/>
                    <a:gd name="T12" fmla="*/ 19 w 33"/>
                    <a:gd name="T13" fmla="*/ 46 h 46"/>
                    <a:gd name="T14" fmla="*/ 15 w 33"/>
                    <a:gd name="T15" fmla="*/ 46 h 46"/>
                    <a:gd name="T16" fmla="*/ 15 w 33"/>
                    <a:gd name="T17" fmla="*/ 24 h 46"/>
                    <a:gd name="T18" fmla="*/ 0 w 33"/>
                    <a:gd name="T19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46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7" y="19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19" y="24"/>
                      </a:lnTo>
                      <a:lnTo>
                        <a:pt x="19" y="46"/>
                      </a:lnTo>
                      <a:lnTo>
                        <a:pt x="15" y="46"/>
                      </a:lnTo>
                      <a:lnTo>
                        <a:pt x="15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Rectangle 333"/>
                <p:cNvSpPr>
                  <a:spLocks noChangeArrowheads="1"/>
                </p:cNvSpPr>
                <p:nvPr userDrawn="1"/>
              </p:nvSpPr>
              <p:spPr bwMode="auto">
                <a:xfrm>
                  <a:off x="10469563" y="4592638"/>
                  <a:ext cx="352425" cy="317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Rectangle 334"/>
                <p:cNvSpPr>
                  <a:spLocks noChangeArrowheads="1"/>
                </p:cNvSpPr>
                <p:nvPr userDrawn="1"/>
              </p:nvSpPr>
              <p:spPr bwMode="auto">
                <a:xfrm>
                  <a:off x="10469563" y="4564063"/>
                  <a:ext cx="352425" cy="111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Rectangle 335"/>
                <p:cNvSpPr>
                  <a:spLocks noChangeArrowheads="1"/>
                </p:cNvSpPr>
                <p:nvPr userDrawn="1"/>
              </p:nvSpPr>
              <p:spPr bwMode="auto">
                <a:xfrm>
                  <a:off x="9894888" y="4648201"/>
                  <a:ext cx="539750" cy="111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Freeform 336"/>
                <p:cNvSpPr>
                  <a:spLocks/>
                </p:cNvSpPr>
                <p:nvPr userDrawn="1"/>
              </p:nvSpPr>
              <p:spPr bwMode="auto">
                <a:xfrm>
                  <a:off x="10412413" y="4592638"/>
                  <a:ext cx="57150" cy="66675"/>
                </a:xfrm>
                <a:custGeom>
                  <a:avLst/>
                  <a:gdLst>
                    <a:gd name="T0" fmla="*/ 14 w 36"/>
                    <a:gd name="T1" fmla="*/ 42 h 42"/>
                    <a:gd name="T2" fmla="*/ 36 w 36"/>
                    <a:gd name="T3" fmla="*/ 20 h 42"/>
                    <a:gd name="T4" fmla="*/ 36 w 36"/>
                    <a:gd name="T5" fmla="*/ 0 h 42"/>
                    <a:gd name="T6" fmla="*/ 0 w 36"/>
                    <a:gd name="T7" fmla="*/ 36 h 42"/>
                    <a:gd name="T8" fmla="*/ 14 w 36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2">
                      <a:moveTo>
                        <a:pt x="14" y="42"/>
                      </a:moveTo>
                      <a:lnTo>
                        <a:pt x="36" y="20"/>
                      </a:lnTo>
                      <a:lnTo>
                        <a:pt x="36" y="0"/>
                      </a:lnTo>
                      <a:lnTo>
                        <a:pt x="0" y="36"/>
                      </a:lnTo>
                      <a:lnTo>
                        <a:pt x="14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Freeform 337"/>
                <p:cNvSpPr>
                  <a:spLocks/>
                </p:cNvSpPr>
                <p:nvPr userDrawn="1"/>
              </p:nvSpPr>
              <p:spPr bwMode="auto">
                <a:xfrm>
                  <a:off x="9950450" y="4405313"/>
                  <a:ext cx="41275" cy="76200"/>
                </a:xfrm>
                <a:custGeom>
                  <a:avLst/>
                  <a:gdLst>
                    <a:gd name="T0" fmla="*/ 0 w 18"/>
                    <a:gd name="T1" fmla="*/ 26 h 33"/>
                    <a:gd name="T2" fmla="*/ 3 w 18"/>
                    <a:gd name="T3" fmla="*/ 25 h 33"/>
                    <a:gd name="T4" fmla="*/ 9 w 18"/>
                    <a:gd name="T5" fmla="*/ 30 h 33"/>
                    <a:gd name="T6" fmla="*/ 12 w 18"/>
                    <a:gd name="T7" fmla="*/ 29 h 33"/>
                    <a:gd name="T8" fmla="*/ 14 w 18"/>
                    <a:gd name="T9" fmla="*/ 27 h 33"/>
                    <a:gd name="T10" fmla="*/ 15 w 18"/>
                    <a:gd name="T11" fmla="*/ 24 h 33"/>
                    <a:gd name="T12" fmla="*/ 14 w 18"/>
                    <a:gd name="T13" fmla="*/ 21 h 33"/>
                    <a:gd name="T14" fmla="*/ 8 w 18"/>
                    <a:gd name="T15" fmla="*/ 16 h 33"/>
                    <a:gd name="T16" fmla="*/ 4 w 18"/>
                    <a:gd name="T17" fmla="*/ 12 h 33"/>
                    <a:gd name="T18" fmla="*/ 2 w 18"/>
                    <a:gd name="T19" fmla="*/ 8 h 33"/>
                    <a:gd name="T20" fmla="*/ 3 w 18"/>
                    <a:gd name="T21" fmla="*/ 4 h 33"/>
                    <a:gd name="T22" fmla="*/ 6 w 18"/>
                    <a:gd name="T23" fmla="*/ 1 h 33"/>
                    <a:gd name="T24" fmla="*/ 9 w 18"/>
                    <a:gd name="T25" fmla="*/ 0 h 33"/>
                    <a:gd name="T26" fmla="*/ 13 w 18"/>
                    <a:gd name="T27" fmla="*/ 2 h 33"/>
                    <a:gd name="T28" fmla="*/ 17 w 18"/>
                    <a:gd name="T29" fmla="*/ 5 h 33"/>
                    <a:gd name="T30" fmla="*/ 15 w 18"/>
                    <a:gd name="T31" fmla="*/ 7 h 33"/>
                    <a:gd name="T32" fmla="*/ 12 w 18"/>
                    <a:gd name="T33" fmla="*/ 4 h 33"/>
                    <a:gd name="T34" fmla="*/ 9 w 18"/>
                    <a:gd name="T35" fmla="*/ 4 h 33"/>
                    <a:gd name="T36" fmla="*/ 6 w 18"/>
                    <a:gd name="T37" fmla="*/ 5 h 33"/>
                    <a:gd name="T38" fmla="*/ 5 w 18"/>
                    <a:gd name="T39" fmla="*/ 7 h 33"/>
                    <a:gd name="T40" fmla="*/ 6 w 18"/>
                    <a:gd name="T41" fmla="*/ 9 h 33"/>
                    <a:gd name="T42" fmla="*/ 7 w 18"/>
                    <a:gd name="T43" fmla="*/ 11 h 33"/>
                    <a:gd name="T44" fmla="*/ 11 w 18"/>
                    <a:gd name="T45" fmla="*/ 15 h 33"/>
                    <a:gd name="T46" fmla="*/ 16 w 18"/>
                    <a:gd name="T47" fmla="*/ 20 h 33"/>
                    <a:gd name="T48" fmla="*/ 18 w 18"/>
                    <a:gd name="T49" fmla="*/ 24 h 33"/>
                    <a:gd name="T50" fmla="*/ 15 w 18"/>
                    <a:gd name="T51" fmla="*/ 30 h 33"/>
                    <a:gd name="T52" fmla="*/ 9 w 18"/>
                    <a:gd name="T53" fmla="*/ 33 h 33"/>
                    <a:gd name="T54" fmla="*/ 4 w 18"/>
                    <a:gd name="T55" fmla="*/ 31 h 33"/>
                    <a:gd name="T56" fmla="*/ 0 w 18"/>
                    <a:gd name="T57" fmla="*/ 2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8" h="33">
                      <a:moveTo>
                        <a:pt x="0" y="26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4" y="28"/>
                        <a:pt x="7" y="30"/>
                        <a:pt x="9" y="30"/>
                      </a:cubicBezTo>
                      <a:cubicBezTo>
                        <a:pt x="10" y="30"/>
                        <a:pt x="11" y="29"/>
                        <a:pt x="12" y="29"/>
                      </a:cubicBezTo>
                      <a:cubicBezTo>
                        <a:pt x="13" y="28"/>
                        <a:pt x="13" y="28"/>
                        <a:pt x="14" y="27"/>
                      </a:cubicBezTo>
                      <a:cubicBezTo>
                        <a:pt x="14" y="26"/>
                        <a:pt x="15" y="25"/>
                        <a:pt x="15" y="24"/>
                      </a:cubicBezTo>
                      <a:cubicBezTo>
                        <a:pt x="15" y="23"/>
                        <a:pt x="14" y="22"/>
                        <a:pt x="14" y="21"/>
                      </a:cubicBezTo>
                      <a:cubicBezTo>
                        <a:pt x="13" y="20"/>
                        <a:pt x="11" y="18"/>
                        <a:pt x="8" y="16"/>
                      </a:cubicBezTo>
                      <a:cubicBezTo>
                        <a:pt x="6" y="15"/>
                        <a:pt x="4" y="13"/>
                        <a:pt x="4" y="12"/>
                      </a:cubicBezTo>
                      <a:cubicBezTo>
                        <a:pt x="2" y="11"/>
                        <a:pt x="2" y="9"/>
                        <a:pt x="2" y="8"/>
                      </a:cubicBezTo>
                      <a:cubicBezTo>
                        <a:pt x="2" y="6"/>
                        <a:pt x="2" y="5"/>
                        <a:pt x="3" y="4"/>
                      </a:cubicBezTo>
                      <a:cubicBezTo>
                        <a:pt x="4" y="3"/>
                        <a:pt x="4" y="2"/>
                        <a:pt x="6" y="1"/>
                      </a:cubicBezTo>
                      <a:cubicBezTo>
                        <a:pt x="7" y="1"/>
                        <a:pt x="8" y="0"/>
                        <a:pt x="9" y="0"/>
                      </a:cubicBezTo>
                      <a:cubicBezTo>
                        <a:pt x="11" y="0"/>
                        <a:pt x="12" y="1"/>
                        <a:pt x="13" y="2"/>
                      </a:cubicBezTo>
                      <a:cubicBezTo>
                        <a:pt x="15" y="2"/>
                        <a:pt x="16" y="4"/>
                        <a:pt x="17" y="5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6"/>
                        <a:pt x="13" y="5"/>
                        <a:pt x="12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8" y="4"/>
                        <a:pt x="7" y="4"/>
                        <a:pt x="6" y="5"/>
                      </a:cubicBezTo>
                      <a:cubicBezTo>
                        <a:pt x="5" y="5"/>
                        <a:pt x="5" y="6"/>
                        <a:pt x="5" y="7"/>
                      </a:cubicBezTo>
                      <a:cubicBezTo>
                        <a:pt x="5" y="8"/>
                        <a:pt x="5" y="9"/>
                        <a:pt x="6" y="9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9" y="13"/>
                        <a:pt x="11" y="15"/>
                      </a:cubicBezTo>
                      <a:cubicBezTo>
                        <a:pt x="14" y="16"/>
                        <a:pt x="15" y="18"/>
                        <a:pt x="16" y="20"/>
                      </a:cubicBezTo>
                      <a:cubicBezTo>
                        <a:pt x="17" y="21"/>
                        <a:pt x="18" y="23"/>
                        <a:pt x="18" y="24"/>
                      </a:cubicBezTo>
                      <a:cubicBezTo>
                        <a:pt x="18" y="27"/>
                        <a:pt x="17" y="28"/>
                        <a:pt x="15" y="30"/>
                      </a:cubicBezTo>
                      <a:cubicBezTo>
                        <a:pt x="14" y="32"/>
                        <a:pt x="12" y="33"/>
                        <a:pt x="9" y="33"/>
                      </a:cubicBezTo>
                      <a:cubicBezTo>
                        <a:pt x="7" y="33"/>
                        <a:pt x="6" y="32"/>
                        <a:pt x="4" y="31"/>
                      </a:cubicBezTo>
                      <a:cubicBezTo>
                        <a:pt x="3" y="30"/>
                        <a:pt x="1" y="28"/>
                        <a:pt x="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Freeform 338"/>
                <p:cNvSpPr>
                  <a:spLocks/>
                </p:cNvSpPr>
                <p:nvPr userDrawn="1"/>
              </p:nvSpPr>
              <p:spPr bwMode="auto">
                <a:xfrm>
                  <a:off x="10006013" y="4406901"/>
                  <a:ext cx="41275" cy="71438"/>
                </a:xfrm>
                <a:custGeom>
                  <a:avLst/>
                  <a:gdLst>
                    <a:gd name="T0" fmla="*/ 0 w 26"/>
                    <a:gd name="T1" fmla="*/ 0 h 45"/>
                    <a:gd name="T2" fmla="*/ 26 w 26"/>
                    <a:gd name="T3" fmla="*/ 0 h 45"/>
                    <a:gd name="T4" fmla="*/ 26 w 26"/>
                    <a:gd name="T5" fmla="*/ 4 h 45"/>
                    <a:gd name="T6" fmla="*/ 4 w 26"/>
                    <a:gd name="T7" fmla="*/ 4 h 45"/>
                    <a:gd name="T8" fmla="*/ 4 w 26"/>
                    <a:gd name="T9" fmla="*/ 19 h 45"/>
                    <a:gd name="T10" fmla="*/ 26 w 26"/>
                    <a:gd name="T11" fmla="*/ 19 h 45"/>
                    <a:gd name="T12" fmla="*/ 26 w 26"/>
                    <a:gd name="T13" fmla="*/ 23 h 45"/>
                    <a:gd name="T14" fmla="*/ 4 w 26"/>
                    <a:gd name="T15" fmla="*/ 23 h 45"/>
                    <a:gd name="T16" fmla="*/ 4 w 26"/>
                    <a:gd name="T17" fmla="*/ 41 h 45"/>
                    <a:gd name="T18" fmla="*/ 26 w 26"/>
                    <a:gd name="T19" fmla="*/ 41 h 45"/>
                    <a:gd name="T20" fmla="*/ 26 w 26"/>
                    <a:gd name="T21" fmla="*/ 45 h 45"/>
                    <a:gd name="T22" fmla="*/ 0 w 26"/>
                    <a:gd name="T23" fmla="*/ 45 h 45"/>
                    <a:gd name="T24" fmla="*/ 0 w 26"/>
                    <a:gd name="T2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45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"/>
                      </a:lnTo>
                      <a:lnTo>
                        <a:pt x="4" y="4"/>
                      </a:lnTo>
                      <a:lnTo>
                        <a:pt x="4" y="19"/>
                      </a:lnTo>
                      <a:lnTo>
                        <a:pt x="26" y="19"/>
                      </a:lnTo>
                      <a:lnTo>
                        <a:pt x="26" y="23"/>
                      </a:lnTo>
                      <a:lnTo>
                        <a:pt x="4" y="23"/>
                      </a:lnTo>
                      <a:lnTo>
                        <a:pt x="4" y="41"/>
                      </a:lnTo>
                      <a:lnTo>
                        <a:pt x="26" y="41"/>
                      </a:lnTo>
                      <a:lnTo>
                        <a:pt x="26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Freeform 339"/>
                <p:cNvSpPr>
                  <a:spLocks/>
                </p:cNvSpPr>
                <p:nvPr userDrawn="1"/>
              </p:nvSpPr>
              <p:spPr bwMode="auto">
                <a:xfrm>
                  <a:off x="10052050" y="4406901"/>
                  <a:ext cx="38100" cy="71438"/>
                </a:xfrm>
                <a:custGeom>
                  <a:avLst/>
                  <a:gdLst>
                    <a:gd name="T0" fmla="*/ 0 w 24"/>
                    <a:gd name="T1" fmla="*/ 4 h 45"/>
                    <a:gd name="T2" fmla="*/ 0 w 24"/>
                    <a:gd name="T3" fmla="*/ 0 h 45"/>
                    <a:gd name="T4" fmla="*/ 24 w 24"/>
                    <a:gd name="T5" fmla="*/ 0 h 45"/>
                    <a:gd name="T6" fmla="*/ 24 w 24"/>
                    <a:gd name="T7" fmla="*/ 4 h 45"/>
                    <a:gd name="T8" fmla="*/ 14 w 24"/>
                    <a:gd name="T9" fmla="*/ 4 h 45"/>
                    <a:gd name="T10" fmla="*/ 14 w 24"/>
                    <a:gd name="T11" fmla="*/ 45 h 45"/>
                    <a:gd name="T12" fmla="*/ 10 w 24"/>
                    <a:gd name="T13" fmla="*/ 45 h 45"/>
                    <a:gd name="T14" fmla="*/ 10 w 24"/>
                    <a:gd name="T15" fmla="*/ 4 h 45"/>
                    <a:gd name="T16" fmla="*/ 0 w 24"/>
                    <a:gd name="T17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45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14" y="4"/>
                      </a:lnTo>
                      <a:lnTo>
                        <a:pt x="14" y="45"/>
                      </a:lnTo>
                      <a:lnTo>
                        <a:pt x="10" y="45"/>
                      </a:lnTo>
                      <a:lnTo>
                        <a:pt x="1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Freeform 340"/>
                <p:cNvSpPr>
                  <a:spLocks/>
                </p:cNvSpPr>
                <p:nvPr userDrawn="1"/>
              </p:nvSpPr>
              <p:spPr bwMode="auto">
                <a:xfrm>
                  <a:off x="10093325" y="4406901"/>
                  <a:ext cx="39688" cy="71438"/>
                </a:xfrm>
                <a:custGeom>
                  <a:avLst/>
                  <a:gdLst>
                    <a:gd name="T0" fmla="*/ 0 w 25"/>
                    <a:gd name="T1" fmla="*/ 4 h 45"/>
                    <a:gd name="T2" fmla="*/ 0 w 25"/>
                    <a:gd name="T3" fmla="*/ 0 h 45"/>
                    <a:gd name="T4" fmla="*/ 25 w 25"/>
                    <a:gd name="T5" fmla="*/ 0 h 45"/>
                    <a:gd name="T6" fmla="*/ 25 w 25"/>
                    <a:gd name="T7" fmla="*/ 4 h 45"/>
                    <a:gd name="T8" fmla="*/ 14 w 25"/>
                    <a:gd name="T9" fmla="*/ 4 h 45"/>
                    <a:gd name="T10" fmla="*/ 14 w 25"/>
                    <a:gd name="T11" fmla="*/ 45 h 45"/>
                    <a:gd name="T12" fmla="*/ 10 w 25"/>
                    <a:gd name="T13" fmla="*/ 45 h 45"/>
                    <a:gd name="T14" fmla="*/ 10 w 25"/>
                    <a:gd name="T15" fmla="*/ 4 h 45"/>
                    <a:gd name="T16" fmla="*/ 0 w 25"/>
                    <a:gd name="T17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45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5" y="4"/>
                      </a:lnTo>
                      <a:lnTo>
                        <a:pt x="14" y="4"/>
                      </a:lnTo>
                      <a:lnTo>
                        <a:pt x="14" y="45"/>
                      </a:lnTo>
                      <a:lnTo>
                        <a:pt x="10" y="45"/>
                      </a:lnTo>
                      <a:lnTo>
                        <a:pt x="1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Rectangle 341"/>
                <p:cNvSpPr>
                  <a:spLocks noChangeArrowheads="1"/>
                </p:cNvSpPr>
                <p:nvPr userDrawn="1"/>
              </p:nvSpPr>
              <p:spPr bwMode="auto">
                <a:xfrm>
                  <a:off x="10140950" y="4406901"/>
                  <a:ext cx="7938" cy="714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Freeform 342"/>
                <p:cNvSpPr>
                  <a:spLocks/>
                </p:cNvSpPr>
                <p:nvPr userDrawn="1"/>
              </p:nvSpPr>
              <p:spPr bwMode="auto">
                <a:xfrm>
                  <a:off x="10164763" y="4406901"/>
                  <a:ext cx="55563" cy="71438"/>
                </a:xfrm>
                <a:custGeom>
                  <a:avLst/>
                  <a:gdLst>
                    <a:gd name="T0" fmla="*/ 0 w 35"/>
                    <a:gd name="T1" fmla="*/ 45 h 45"/>
                    <a:gd name="T2" fmla="*/ 0 w 35"/>
                    <a:gd name="T3" fmla="*/ 0 h 45"/>
                    <a:gd name="T4" fmla="*/ 1 w 35"/>
                    <a:gd name="T5" fmla="*/ 0 h 45"/>
                    <a:gd name="T6" fmla="*/ 31 w 35"/>
                    <a:gd name="T7" fmla="*/ 35 h 45"/>
                    <a:gd name="T8" fmla="*/ 31 w 35"/>
                    <a:gd name="T9" fmla="*/ 0 h 45"/>
                    <a:gd name="T10" fmla="*/ 35 w 35"/>
                    <a:gd name="T11" fmla="*/ 0 h 45"/>
                    <a:gd name="T12" fmla="*/ 35 w 35"/>
                    <a:gd name="T13" fmla="*/ 45 h 45"/>
                    <a:gd name="T14" fmla="*/ 35 w 35"/>
                    <a:gd name="T15" fmla="*/ 45 h 45"/>
                    <a:gd name="T16" fmla="*/ 4 w 35"/>
                    <a:gd name="T17" fmla="*/ 12 h 45"/>
                    <a:gd name="T18" fmla="*/ 4 w 35"/>
                    <a:gd name="T19" fmla="*/ 45 h 45"/>
                    <a:gd name="T20" fmla="*/ 0 w 35"/>
                    <a:gd name="T21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45">
                      <a:moveTo>
                        <a:pt x="0" y="45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1" y="35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5" y="45"/>
                      </a:lnTo>
                      <a:lnTo>
                        <a:pt x="35" y="45"/>
                      </a:lnTo>
                      <a:lnTo>
                        <a:pt x="4" y="12"/>
                      </a:lnTo>
                      <a:lnTo>
                        <a:pt x="4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8" name="Freeform 343"/>
                <p:cNvSpPr>
                  <a:spLocks/>
                </p:cNvSpPr>
                <p:nvPr userDrawn="1"/>
              </p:nvSpPr>
              <p:spPr bwMode="auto">
                <a:xfrm>
                  <a:off x="10234613" y="4405313"/>
                  <a:ext cx="76200" cy="76200"/>
                </a:xfrm>
                <a:custGeom>
                  <a:avLst/>
                  <a:gdLst>
                    <a:gd name="T0" fmla="*/ 31 w 33"/>
                    <a:gd name="T1" fmla="*/ 6 h 33"/>
                    <a:gd name="T2" fmla="*/ 29 w 33"/>
                    <a:gd name="T3" fmla="*/ 9 h 33"/>
                    <a:gd name="T4" fmla="*/ 23 w 33"/>
                    <a:gd name="T5" fmla="*/ 5 h 33"/>
                    <a:gd name="T6" fmla="*/ 17 w 33"/>
                    <a:gd name="T7" fmla="*/ 3 h 33"/>
                    <a:gd name="T8" fmla="*/ 10 w 33"/>
                    <a:gd name="T9" fmla="*/ 5 h 33"/>
                    <a:gd name="T10" fmla="*/ 5 w 33"/>
                    <a:gd name="T11" fmla="*/ 10 h 33"/>
                    <a:gd name="T12" fmla="*/ 4 w 33"/>
                    <a:gd name="T13" fmla="*/ 16 h 33"/>
                    <a:gd name="T14" fmla="*/ 5 w 33"/>
                    <a:gd name="T15" fmla="*/ 23 h 33"/>
                    <a:gd name="T16" fmla="*/ 11 w 33"/>
                    <a:gd name="T17" fmla="*/ 28 h 33"/>
                    <a:gd name="T18" fmla="*/ 18 w 33"/>
                    <a:gd name="T19" fmla="*/ 30 h 33"/>
                    <a:gd name="T20" fmla="*/ 26 w 33"/>
                    <a:gd name="T21" fmla="*/ 27 h 33"/>
                    <a:gd name="T22" fmla="*/ 30 w 33"/>
                    <a:gd name="T23" fmla="*/ 20 h 33"/>
                    <a:gd name="T24" fmla="*/ 20 w 33"/>
                    <a:gd name="T25" fmla="*/ 20 h 33"/>
                    <a:gd name="T26" fmla="*/ 20 w 33"/>
                    <a:gd name="T27" fmla="*/ 17 h 33"/>
                    <a:gd name="T28" fmla="*/ 33 w 33"/>
                    <a:gd name="T29" fmla="*/ 17 h 33"/>
                    <a:gd name="T30" fmla="*/ 29 w 33"/>
                    <a:gd name="T31" fmla="*/ 28 h 33"/>
                    <a:gd name="T32" fmla="*/ 18 w 33"/>
                    <a:gd name="T33" fmla="*/ 33 h 33"/>
                    <a:gd name="T34" fmla="*/ 4 w 33"/>
                    <a:gd name="T35" fmla="*/ 27 h 33"/>
                    <a:gd name="T36" fmla="*/ 0 w 33"/>
                    <a:gd name="T37" fmla="*/ 16 h 33"/>
                    <a:gd name="T38" fmla="*/ 3 w 33"/>
                    <a:gd name="T39" fmla="*/ 8 h 33"/>
                    <a:gd name="T40" fmla="*/ 9 w 33"/>
                    <a:gd name="T41" fmla="*/ 3 h 33"/>
                    <a:gd name="T42" fmla="*/ 17 w 33"/>
                    <a:gd name="T43" fmla="*/ 0 h 33"/>
                    <a:gd name="T44" fmla="*/ 24 w 33"/>
                    <a:gd name="T45" fmla="*/ 2 h 33"/>
                    <a:gd name="T46" fmla="*/ 31 w 33"/>
                    <a:gd name="T47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3" h="33">
                      <a:moveTo>
                        <a:pt x="31" y="6"/>
                      </a:move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27" y="7"/>
                        <a:pt x="25" y="6"/>
                        <a:pt x="23" y="5"/>
                      </a:cubicBezTo>
                      <a:cubicBezTo>
                        <a:pt x="21" y="4"/>
                        <a:pt x="19" y="3"/>
                        <a:pt x="17" y="3"/>
                      </a:cubicBezTo>
                      <a:cubicBezTo>
                        <a:pt x="15" y="3"/>
                        <a:pt x="13" y="4"/>
                        <a:pt x="10" y="5"/>
                      </a:cubicBezTo>
                      <a:cubicBezTo>
                        <a:pt x="8" y="6"/>
                        <a:pt x="7" y="8"/>
                        <a:pt x="5" y="10"/>
                      </a:cubicBezTo>
                      <a:cubicBezTo>
                        <a:pt x="4" y="12"/>
                        <a:pt x="4" y="14"/>
                        <a:pt x="4" y="16"/>
                      </a:cubicBezTo>
                      <a:cubicBezTo>
                        <a:pt x="4" y="19"/>
                        <a:pt x="4" y="21"/>
                        <a:pt x="5" y="23"/>
                      </a:cubicBezTo>
                      <a:cubicBezTo>
                        <a:pt x="7" y="25"/>
                        <a:pt x="8" y="27"/>
                        <a:pt x="11" y="28"/>
                      </a:cubicBezTo>
                      <a:cubicBezTo>
                        <a:pt x="13" y="29"/>
                        <a:pt x="15" y="30"/>
                        <a:pt x="18" y="30"/>
                      </a:cubicBezTo>
                      <a:cubicBezTo>
                        <a:pt x="21" y="30"/>
                        <a:pt x="23" y="29"/>
                        <a:pt x="26" y="27"/>
                      </a:cubicBezTo>
                      <a:cubicBezTo>
                        <a:pt x="28" y="25"/>
                        <a:pt x="29" y="23"/>
                        <a:pt x="3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22"/>
                        <a:pt x="32" y="26"/>
                        <a:pt x="29" y="28"/>
                      </a:cubicBezTo>
                      <a:cubicBezTo>
                        <a:pt x="26" y="31"/>
                        <a:pt x="22" y="33"/>
                        <a:pt x="18" y="33"/>
                      </a:cubicBezTo>
                      <a:cubicBezTo>
                        <a:pt x="12" y="33"/>
                        <a:pt x="7" y="31"/>
                        <a:pt x="4" y="27"/>
                      </a:cubicBezTo>
                      <a:cubicBezTo>
                        <a:pt x="2" y="24"/>
                        <a:pt x="0" y="20"/>
                        <a:pt x="0" y="16"/>
                      </a:cubicBezTo>
                      <a:cubicBezTo>
                        <a:pt x="0" y="14"/>
                        <a:pt x="1" y="11"/>
                        <a:pt x="3" y="8"/>
                      </a:cubicBezTo>
                      <a:cubicBezTo>
                        <a:pt x="4" y="6"/>
                        <a:pt x="6" y="4"/>
                        <a:pt x="9" y="3"/>
                      </a:cubicBezTo>
                      <a:cubicBezTo>
                        <a:pt x="11" y="1"/>
                        <a:pt x="14" y="0"/>
                        <a:pt x="17" y="0"/>
                      </a:cubicBezTo>
                      <a:cubicBezTo>
                        <a:pt x="20" y="0"/>
                        <a:pt x="22" y="1"/>
                        <a:pt x="24" y="2"/>
                      </a:cubicBezTo>
                      <a:cubicBezTo>
                        <a:pt x="27" y="3"/>
                        <a:pt x="29" y="4"/>
                        <a:pt x="3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9" name="Freeform 344"/>
                <p:cNvSpPr>
                  <a:spLocks/>
                </p:cNvSpPr>
                <p:nvPr userDrawn="1"/>
              </p:nvSpPr>
              <p:spPr bwMode="auto">
                <a:xfrm>
                  <a:off x="10317163" y="4405313"/>
                  <a:ext cx="41275" cy="76200"/>
                </a:xfrm>
                <a:custGeom>
                  <a:avLst/>
                  <a:gdLst>
                    <a:gd name="T0" fmla="*/ 0 w 18"/>
                    <a:gd name="T1" fmla="*/ 26 h 33"/>
                    <a:gd name="T2" fmla="*/ 2 w 18"/>
                    <a:gd name="T3" fmla="*/ 25 h 33"/>
                    <a:gd name="T4" fmla="*/ 9 w 18"/>
                    <a:gd name="T5" fmla="*/ 30 h 33"/>
                    <a:gd name="T6" fmla="*/ 11 w 18"/>
                    <a:gd name="T7" fmla="*/ 29 h 33"/>
                    <a:gd name="T8" fmla="*/ 14 w 18"/>
                    <a:gd name="T9" fmla="*/ 27 h 33"/>
                    <a:gd name="T10" fmla="*/ 14 w 18"/>
                    <a:gd name="T11" fmla="*/ 24 h 33"/>
                    <a:gd name="T12" fmla="*/ 13 w 18"/>
                    <a:gd name="T13" fmla="*/ 21 h 33"/>
                    <a:gd name="T14" fmla="*/ 8 w 18"/>
                    <a:gd name="T15" fmla="*/ 16 h 33"/>
                    <a:gd name="T16" fmla="*/ 3 w 18"/>
                    <a:gd name="T17" fmla="*/ 12 h 33"/>
                    <a:gd name="T18" fmla="*/ 2 w 18"/>
                    <a:gd name="T19" fmla="*/ 8 h 33"/>
                    <a:gd name="T20" fmla="*/ 3 w 18"/>
                    <a:gd name="T21" fmla="*/ 4 h 33"/>
                    <a:gd name="T22" fmla="*/ 5 w 18"/>
                    <a:gd name="T23" fmla="*/ 1 h 33"/>
                    <a:gd name="T24" fmla="*/ 9 w 18"/>
                    <a:gd name="T25" fmla="*/ 0 h 33"/>
                    <a:gd name="T26" fmla="*/ 13 w 18"/>
                    <a:gd name="T27" fmla="*/ 2 h 33"/>
                    <a:gd name="T28" fmla="*/ 17 w 18"/>
                    <a:gd name="T29" fmla="*/ 5 h 33"/>
                    <a:gd name="T30" fmla="*/ 15 w 18"/>
                    <a:gd name="T31" fmla="*/ 7 h 33"/>
                    <a:gd name="T32" fmla="*/ 12 w 18"/>
                    <a:gd name="T33" fmla="*/ 4 h 33"/>
                    <a:gd name="T34" fmla="*/ 9 w 18"/>
                    <a:gd name="T35" fmla="*/ 4 h 33"/>
                    <a:gd name="T36" fmla="*/ 6 w 18"/>
                    <a:gd name="T37" fmla="*/ 5 h 33"/>
                    <a:gd name="T38" fmla="*/ 5 w 18"/>
                    <a:gd name="T39" fmla="*/ 7 h 33"/>
                    <a:gd name="T40" fmla="*/ 5 w 18"/>
                    <a:gd name="T41" fmla="*/ 9 h 33"/>
                    <a:gd name="T42" fmla="*/ 7 w 18"/>
                    <a:gd name="T43" fmla="*/ 11 h 33"/>
                    <a:gd name="T44" fmla="*/ 11 w 18"/>
                    <a:gd name="T45" fmla="*/ 15 h 33"/>
                    <a:gd name="T46" fmla="*/ 16 w 18"/>
                    <a:gd name="T47" fmla="*/ 20 h 33"/>
                    <a:gd name="T48" fmla="*/ 18 w 18"/>
                    <a:gd name="T49" fmla="*/ 24 h 33"/>
                    <a:gd name="T50" fmla="*/ 15 w 18"/>
                    <a:gd name="T51" fmla="*/ 30 h 33"/>
                    <a:gd name="T52" fmla="*/ 9 w 18"/>
                    <a:gd name="T53" fmla="*/ 33 h 33"/>
                    <a:gd name="T54" fmla="*/ 4 w 18"/>
                    <a:gd name="T55" fmla="*/ 31 h 33"/>
                    <a:gd name="T56" fmla="*/ 0 w 18"/>
                    <a:gd name="T57" fmla="*/ 2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8" h="33">
                      <a:moveTo>
                        <a:pt x="0" y="26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4" y="28"/>
                        <a:pt x="6" y="30"/>
                        <a:pt x="9" y="30"/>
                      </a:cubicBezTo>
                      <a:cubicBezTo>
                        <a:pt x="10" y="30"/>
                        <a:pt x="11" y="29"/>
                        <a:pt x="11" y="29"/>
                      </a:cubicBezTo>
                      <a:cubicBezTo>
                        <a:pt x="12" y="28"/>
                        <a:pt x="13" y="28"/>
                        <a:pt x="14" y="27"/>
                      </a:cubicBezTo>
                      <a:cubicBezTo>
                        <a:pt x="14" y="26"/>
                        <a:pt x="14" y="25"/>
                        <a:pt x="14" y="24"/>
                      </a:cubicBezTo>
                      <a:cubicBezTo>
                        <a:pt x="14" y="23"/>
                        <a:pt x="14" y="22"/>
                        <a:pt x="13" y="21"/>
                      </a:cubicBezTo>
                      <a:cubicBezTo>
                        <a:pt x="12" y="20"/>
                        <a:pt x="10" y="18"/>
                        <a:pt x="8" y="16"/>
                      </a:cubicBezTo>
                      <a:cubicBezTo>
                        <a:pt x="5" y="15"/>
                        <a:pt x="4" y="13"/>
                        <a:pt x="3" y="12"/>
                      </a:cubicBezTo>
                      <a:cubicBezTo>
                        <a:pt x="2" y="11"/>
                        <a:pt x="2" y="9"/>
                        <a:pt x="2" y="8"/>
                      </a:cubicBezTo>
                      <a:cubicBezTo>
                        <a:pt x="2" y="6"/>
                        <a:pt x="2" y="5"/>
                        <a:pt x="3" y="4"/>
                      </a:cubicBez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6" y="1"/>
                        <a:pt x="8" y="0"/>
                        <a:pt x="9" y="0"/>
                      </a:cubicBezTo>
                      <a:cubicBezTo>
                        <a:pt x="10" y="0"/>
                        <a:pt x="12" y="1"/>
                        <a:pt x="13" y="2"/>
                      </a:cubicBezTo>
                      <a:cubicBezTo>
                        <a:pt x="14" y="2"/>
                        <a:pt x="16" y="4"/>
                        <a:pt x="17" y="5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3" y="6"/>
                        <a:pt x="12" y="5"/>
                        <a:pt x="12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8" y="4"/>
                        <a:pt x="7" y="4"/>
                        <a:pt x="6" y="5"/>
                      </a:cubicBezTo>
                      <a:cubicBezTo>
                        <a:pt x="5" y="5"/>
                        <a:pt x="5" y="6"/>
                        <a:pt x="5" y="7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5" y="10"/>
                        <a:pt x="6" y="11"/>
                        <a:pt x="7" y="11"/>
                      </a:cubicBezTo>
                      <a:cubicBezTo>
                        <a:pt x="7" y="12"/>
                        <a:pt x="8" y="13"/>
                        <a:pt x="11" y="15"/>
                      </a:cubicBezTo>
                      <a:cubicBezTo>
                        <a:pt x="13" y="16"/>
                        <a:pt x="15" y="18"/>
                        <a:pt x="16" y="20"/>
                      </a:cubicBezTo>
                      <a:cubicBezTo>
                        <a:pt x="17" y="21"/>
                        <a:pt x="18" y="23"/>
                        <a:pt x="18" y="24"/>
                      </a:cubicBezTo>
                      <a:cubicBezTo>
                        <a:pt x="18" y="27"/>
                        <a:pt x="17" y="28"/>
                        <a:pt x="15" y="30"/>
                      </a:cubicBezTo>
                      <a:cubicBezTo>
                        <a:pt x="13" y="32"/>
                        <a:pt x="11" y="33"/>
                        <a:pt x="9" y="33"/>
                      </a:cubicBezTo>
                      <a:cubicBezTo>
                        <a:pt x="7" y="33"/>
                        <a:pt x="5" y="32"/>
                        <a:pt x="4" y="31"/>
                      </a:cubicBezTo>
                      <a:cubicBezTo>
                        <a:pt x="2" y="30"/>
                        <a:pt x="1" y="28"/>
                        <a:pt x="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Rectangle 345"/>
                <p:cNvSpPr>
                  <a:spLocks noChangeArrowheads="1"/>
                </p:cNvSpPr>
                <p:nvPr userDrawn="1"/>
              </p:nvSpPr>
              <p:spPr bwMode="auto">
                <a:xfrm>
                  <a:off x="10469563" y="4441826"/>
                  <a:ext cx="352425" cy="349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Rectangle 346"/>
                <p:cNvSpPr>
                  <a:spLocks noChangeArrowheads="1"/>
                </p:cNvSpPr>
                <p:nvPr userDrawn="1"/>
              </p:nvSpPr>
              <p:spPr bwMode="auto">
                <a:xfrm>
                  <a:off x="9894888" y="4498976"/>
                  <a:ext cx="539750" cy="95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Freeform 347"/>
                <p:cNvSpPr>
                  <a:spLocks/>
                </p:cNvSpPr>
                <p:nvPr userDrawn="1"/>
              </p:nvSpPr>
              <p:spPr bwMode="auto">
                <a:xfrm>
                  <a:off x="10412413" y="4441826"/>
                  <a:ext cx="57150" cy="66675"/>
                </a:xfrm>
                <a:custGeom>
                  <a:avLst/>
                  <a:gdLst>
                    <a:gd name="T0" fmla="*/ 14 w 36"/>
                    <a:gd name="T1" fmla="*/ 42 h 42"/>
                    <a:gd name="T2" fmla="*/ 36 w 36"/>
                    <a:gd name="T3" fmla="*/ 22 h 42"/>
                    <a:gd name="T4" fmla="*/ 36 w 36"/>
                    <a:gd name="T5" fmla="*/ 0 h 42"/>
                    <a:gd name="T6" fmla="*/ 0 w 36"/>
                    <a:gd name="T7" fmla="*/ 36 h 42"/>
                    <a:gd name="T8" fmla="*/ 14 w 36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2">
                      <a:moveTo>
                        <a:pt x="14" y="42"/>
                      </a:moveTo>
                      <a:lnTo>
                        <a:pt x="36" y="22"/>
                      </a:lnTo>
                      <a:lnTo>
                        <a:pt x="36" y="0"/>
                      </a:lnTo>
                      <a:lnTo>
                        <a:pt x="0" y="36"/>
                      </a:lnTo>
                      <a:lnTo>
                        <a:pt x="14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Freeform 348"/>
                <p:cNvSpPr>
                  <a:spLocks/>
                </p:cNvSpPr>
                <p:nvPr userDrawn="1"/>
              </p:nvSpPr>
              <p:spPr bwMode="auto">
                <a:xfrm>
                  <a:off x="8650288" y="4240213"/>
                  <a:ext cx="31750" cy="31750"/>
                </a:xfrm>
                <a:custGeom>
                  <a:avLst/>
                  <a:gdLst>
                    <a:gd name="T0" fmla="*/ 14 w 14"/>
                    <a:gd name="T1" fmla="*/ 3 h 14"/>
                    <a:gd name="T2" fmla="*/ 12 w 14"/>
                    <a:gd name="T3" fmla="*/ 4 h 14"/>
                    <a:gd name="T4" fmla="*/ 8 w 14"/>
                    <a:gd name="T5" fmla="*/ 2 h 14"/>
                    <a:gd name="T6" fmla="*/ 4 w 14"/>
                    <a:gd name="T7" fmla="*/ 3 h 14"/>
                    <a:gd name="T8" fmla="*/ 2 w 14"/>
                    <a:gd name="T9" fmla="*/ 7 h 14"/>
                    <a:gd name="T10" fmla="*/ 3 w 14"/>
                    <a:gd name="T11" fmla="*/ 10 h 14"/>
                    <a:gd name="T12" fmla="*/ 5 w 14"/>
                    <a:gd name="T13" fmla="*/ 12 h 14"/>
                    <a:gd name="T14" fmla="*/ 8 w 14"/>
                    <a:gd name="T15" fmla="*/ 12 h 14"/>
                    <a:gd name="T16" fmla="*/ 12 w 14"/>
                    <a:gd name="T17" fmla="*/ 10 h 14"/>
                    <a:gd name="T18" fmla="*/ 14 w 14"/>
                    <a:gd name="T19" fmla="*/ 11 h 14"/>
                    <a:gd name="T20" fmla="*/ 11 w 14"/>
                    <a:gd name="T21" fmla="*/ 13 h 14"/>
                    <a:gd name="T22" fmla="*/ 8 w 14"/>
                    <a:gd name="T23" fmla="*/ 14 h 14"/>
                    <a:gd name="T24" fmla="*/ 2 w 14"/>
                    <a:gd name="T25" fmla="*/ 12 h 14"/>
                    <a:gd name="T26" fmla="*/ 0 w 14"/>
                    <a:gd name="T27" fmla="*/ 7 h 14"/>
                    <a:gd name="T28" fmla="*/ 1 w 14"/>
                    <a:gd name="T29" fmla="*/ 4 h 14"/>
                    <a:gd name="T30" fmla="*/ 4 w 14"/>
                    <a:gd name="T31" fmla="*/ 1 h 14"/>
                    <a:gd name="T32" fmla="*/ 8 w 14"/>
                    <a:gd name="T33" fmla="*/ 0 h 14"/>
                    <a:gd name="T34" fmla="*/ 10 w 14"/>
                    <a:gd name="T35" fmla="*/ 0 h 14"/>
                    <a:gd name="T36" fmla="*/ 12 w 14"/>
                    <a:gd name="T37" fmla="*/ 1 h 14"/>
                    <a:gd name="T38" fmla="*/ 14 w 14"/>
                    <a:gd name="T39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14">
                      <a:moveTo>
                        <a:pt x="14" y="3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2"/>
                        <a:pt x="10" y="2"/>
                        <a:pt x="8" y="2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6"/>
                        <a:pt x="2" y="7"/>
                      </a:cubicBezTo>
                      <a:cubicBezTo>
                        <a:pt x="2" y="8"/>
                        <a:pt x="2" y="9"/>
                        <a:pt x="3" y="10"/>
                      </a:cubicBezTo>
                      <a:cubicBezTo>
                        <a:pt x="3" y="11"/>
                        <a:pt x="4" y="11"/>
                        <a:pt x="5" y="12"/>
                      </a:cubicBezTo>
                      <a:cubicBezTo>
                        <a:pt x="6" y="12"/>
                        <a:pt x="7" y="12"/>
                        <a:pt x="8" y="12"/>
                      </a:cubicBezTo>
                      <a:cubicBezTo>
                        <a:pt x="10" y="12"/>
                        <a:pt x="11" y="12"/>
                        <a:pt x="12" y="10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2" y="13"/>
                        <a:pt x="11" y="13"/>
                      </a:cubicBezTo>
                      <a:cubicBezTo>
                        <a:pt x="10" y="14"/>
                        <a:pt x="9" y="14"/>
                        <a:pt x="8" y="14"/>
                      </a:cubicBezTo>
                      <a:cubicBezTo>
                        <a:pt x="6" y="14"/>
                        <a:pt x="4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6"/>
                        <a:pt x="1" y="5"/>
                        <a:pt x="1" y="4"/>
                      </a:cubicBezTo>
                      <a:cubicBezTo>
                        <a:pt x="2" y="2"/>
                        <a:pt x="3" y="2"/>
                        <a:pt x="4" y="1"/>
                      </a:cubicBezTo>
                      <a:cubicBezTo>
                        <a:pt x="5" y="0"/>
                        <a:pt x="6" y="0"/>
                        <a:pt x="8" y="0"/>
                      </a:cubicBezTo>
                      <a:cubicBezTo>
                        <a:pt x="9" y="0"/>
                        <a:pt x="9" y="0"/>
                        <a:pt x="10" y="0"/>
                      </a:cubicBezTo>
                      <a:cubicBezTo>
                        <a:pt x="11" y="1"/>
                        <a:pt x="12" y="1"/>
                        <a:pt x="12" y="1"/>
                      </a:cubicBezTo>
                      <a:cubicBezTo>
                        <a:pt x="13" y="2"/>
                        <a:pt x="13" y="2"/>
                        <a:pt x="1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Freeform 349"/>
                <p:cNvSpPr>
                  <a:spLocks noEditPoints="1"/>
                </p:cNvSpPr>
                <p:nvPr userDrawn="1"/>
              </p:nvSpPr>
              <p:spPr bwMode="auto">
                <a:xfrm>
                  <a:off x="8686800" y="4240213"/>
                  <a:ext cx="33338" cy="31750"/>
                </a:xfrm>
                <a:custGeom>
                  <a:avLst/>
                  <a:gdLst>
                    <a:gd name="T0" fmla="*/ 7 w 14"/>
                    <a:gd name="T1" fmla="*/ 0 h 14"/>
                    <a:gd name="T2" fmla="*/ 12 w 14"/>
                    <a:gd name="T3" fmla="*/ 2 h 14"/>
                    <a:gd name="T4" fmla="*/ 14 w 14"/>
                    <a:gd name="T5" fmla="*/ 7 h 14"/>
                    <a:gd name="T6" fmla="*/ 12 w 14"/>
                    <a:gd name="T7" fmla="*/ 12 h 14"/>
                    <a:gd name="T8" fmla="*/ 7 w 14"/>
                    <a:gd name="T9" fmla="*/ 14 h 14"/>
                    <a:gd name="T10" fmla="*/ 2 w 14"/>
                    <a:gd name="T11" fmla="*/ 12 h 14"/>
                    <a:gd name="T12" fmla="*/ 0 w 14"/>
                    <a:gd name="T13" fmla="*/ 7 h 14"/>
                    <a:gd name="T14" fmla="*/ 2 w 14"/>
                    <a:gd name="T15" fmla="*/ 2 h 14"/>
                    <a:gd name="T16" fmla="*/ 7 w 14"/>
                    <a:gd name="T17" fmla="*/ 0 h 14"/>
                    <a:gd name="T18" fmla="*/ 7 w 14"/>
                    <a:gd name="T19" fmla="*/ 2 h 14"/>
                    <a:gd name="T20" fmla="*/ 4 w 14"/>
                    <a:gd name="T21" fmla="*/ 3 h 14"/>
                    <a:gd name="T22" fmla="*/ 2 w 14"/>
                    <a:gd name="T23" fmla="*/ 7 h 14"/>
                    <a:gd name="T24" fmla="*/ 3 w 14"/>
                    <a:gd name="T25" fmla="*/ 10 h 14"/>
                    <a:gd name="T26" fmla="*/ 5 w 14"/>
                    <a:gd name="T27" fmla="*/ 12 h 14"/>
                    <a:gd name="T28" fmla="*/ 7 w 14"/>
                    <a:gd name="T29" fmla="*/ 12 h 14"/>
                    <a:gd name="T30" fmla="*/ 10 w 14"/>
                    <a:gd name="T31" fmla="*/ 12 h 14"/>
                    <a:gd name="T32" fmla="*/ 12 w 14"/>
                    <a:gd name="T33" fmla="*/ 10 h 14"/>
                    <a:gd name="T34" fmla="*/ 13 w 14"/>
                    <a:gd name="T35" fmla="*/ 7 h 14"/>
                    <a:gd name="T36" fmla="*/ 11 w 14"/>
                    <a:gd name="T37" fmla="*/ 3 h 14"/>
                    <a:gd name="T38" fmla="*/ 7 w 14"/>
                    <a:gd name="T3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9" y="0"/>
                        <a:pt x="11" y="1"/>
                        <a:pt x="12" y="2"/>
                      </a:cubicBezTo>
                      <a:cubicBezTo>
                        <a:pt x="14" y="4"/>
                        <a:pt x="14" y="5"/>
                        <a:pt x="14" y="7"/>
                      </a:cubicBezTo>
                      <a:cubicBezTo>
                        <a:pt x="14" y="9"/>
                        <a:pt x="14" y="11"/>
                        <a:pt x="12" y="12"/>
                      </a:cubicBezTo>
                      <a:cubicBezTo>
                        <a:pt x="11" y="13"/>
                        <a:pt x="9" y="14"/>
                        <a:pt x="7" y="14"/>
                      </a:cubicBezTo>
                      <a:cubicBezTo>
                        <a:pt x="5" y="14"/>
                        <a:pt x="4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5"/>
                        <a:pt x="1" y="4"/>
                        <a:pt x="2" y="2"/>
                      </a:cubicBezTo>
                      <a:cubicBezTo>
                        <a:pt x="4" y="1"/>
                        <a:pt x="5" y="0"/>
                        <a:pt x="7" y="0"/>
                      </a:cubicBezTo>
                      <a:close/>
                      <a:moveTo>
                        <a:pt x="7" y="2"/>
                      </a:move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6"/>
                        <a:pt x="2" y="7"/>
                      </a:cubicBezTo>
                      <a:cubicBezTo>
                        <a:pt x="2" y="8"/>
                        <a:pt x="2" y="9"/>
                        <a:pt x="3" y="10"/>
                      </a:cubicBezTo>
                      <a:cubicBezTo>
                        <a:pt x="3" y="11"/>
                        <a:pt x="4" y="11"/>
                        <a:pt x="5" y="12"/>
                      </a:cubicBezTo>
                      <a:cubicBezTo>
                        <a:pt x="6" y="12"/>
                        <a:pt x="6" y="12"/>
                        <a:pt x="7" y="12"/>
                      </a:cubicBezTo>
                      <a:cubicBezTo>
                        <a:pt x="8" y="12"/>
                        <a:pt x="9" y="12"/>
                        <a:pt x="10" y="12"/>
                      </a:cubicBezTo>
                      <a:cubicBezTo>
                        <a:pt x="11" y="11"/>
                        <a:pt x="11" y="11"/>
                        <a:pt x="12" y="10"/>
                      </a:cubicBezTo>
                      <a:cubicBezTo>
                        <a:pt x="12" y="9"/>
                        <a:pt x="13" y="8"/>
                        <a:pt x="13" y="7"/>
                      </a:cubicBezTo>
                      <a:cubicBezTo>
                        <a:pt x="13" y="6"/>
                        <a:pt x="12" y="4"/>
                        <a:pt x="11" y="3"/>
                      </a:cubicBezTo>
                      <a:cubicBezTo>
                        <a:pt x="10" y="2"/>
                        <a:pt x="9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Freeform 350"/>
                <p:cNvSpPr>
                  <a:spLocks/>
                </p:cNvSpPr>
                <p:nvPr userDrawn="1"/>
              </p:nvSpPr>
              <p:spPr bwMode="auto">
                <a:xfrm>
                  <a:off x="8726488" y="4240213"/>
                  <a:ext cx="46038" cy="31750"/>
                </a:xfrm>
                <a:custGeom>
                  <a:avLst/>
                  <a:gdLst>
                    <a:gd name="T0" fmla="*/ 0 w 20"/>
                    <a:gd name="T1" fmla="*/ 0 h 14"/>
                    <a:gd name="T2" fmla="*/ 2 w 20"/>
                    <a:gd name="T3" fmla="*/ 0 h 14"/>
                    <a:gd name="T4" fmla="*/ 2 w 20"/>
                    <a:gd name="T5" fmla="*/ 3 h 14"/>
                    <a:gd name="T6" fmla="*/ 4 w 20"/>
                    <a:gd name="T7" fmla="*/ 1 h 14"/>
                    <a:gd name="T8" fmla="*/ 7 w 20"/>
                    <a:gd name="T9" fmla="*/ 0 h 14"/>
                    <a:gd name="T10" fmla="*/ 9 w 20"/>
                    <a:gd name="T11" fmla="*/ 0 h 14"/>
                    <a:gd name="T12" fmla="*/ 10 w 20"/>
                    <a:gd name="T13" fmla="*/ 1 h 14"/>
                    <a:gd name="T14" fmla="*/ 11 w 20"/>
                    <a:gd name="T15" fmla="*/ 3 h 14"/>
                    <a:gd name="T16" fmla="*/ 13 w 20"/>
                    <a:gd name="T17" fmla="*/ 1 h 14"/>
                    <a:gd name="T18" fmla="*/ 16 w 20"/>
                    <a:gd name="T19" fmla="*/ 0 h 14"/>
                    <a:gd name="T20" fmla="*/ 18 w 20"/>
                    <a:gd name="T21" fmla="*/ 1 h 14"/>
                    <a:gd name="T22" fmla="*/ 20 w 20"/>
                    <a:gd name="T23" fmla="*/ 3 h 14"/>
                    <a:gd name="T24" fmla="*/ 20 w 20"/>
                    <a:gd name="T25" fmla="*/ 6 h 14"/>
                    <a:gd name="T26" fmla="*/ 20 w 20"/>
                    <a:gd name="T27" fmla="*/ 14 h 14"/>
                    <a:gd name="T28" fmla="*/ 19 w 20"/>
                    <a:gd name="T29" fmla="*/ 14 h 14"/>
                    <a:gd name="T30" fmla="*/ 19 w 20"/>
                    <a:gd name="T31" fmla="*/ 6 h 14"/>
                    <a:gd name="T32" fmla="*/ 18 w 20"/>
                    <a:gd name="T33" fmla="*/ 3 h 14"/>
                    <a:gd name="T34" fmla="*/ 17 w 20"/>
                    <a:gd name="T35" fmla="*/ 2 h 14"/>
                    <a:gd name="T36" fmla="*/ 16 w 20"/>
                    <a:gd name="T37" fmla="*/ 2 h 14"/>
                    <a:gd name="T38" fmla="*/ 13 w 20"/>
                    <a:gd name="T39" fmla="*/ 2 h 14"/>
                    <a:gd name="T40" fmla="*/ 12 w 20"/>
                    <a:gd name="T41" fmla="*/ 4 h 14"/>
                    <a:gd name="T42" fmla="*/ 11 w 20"/>
                    <a:gd name="T43" fmla="*/ 8 h 14"/>
                    <a:gd name="T44" fmla="*/ 11 w 20"/>
                    <a:gd name="T45" fmla="*/ 14 h 14"/>
                    <a:gd name="T46" fmla="*/ 10 w 20"/>
                    <a:gd name="T47" fmla="*/ 14 h 14"/>
                    <a:gd name="T48" fmla="*/ 10 w 20"/>
                    <a:gd name="T49" fmla="*/ 7 h 14"/>
                    <a:gd name="T50" fmla="*/ 9 w 20"/>
                    <a:gd name="T51" fmla="*/ 4 h 14"/>
                    <a:gd name="T52" fmla="*/ 8 w 20"/>
                    <a:gd name="T53" fmla="*/ 2 h 14"/>
                    <a:gd name="T54" fmla="*/ 6 w 20"/>
                    <a:gd name="T55" fmla="*/ 2 h 14"/>
                    <a:gd name="T56" fmla="*/ 4 w 20"/>
                    <a:gd name="T57" fmla="*/ 2 h 14"/>
                    <a:gd name="T58" fmla="*/ 3 w 20"/>
                    <a:gd name="T59" fmla="*/ 4 h 14"/>
                    <a:gd name="T60" fmla="*/ 2 w 20"/>
                    <a:gd name="T61" fmla="*/ 8 h 14"/>
                    <a:gd name="T62" fmla="*/ 2 w 20"/>
                    <a:gd name="T63" fmla="*/ 14 h 14"/>
                    <a:gd name="T64" fmla="*/ 0 w 20"/>
                    <a:gd name="T65" fmla="*/ 14 h 14"/>
                    <a:gd name="T66" fmla="*/ 0 w 20"/>
                    <a:gd name="T6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" h="14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2"/>
                        <a:pt x="3" y="1"/>
                        <a:pt x="4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7" y="0"/>
                        <a:pt x="8" y="0"/>
                        <a:pt x="9" y="0"/>
                      </a:cubicBezTo>
                      <a:cubicBezTo>
                        <a:pt x="9" y="1"/>
                        <a:pt x="10" y="1"/>
                        <a:pt x="10" y="1"/>
                      </a:cubicBezTo>
                      <a:cubicBezTo>
                        <a:pt x="10" y="2"/>
                        <a:pt x="11" y="2"/>
                        <a:pt x="11" y="3"/>
                      </a:cubicBezTo>
                      <a:cubicBezTo>
                        <a:pt x="12" y="2"/>
                        <a:pt x="12" y="1"/>
                        <a:pt x="13" y="1"/>
                      </a:cubicBezTo>
                      <a:cubicBezTo>
                        <a:pt x="14" y="0"/>
                        <a:pt x="15" y="0"/>
                        <a:pt x="16" y="0"/>
                      </a:cubicBezTo>
                      <a:cubicBezTo>
                        <a:pt x="17" y="0"/>
                        <a:pt x="18" y="0"/>
                        <a:pt x="18" y="1"/>
                      </a:cubicBezTo>
                      <a:cubicBezTo>
                        <a:pt x="19" y="1"/>
                        <a:pt x="20" y="2"/>
                        <a:pt x="20" y="3"/>
                      </a:cubicBezTo>
                      <a:cubicBezTo>
                        <a:pt x="20" y="4"/>
                        <a:pt x="20" y="5"/>
                        <a:pt x="20" y="6"/>
                      </a:cubicBezTo>
                      <a:cubicBezTo>
                        <a:pt x="20" y="14"/>
                        <a:pt x="20" y="14"/>
                        <a:pt x="20" y="14"/>
                      </a:cubicBezTo>
                      <a:cubicBezTo>
                        <a:pt x="19" y="14"/>
                        <a:pt x="19" y="14"/>
                        <a:pt x="19" y="14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5"/>
                        <a:pt x="19" y="4"/>
                        <a:pt x="18" y="3"/>
                      </a:cubicBezTo>
                      <a:cubicBezTo>
                        <a:pt x="18" y="3"/>
                        <a:pt x="18" y="3"/>
                        <a:pt x="17" y="2"/>
                      </a:cubicBezTo>
                      <a:cubicBezTo>
                        <a:pt x="17" y="2"/>
                        <a:pt x="16" y="2"/>
                        <a:pt x="16" y="2"/>
                      </a:cubicBezTo>
                      <a:cubicBezTo>
                        <a:pt x="15" y="2"/>
                        <a:pt x="14" y="2"/>
                        <a:pt x="13" y="2"/>
                      </a:cubicBezTo>
                      <a:cubicBezTo>
                        <a:pt x="13" y="3"/>
                        <a:pt x="12" y="4"/>
                        <a:pt x="12" y="4"/>
                      </a:cubicBezTo>
                      <a:cubicBezTo>
                        <a:pt x="11" y="5"/>
                        <a:pt x="11" y="7"/>
                        <a:pt x="11" y="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0" y="5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8" y="2"/>
                      </a:cubicBezTo>
                      <a:cubicBezTo>
                        <a:pt x="8" y="2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4" y="3"/>
                        <a:pt x="3" y="4"/>
                        <a:pt x="3" y="4"/>
                      </a:cubicBezTo>
                      <a:cubicBezTo>
                        <a:pt x="2" y="5"/>
                        <a:pt x="2" y="6"/>
                        <a:pt x="2" y="8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6" name="Freeform 351"/>
                <p:cNvSpPr>
                  <a:spLocks noEditPoints="1"/>
                </p:cNvSpPr>
                <p:nvPr userDrawn="1"/>
              </p:nvSpPr>
              <p:spPr bwMode="auto">
                <a:xfrm>
                  <a:off x="8782050" y="4240213"/>
                  <a:ext cx="31750" cy="44450"/>
                </a:xfrm>
                <a:custGeom>
                  <a:avLst/>
                  <a:gdLst>
                    <a:gd name="T0" fmla="*/ 0 w 14"/>
                    <a:gd name="T1" fmla="*/ 0 h 19"/>
                    <a:gd name="T2" fmla="*/ 2 w 14"/>
                    <a:gd name="T3" fmla="*/ 0 h 19"/>
                    <a:gd name="T4" fmla="*/ 2 w 14"/>
                    <a:gd name="T5" fmla="*/ 3 h 19"/>
                    <a:gd name="T6" fmla="*/ 4 w 14"/>
                    <a:gd name="T7" fmla="*/ 1 h 19"/>
                    <a:gd name="T8" fmla="*/ 7 w 14"/>
                    <a:gd name="T9" fmla="*/ 0 h 19"/>
                    <a:gd name="T10" fmla="*/ 12 w 14"/>
                    <a:gd name="T11" fmla="*/ 2 h 19"/>
                    <a:gd name="T12" fmla="*/ 14 w 14"/>
                    <a:gd name="T13" fmla="*/ 7 h 19"/>
                    <a:gd name="T14" fmla="*/ 12 w 14"/>
                    <a:gd name="T15" fmla="*/ 12 h 19"/>
                    <a:gd name="T16" fmla="*/ 7 w 14"/>
                    <a:gd name="T17" fmla="*/ 14 h 19"/>
                    <a:gd name="T18" fmla="*/ 4 w 14"/>
                    <a:gd name="T19" fmla="*/ 13 h 19"/>
                    <a:gd name="T20" fmla="*/ 2 w 14"/>
                    <a:gd name="T21" fmla="*/ 11 h 19"/>
                    <a:gd name="T22" fmla="*/ 2 w 14"/>
                    <a:gd name="T23" fmla="*/ 19 h 19"/>
                    <a:gd name="T24" fmla="*/ 0 w 14"/>
                    <a:gd name="T25" fmla="*/ 19 h 19"/>
                    <a:gd name="T26" fmla="*/ 0 w 14"/>
                    <a:gd name="T27" fmla="*/ 0 h 19"/>
                    <a:gd name="T28" fmla="*/ 7 w 14"/>
                    <a:gd name="T29" fmla="*/ 2 h 19"/>
                    <a:gd name="T30" fmla="*/ 3 w 14"/>
                    <a:gd name="T31" fmla="*/ 3 h 19"/>
                    <a:gd name="T32" fmla="*/ 2 w 14"/>
                    <a:gd name="T33" fmla="*/ 7 h 19"/>
                    <a:gd name="T34" fmla="*/ 2 w 14"/>
                    <a:gd name="T35" fmla="*/ 10 h 19"/>
                    <a:gd name="T36" fmla="*/ 4 w 14"/>
                    <a:gd name="T37" fmla="*/ 12 h 19"/>
                    <a:gd name="T38" fmla="*/ 7 w 14"/>
                    <a:gd name="T39" fmla="*/ 12 h 19"/>
                    <a:gd name="T40" fmla="*/ 9 w 14"/>
                    <a:gd name="T41" fmla="*/ 12 h 19"/>
                    <a:gd name="T42" fmla="*/ 11 w 14"/>
                    <a:gd name="T43" fmla="*/ 10 h 19"/>
                    <a:gd name="T44" fmla="*/ 12 w 14"/>
                    <a:gd name="T45" fmla="*/ 7 h 19"/>
                    <a:gd name="T46" fmla="*/ 11 w 14"/>
                    <a:gd name="T47" fmla="*/ 4 h 19"/>
                    <a:gd name="T48" fmla="*/ 9 w 14"/>
                    <a:gd name="T49" fmla="*/ 2 h 19"/>
                    <a:gd name="T50" fmla="*/ 7 w 14"/>
                    <a:gd name="T51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4" h="19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3" y="1"/>
                        <a:pt x="4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9" y="0"/>
                        <a:pt x="10" y="1"/>
                        <a:pt x="12" y="2"/>
                      </a:cubicBezTo>
                      <a:cubicBezTo>
                        <a:pt x="13" y="3"/>
                        <a:pt x="14" y="5"/>
                        <a:pt x="14" y="7"/>
                      </a:cubicBezTo>
                      <a:cubicBezTo>
                        <a:pt x="14" y="9"/>
                        <a:pt x="13" y="11"/>
                        <a:pt x="12" y="12"/>
                      </a:cubicBezTo>
                      <a:cubicBezTo>
                        <a:pt x="10" y="13"/>
                        <a:pt x="9" y="14"/>
                        <a:pt x="7" y="14"/>
                      </a:cubicBezTo>
                      <a:cubicBezTo>
                        <a:pt x="6" y="14"/>
                        <a:pt x="5" y="14"/>
                        <a:pt x="4" y="13"/>
                      </a:cubicBezTo>
                      <a:cubicBezTo>
                        <a:pt x="3" y="13"/>
                        <a:pt x="2" y="12"/>
                        <a:pt x="2" y="11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lnTo>
                        <a:pt x="0" y="0"/>
                      </a:lnTo>
                      <a:close/>
                      <a:moveTo>
                        <a:pt x="7" y="2"/>
                      </a:move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2" y="4"/>
                        <a:pt x="2" y="6"/>
                        <a:pt x="2" y="7"/>
                      </a:cubicBezTo>
                      <a:cubicBezTo>
                        <a:pt x="2" y="8"/>
                        <a:pt x="2" y="9"/>
                        <a:pt x="2" y="10"/>
                      </a:cubicBezTo>
                      <a:cubicBezTo>
                        <a:pt x="3" y="11"/>
                        <a:pt x="3" y="11"/>
                        <a:pt x="4" y="12"/>
                      </a:cubicBezTo>
                      <a:cubicBezTo>
                        <a:pt x="5" y="12"/>
                        <a:pt x="6" y="12"/>
                        <a:pt x="7" y="12"/>
                      </a:cubicBezTo>
                      <a:cubicBezTo>
                        <a:pt x="8" y="12"/>
                        <a:pt x="9" y="12"/>
                        <a:pt x="9" y="12"/>
                      </a:cubicBezTo>
                      <a:cubicBezTo>
                        <a:pt x="10" y="11"/>
                        <a:pt x="11" y="11"/>
                        <a:pt x="11" y="10"/>
                      </a:cubicBezTo>
                      <a:cubicBezTo>
                        <a:pt x="12" y="9"/>
                        <a:pt x="12" y="8"/>
                        <a:pt x="12" y="7"/>
                      </a:cubicBezTo>
                      <a:cubicBezTo>
                        <a:pt x="12" y="6"/>
                        <a:pt x="12" y="5"/>
                        <a:pt x="11" y="4"/>
                      </a:cubicBezTo>
                      <a:cubicBezTo>
                        <a:pt x="11" y="4"/>
                        <a:pt x="10" y="3"/>
                        <a:pt x="9" y="2"/>
                      </a:cubicBezTo>
                      <a:cubicBezTo>
                        <a:pt x="9" y="2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7" name="Rectangle 352"/>
                <p:cNvSpPr>
                  <a:spLocks noChangeArrowheads="1"/>
                </p:cNvSpPr>
                <p:nvPr userDrawn="1"/>
              </p:nvSpPr>
              <p:spPr bwMode="auto">
                <a:xfrm>
                  <a:off x="8821738" y="4229101"/>
                  <a:ext cx="1588" cy="428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8" name="Freeform 353"/>
                <p:cNvSpPr>
                  <a:spLocks noEditPoints="1"/>
                </p:cNvSpPr>
                <p:nvPr userDrawn="1"/>
              </p:nvSpPr>
              <p:spPr bwMode="auto">
                <a:xfrm>
                  <a:off x="8829675" y="4240213"/>
                  <a:ext cx="33338" cy="31750"/>
                </a:xfrm>
                <a:custGeom>
                  <a:avLst/>
                  <a:gdLst>
                    <a:gd name="T0" fmla="*/ 12 w 14"/>
                    <a:gd name="T1" fmla="*/ 9 h 14"/>
                    <a:gd name="T2" fmla="*/ 14 w 14"/>
                    <a:gd name="T3" fmla="*/ 10 h 14"/>
                    <a:gd name="T4" fmla="*/ 12 w 14"/>
                    <a:gd name="T5" fmla="*/ 12 h 14"/>
                    <a:gd name="T6" fmla="*/ 10 w 14"/>
                    <a:gd name="T7" fmla="*/ 14 h 14"/>
                    <a:gd name="T8" fmla="*/ 7 w 14"/>
                    <a:gd name="T9" fmla="*/ 14 h 14"/>
                    <a:gd name="T10" fmla="*/ 2 w 14"/>
                    <a:gd name="T11" fmla="*/ 12 h 14"/>
                    <a:gd name="T12" fmla="*/ 0 w 14"/>
                    <a:gd name="T13" fmla="*/ 7 h 14"/>
                    <a:gd name="T14" fmla="*/ 2 w 14"/>
                    <a:gd name="T15" fmla="*/ 3 h 14"/>
                    <a:gd name="T16" fmla="*/ 7 w 14"/>
                    <a:gd name="T17" fmla="*/ 0 h 14"/>
                    <a:gd name="T18" fmla="*/ 13 w 14"/>
                    <a:gd name="T19" fmla="*/ 3 h 14"/>
                    <a:gd name="T20" fmla="*/ 14 w 14"/>
                    <a:gd name="T21" fmla="*/ 7 h 14"/>
                    <a:gd name="T22" fmla="*/ 2 w 14"/>
                    <a:gd name="T23" fmla="*/ 7 h 14"/>
                    <a:gd name="T24" fmla="*/ 4 w 14"/>
                    <a:gd name="T25" fmla="*/ 11 h 14"/>
                    <a:gd name="T26" fmla="*/ 7 w 14"/>
                    <a:gd name="T27" fmla="*/ 12 h 14"/>
                    <a:gd name="T28" fmla="*/ 9 w 14"/>
                    <a:gd name="T29" fmla="*/ 12 h 14"/>
                    <a:gd name="T30" fmla="*/ 11 w 14"/>
                    <a:gd name="T31" fmla="*/ 11 h 14"/>
                    <a:gd name="T32" fmla="*/ 12 w 14"/>
                    <a:gd name="T33" fmla="*/ 9 h 14"/>
                    <a:gd name="T34" fmla="*/ 12 w 14"/>
                    <a:gd name="T35" fmla="*/ 6 h 14"/>
                    <a:gd name="T36" fmla="*/ 11 w 14"/>
                    <a:gd name="T37" fmla="*/ 3 h 14"/>
                    <a:gd name="T38" fmla="*/ 9 w 14"/>
                    <a:gd name="T39" fmla="*/ 2 h 14"/>
                    <a:gd name="T40" fmla="*/ 7 w 14"/>
                    <a:gd name="T41" fmla="*/ 2 h 14"/>
                    <a:gd name="T42" fmla="*/ 4 w 14"/>
                    <a:gd name="T43" fmla="*/ 3 h 14"/>
                    <a:gd name="T44" fmla="*/ 2 w 14"/>
                    <a:gd name="T45" fmla="*/ 6 h 14"/>
                    <a:gd name="T46" fmla="*/ 12 w 14"/>
                    <a:gd name="T4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" h="14">
                      <a:moveTo>
                        <a:pt x="12" y="9"/>
                      </a:move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3" y="11"/>
                        <a:pt x="13" y="12"/>
                        <a:pt x="12" y="12"/>
                      </a:cubicBezTo>
                      <a:cubicBezTo>
                        <a:pt x="11" y="13"/>
                        <a:pt x="11" y="13"/>
                        <a:pt x="10" y="14"/>
                      </a:cubicBezTo>
                      <a:cubicBezTo>
                        <a:pt x="9" y="14"/>
                        <a:pt x="8" y="14"/>
                        <a:pt x="7" y="14"/>
                      </a:cubicBezTo>
                      <a:cubicBezTo>
                        <a:pt x="5" y="14"/>
                        <a:pt x="3" y="13"/>
                        <a:pt x="2" y="12"/>
                      </a:cubicBezTo>
                      <a:cubicBezTo>
                        <a:pt x="1" y="10"/>
                        <a:pt x="0" y="9"/>
                        <a:pt x="0" y="7"/>
                      </a:cubicBezTo>
                      <a:cubicBezTo>
                        <a:pt x="0" y="5"/>
                        <a:pt x="1" y="4"/>
                        <a:pt x="2" y="3"/>
                      </a:cubicBezTo>
                      <a:cubicBezTo>
                        <a:pt x="3" y="1"/>
                        <a:pt x="5" y="0"/>
                        <a:pt x="7" y="0"/>
                      </a:cubicBezTo>
                      <a:cubicBezTo>
                        <a:pt x="9" y="0"/>
                        <a:pt x="11" y="1"/>
                        <a:pt x="13" y="3"/>
                      </a:cubicBezTo>
                      <a:cubicBezTo>
                        <a:pt x="14" y="4"/>
                        <a:pt x="14" y="5"/>
                        <a:pt x="14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9"/>
                        <a:pt x="3" y="10"/>
                        <a:pt x="4" y="11"/>
                      </a:cubicBezTo>
                      <a:cubicBezTo>
                        <a:pt x="5" y="12"/>
                        <a:pt x="6" y="12"/>
                        <a:pt x="7" y="12"/>
                      </a:cubicBezTo>
                      <a:cubicBezTo>
                        <a:pt x="8" y="12"/>
                        <a:pt x="8" y="12"/>
                        <a:pt x="9" y="12"/>
                      </a:cubicBezTo>
                      <a:cubicBezTo>
                        <a:pt x="10" y="12"/>
                        <a:pt x="10" y="12"/>
                        <a:pt x="11" y="11"/>
                      </a:cubicBezTo>
                      <a:cubicBezTo>
                        <a:pt x="11" y="11"/>
                        <a:pt x="12" y="10"/>
                        <a:pt x="12" y="9"/>
                      </a:cubicBezTo>
                      <a:close/>
                      <a:moveTo>
                        <a:pt x="12" y="6"/>
                      </a:moveTo>
                      <a:cubicBezTo>
                        <a:pt x="12" y="5"/>
                        <a:pt x="12" y="4"/>
                        <a:pt x="11" y="3"/>
                      </a:cubicBezTo>
                      <a:cubicBezTo>
                        <a:pt x="11" y="3"/>
                        <a:pt x="10" y="3"/>
                        <a:pt x="9" y="2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3" y="4"/>
                        <a:pt x="2" y="6"/>
                      </a:cubicBez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9" name="Freeform 354"/>
                <p:cNvSpPr>
                  <a:spLocks/>
                </p:cNvSpPr>
                <p:nvPr userDrawn="1"/>
              </p:nvSpPr>
              <p:spPr bwMode="auto">
                <a:xfrm>
                  <a:off x="8864600" y="4240213"/>
                  <a:ext cx="28575" cy="31750"/>
                </a:xfrm>
                <a:custGeom>
                  <a:avLst/>
                  <a:gdLst>
                    <a:gd name="T0" fmla="*/ 2 w 18"/>
                    <a:gd name="T1" fmla="*/ 0 h 20"/>
                    <a:gd name="T2" fmla="*/ 5 w 18"/>
                    <a:gd name="T3" fmla="*/ 0 h 20"/>
                    <a:gd name="T4" fmla="*/ 9 w 18"/>
                    <a:gd name="T5" fmla="*/ 7 h 20"/>
                    <a:gd name="T6" fmla="*/ 15 w 18"/>
                    <a:gd name="T7" fmla="*/ 0 h 20"/>
                    <a:gd name="T8" fmla="*/ 18 w 18"/>
                    <a:gd name="T9" fmla="*/ 0 h 20"/>
                    <a:gd name="T10" fmla="*/ 10 w 18"/>
                    <a:gd name="T11" fmla="*/ 10 h 20"/>
                    <a:gd name="T12" fmla="*/ 18 w 18"/>
                    <a:gd name="T13" fmla="*/ 20 h 20"/>
                    <a:gd name="T14" fmla="*/ 15 w 18"/>
                    <a:gd name="T15" fmla="*/ 20 h 20"/>
                    <a:gd name="T16" fmla="*/ 9 w 18"/>
                    <a:gd name="T17" fmla="*/ 12 h 20"/>
                    <a:gd name="T18" fmla="*/ 3 w 18"/>
                    <a:gd name="T19" fmla="*/ 20 h 20"/>
                    <a:gd name="T20" fmla="*/ 0 w 18"/>
                    <a:gd name="T21" fmla="*/ 20 h 20"/>
                    <a:gd name="T22" fmla="*/ 7 w 18"/>
                    <a:gd name="T23" fmla="*/ 10 h 20"/>
                    <a:gd name="T24" fmla="*/ 2 w 18"/>
                    <a:gd name="T2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9" y="7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10" y="10"/>
                      </a:lnTo>
                      <a:lnTo>
                        <a:pt x="18" y="20"/>
                      </a:lnTo>
                      <a:lnTo>
                        <a:pt x="15" y="20"/>
                      </a:lnTo>
                      <a:lnTo>
                        <a:pt x="9" y="12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7" y="1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0" name="Freeform 355"/>
                <p:cNvSpPr>
                  <a:spLocks/>
                </p:cNvSpPr>
                <p:nvPr userDrawn="1"/>
              </p:nvSpPr>
              <p:spPr bwMode="auto">
                <a:xfrm>
                  <a:off x="8913813" y="4230688"/>
                  <a:ext cx="26988" cy="41275"/>
                </a:xfrm>
                <a:custGeom>
                  <a:avLst/>
                  <a:gdLst>
                    <a:gd name="T0" fmla="*/ 0 w 17"/>
                    <a:gd name="T1" fmla="*/ 0 h 26"/>
                    <a:gd name="T2" fmla="*/ 17 w 17"/>
                    <a:gd name="T3" fmla="*/ 0 h 26"/>
                    <a:gd name="T4" fmla="*/ 3 w 17"/>
                    <a:gd name="T5" fmla="*/ 26 h 26"/>
                    <a:gd name="T6" fmla="*/ 0 w 17"/>
                    <a:gd name="T7" fmla="*/ 25 h 26"/>
                    <a:gd name="T8" fmla="*/ 13 w 17"/>
                    <a:gd name="T9" fmla="*/ 2 h 26"/>
                    <a:gd name="T10" fmla="*/ 0 w 17"/>
                    <a:gd name="T11" fmla="*/ 2 h 26"/>
                    <a:gd name="T12" fmla="*/ 0 w 17"/>
                    <a:gd name="T13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6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3" y="26"/>
                      </a:lnTo>
                      <a:lnTo>
                        <a:pt x="0" y="25"/>
                      </a:lnTo>
                      <a:lnTo>
                        <a:pt x="13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" name="Rectangle 356"/>
                <p:cNvSpPr>
                  <a:spLocks noChangeArrowheads="1"/>
                </p:cNvSpPr>
                <p:nvPr userDrawn="1"/>
              </p:nvSpPr>
              <p:spPr bwMode="auto">
                <a:xfrm>
                  <a:off x="8943975" y="4254501"/>
                  <a:ext cx="15875" cy="4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" name="Freeform 357"/>
                <p:cNvSpPr>
                  <a:spLocks/>
                </p:cNvSpPr>
                <p:nvPr userDrawn="1"/>
              </p:nvSpPr>
              <p:spPr bwMode="auto">
                <a:xfrm>
                  <a:off x="8969375" y="4230688"/>
                  <a:ext cx="11113" cy="41275"/>
                </a:xfrm>
                <a:custGeom>
                  <a:avLst/>
                  <a:gdLst>
                    <a:gd name="T0" fmla="*/ 1 w 7"/>
                    <a:gd name="T1" fmla="*/ 0 h 26"/>
                    <a:gd name="T2" fmla="*/ 7 w 7"/>
                    <a:gd name="T3" fmla="*/ 0 h 26"/>
                    <a:gd name="T4" fmla="*/ 7 w 7"/>
                    <a:gd name="T5" fmla="*/ 26 h 26"/>
                    <a:gd name="T6" fmla="*/ 4 w 7"/>
                    <a:gd name="T7" fmla="*/ 26 h 26"/>
                    <a:gd name="T8" fmla="*/ 4 w 7"/>
                    <a:gd name="T9" fmla="*/ 2 h 26"/>
                    <a:gd name="T10" fmla="*/ 0 w 7"/>
                    <a:gd name="T11" fmla="*/ 2 h 26"/>
                    <a:gd name="T12" fmla="*/ 1 w 7"/>
                    <a:gd name="T13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6">
                      <a:moveTo>
                        <a:pt x="1" y="0"/>
                      </a:moveTo>
                      <a:lnTo>
                        <a:pt x="7" y="0"/>
                      </a:lnTo>
                      <a:lnTo>
                        <a:pt x="7" y="26"/>
                      </a:lnTo>
                      <a:lnTo>
                        <a:pt x="4" y="2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" name="Rectangle 358"/>
                <p:cNvSpPr>
                  <a:spLocks noChangeArrowheads="1"/>
                </p:cNvSpPr>
                <p:nvPr userDrawn="1"/>
              </p:nvSpPr>
              <p:spPr bwMode="auto">
                <a:xfrm>
                  <a:off x="8994775" y="4254501"/>
                  <a:ext cx="15875" cy="47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" name="Freeform 359"/>
                <p:cNvSpPr>
                  <a:spLocks noEditPoints="1"/>
                </p:cNvSpPr>
                <p:nvPr userDrawn="1"/>
              </p:nvSpPr>
              <p:spPr bwMode="auto">
                <a:xfrm>
                  <a:off x="9015413" y="4229101"/>
                  <a:ext cx="25400" cy="42863"/>
                </a:xfrm>
                <a:custGeom>
                  <a:avLst/>
                  <a:gdLst>
                    <a:gd name="T0" fmla="*/ 3 w 11"/>
                    <a:gd name="T1" fmla="*/ 19 h 19"/>
                    <a:gd name="T2" fmla="*/ 2 w 11"/>
                    <a:gd name="T3" fmla="*/ 18 h 19"/>
                    <a:gd name="T4" fmla="*/ 7 w 11"/>
                    <a:gd name="T5" fmla="*/ 11 h 19"/>
                    <a:gd name="T6" fmla="*/ 5 w 11"/>
                    <a:gd name="T7" fmla="*/ 11 h 19"/>
                    <a:gd name="T8" fmla="*/ 1 w 11"/>
                    <a:gd name="T9" fmla="*/ 10 h 19"/>
                    <a:gd name="T10" fmla="*/ 0 w 11"/>
                    <a:gd name="T11" fmla="*/ 6 h 19"/>
                    <a:gd name="T12" fmla="*/ 1 w 11"/>
                    <a:gd name="T13" fmla="*/ 3 h 19"/>
                    <a:gd name="T14" fmla="*/ 3 w 11"/>
                    <a:gd name="T15" fmla="*/ 1 h 19"/>
                    <a:gd name="T16" fmla="*/ 5 w 11"/>
                    <a:gd name="T17" fmla="*/ 0 h 19"/>
                    <a:gd name="T18" fmla="*/ 8 w 11"/>
                    <a:gd name="T19" fmla="*/ 1 h 19"/>
                    <a:gd name="T20" fmla="*/ 10 w 11"/>
                    <a:gd name="T21" fmla="*/ 3 h 19"/>
                    <a:gd name="T22" fmla="*/ 11 w 11"/>
                    <a:gd name="T23" fmla="*/ 6 h 19"/>
                    <a:gd name="T24" fmla="*/ 11 w 11"/>
                    <a:gd name="T25" fmla="*/ 8 h 19"/>
                    <a:gd name="T26" fmla="*/ 9 w 11"/>
                    <a:gd name="T27" fmla="*/ 11 h 19"/>
                    <a:gd name="T28" fmla="*/ 3 w 11"/>
                    <a:gd name="T29" fmla="*/ 19 h 19"/>
                    <a:gd name="T30" fmla="*/ 5 w 11"/>
                    <a:gd name="T31" fmla="*/ 10 h 19"/>
                    <a:gd name="T32" fmla="*/ 8 w 11"/>
                    <a:gd name="T33" fmla="*/ 8 h 19"/>
                    <a:gd name="T34" fmla="*/ 9 w 11"/>
                    <a:gd name="T35" fmla="*/ 6 h 19"/>
                    <a:gd name="T36" fmla="*/ 8 w 11"/>
                    <a:gd name="T37" fmla="*/ 3 h 19"/>
                    <a:gd name="T38" fmla="*/ 5 w 11"/>
                    <a:gd name="T39" fmla="*/ 2 h 19"/>
                    <a:gd name="T40" fmla="*/ 3 w 11"/>
                    <a:gd name="T41" fmla="*/ 3 h 19"/>
                    <a:gd name="T42" fmla="*/ 2 w 11"/>
                    <a:gd name="T43" fmla="*/ 6 h 19"/>
                    <a:gd name="T44" fmla="*/ 3 w 11"/>
                    <a:gd name="T45" fmla="*/ 8 h 19"/>
                    <a:gd name="T46" fmla="*/ 5 w 11"/>
                    <a:gd name="T47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" h="19">
                      <a:moveTo>
                        <a:pt x="3" y="19"/>
                      </a:move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6" y="11"/>
                        <a:pt x="6" y="11"/>
                        <a:pt x="5" y="11"/>
                      </a:cubicBezTo>
                      <a:cubicBezTo>
                        <a:pt x="4" y="11"/>
                        <a:pt x="2" y="11"/>
                        <a:pt x="1" y="10"/>
                      </a:cubicBezTo>
                      <a:cubicBezTo>
                        <a:pt x="0" y="9"/>
                        <a:pt x="0" y="7"/>
                        <a:pt x="0" y="6"/>
                      </a:cubicBezTo>
                      <a:cubicBezTo>
                        <a:pt x="0" y="5"/>
                        <a:pt x="0" y="4"/>
                        <a:pt x="1" y="3"/>
                      </a:cubicBezTo>
                      <a:cubicBezTo>
                        <a:pt x="1" y="2"/>
                        <a:pt x="2" y="1"/>
                        <a:pt x="3" y="1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9" y="1"/>
                        <a:pt x="10" y="2"/>
                        <a:pt x="10" y="3"/>
                      </a:cubicBezTo>
                      <a:cubicBezTo>
                        <a:pt x="11" y="4"/>
                        <a:pt x="11" y="5"/>
                        <a:pt x="11" y="6"/>
                      </a:cubicBezTo>
                      <a:cubicBezTo>
                        <a:pt x="11" y="6"/>
                        <a:pt x="11" y="7"/>
                        <a:pt x="11" y="8"/>
                      </a:cubicBezTo>
                      <a:cubicBezTo>
                        <a:pt x="10" y="9"/>
                        <a:pt x="10" y="10"/>
                        <a:pt x="9" y="11"/>
                      </a:cubicBezTo>
                      <a:lnTo>
                        <a:pt x="3" y="19"/>
                      </a:lnTo>
                      <a:close/>
                      <a:moveTo>
                        <a:pt x="5" y="10"/>
                      </a:moveTo>
                      <a:cubicBezTo>
                        <a:pt x="6" y="10"/>
                        <a:pt x="7" y="9"/>
                        <a:pt x="8" y="8"/>
                      </a:cubicBezTo>
                      <a:cubicBezTo>
                        <a:pt x="9" y="8"/>
                        <a:pt x="9" y="7"/>
                        <a:pt x="9" y="6"/>
                      </a:cubicBezTo>
                      <a:cubicBezTo>
                        <a:pt x="9" y="5"/>
                        <a:pt x="9" y="4"/>
                        <a:pt x="8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ubicBezTo>
                        <a:pt x="2" y="7"/>
                        <a:pt x="2" y="8"/>
                        <a:pt x="3" y="8"/>
                      </a:cubicBezTo>
                      <a:cubicBezTo>
                        <a:pt x="3" y="9"/>
                        <a:pt x="4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5" name="Freeform 360"/>
                <p:cNvSpPr>
                  <a:spLocks noEditPoints="1"/>
                </p:cNvSpPr>
                <p:nvPr userDrawn="1"/>
              </p:nvSpPr>
              <p:spPr bwMode="auto">
                <a:xfrm>
                  <a:off x="9045575" y="4229101"/>
                  <a:ext cx="28575" cy="42863"/>
                </a:xfrm>
                <a:custGeom>
                  <a:avLst/>
                  <a:gdLst>
                    <a:gd name="T0" fmla="*/ 9 w 13"/>
                    <a:gd name="T1" fmla="*/ 9 h 19"/>
                    <a:gd name="T2" fmla="*/ 12 w 13"/>
                    <a:gd name="T3" fmla="*/ 11 h 19"/>
                    <a:gd name="T4" fmla="*/ 13 w 13"/>
                    <a:gd name="T5" fmla="*/ 14 h 19"/>
                    <a:gd name="T6" fmla="*/ 11 w 13"/>
                    <a:gd name="T7" fmla="*/ 17 h 19"/>
                    <a:gd name="T8" fmla="*/ 6 w 13"/>
                    <a:gd name="T9" fmla="*/ 19 h 19"/>
                    <a:gd name="T10" fmla="*/ 2 w 13"/>
                    <a:gd name="T11" fmla="*/ 17 h 19"/>
                    <a:gd name="T12" fmla="*/ 0 w 13"/>
                    <a:gd name="T13" fmla="*/ 14 h 19"/>
                    <a:gd name="T14" fmla="*/ 1 w 13"/>
                    <a:gd name="T15" fmla="*/ 11 h 19"/>
                    <a:gd name="T16" fmla="*/ 4 w 13"/>
                    <a:gd name="T17" fmla="*/ 9 h 19"/>
                    <a:gd name="T18" fmla="*/ 2 w 13"/>
                    <a:gd name="T19" fmla="*/ 7 h 19"/>
                    <a:gd name="T20" fmla="*/ 1 w 13"/>
                    <a:gd name="T21" fmla="*/ 5 h 19"/>
                    <a:gd name="T22" fmla="*/ 2 w 13"/>
                    <a:gd name="T23" fmla="*/ 3 h 19"/>
                    <a:gd name="T24" fmla="*/ 4 w 13"/>
                    <a:gd name="T25" fmla="*/ 1 h 19"/>
                    <a:gd name="T26" fmla="*/ 7 w 13"/>
                    <a:gd name="T27" fmla="*/ 0 h 19"/>
                    <a:gd name="T28" fmla="*/ 9 w 13"/>
                    <a:gd name="T29" fmla="*/ 1 h 19"/>
                    <a:gd name="T30" fmla="*/ 11 w 13"/>
                    <a:gd name="T31" fmla="*/ 3 h 19"/>
                    <a:gd name="T32" fmla="*/ 12 w 13"/>
                    <a:gd name="T33" fmla="*/ 5 h 19"/>
                    <a:gd name="T34" fmla="*/ 11 w 13"/>
                    <a:gd name="T35" fmla="*/ 7 h 19"/>
                    <a:gd name="T36" fmla="*/ 9 w 13"/>
                    <a:gd name="T37" fmla="*/ 9 h 19"/>
                    <a:gd name="T38" fmla="*/ 7 w 13"/>
                    <a:gd name="T39" fmla="*/ 10 h 19"/>
                    <a:gd name="T40" fmla="*/ 3 w 13"/>
                    <a:gd name="T41" fmla="*/ 11 h 19"/>
                    <a:gd name="T42" fmla="*/ 2 w 13"/>
                    <a:gd name="T43" fmla="*/ 14 h 19"/>
                    <a:gd name="T44" fmla="*/ 3 w 13"/>
                    <a:gd name="T45" fmla="*/ 16 h 19"/>
                    <a:gd name="T46" fmla="*/ 4 w 13"/>
                    <a:gd name="T47" fmla="*/ 17 h 19"/>
                    <a:gd name="T48" fmla="*/ 6 w 13"/>
                    <a:gd name="T49" fmla="*/ 17 h 19"/>
                    <a:gd name="T50" fmla="*/ 10 w 13"/>
                    <a:gd name="T51" fmla="*/ 16 h 19"/>
                    <a:gd name="T52" fmla="*/ 11 w 13"/>
                    <a:gd name="T53" fmla="*/ 14 h 19"/>
                    <a:gd name="T54" fmla="*/ 9 w 13"/>
                    <a:gd name="T55" fmla="*/ 11 h 19"/>
                    <a:gd name="T56" fmla="*/ 7 w 13"/>
                    <a:gd name="T57" fmla="*/ 10 h 19"/>
                    <a:gd name="T58" fmla="*/ 6 w 13"/>
                    <a:gd name="T59" fmla="*/ 2 h 19"/>
                    <a:gd name="T60" fmla="*/ 4 w 13"/>
                    <a:gd name="T61" fmla="*/ 3 h 19"/>
                    <a:gd name="T62" fmla="*/ 3 w 13"/>
                    <a:gd name="T63" fmla="*/ 5 h 19"/>
                    <a:gd name="T64" fmla="*/ 4 w 13"/>
                    <a:gd name="T65" fmla="*/ 7 h 19"/>
                    <a:gd name="T66" fmla="*/ 7 w 13"/>
                    <a:gd name="T67" fmla="*/ 8 h 19"/>
                    <a:gd name="T68" fmla="*/ 8 w 13"/>
                    <a:gd name="T69" fmla="*/ 8 h 19"/>
                    <a:gd name="T70" fmla="*/ 9 w 13"/>
                    <a:gd name="T71" fmla="*/ 6 h 19"/>
                    <a:gd name="T72" fmla="*/ 10 w 13"/>
                    <a:gd name="T73" fmla="*/ 5 h 19"/>
                    <a:gd name="T74" fmla="*/ 9 w 13"/>
                    <a:gd name="T75" fmla="*/ 3 h 19"/>
                    <a:gd name="T76" fmla="*/ 6 w 13"/>
                    <a:gd name="T7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" h="19">
                      <a:moveTo>
                        <a:pt x="9" y="9"/>
                      </a:moveTo>
                      <a:cubicBezTo>
                        <a:pt x="10" y="9"/>
                        <a:pt x="11" y="10"/>
                        <a:pt x="12" y="11"/>
                      </a:cubicBezTo>
                      <a:cubicBezTo>
                        <a:pt x="12" y="12"/>
                        <a:pt x="13" y="13"/>
                        <a:pt x="13" y="14"/>
                      </a:cubicBezTo>
                      <a:cubicBezTo>
                        <a:pt x="13" y="15"/>
                        <a:pt x="12" y="16"/>
                        <a:pt x="11" y="17"/>
                      </a:cubicBezTo>
                      <a:cubicBezTo>
                        <a:pt x="10" y="18"/>
                        <a:pt x="8" y="19"/>
                        <a:pt x="6" y="19"/>
                      </a:cubicBezTo>
                      <a:cubicBezTo>
                        <a:pt x="4" y="19"/>
                        <a:pt x="3" y="19"/>
                        <a:pt x="2" y="17"/>
                      </a:cubicBezTo>
                      <a:cubicBezTo>
                        <a:pt x="1" y="16"/>
                        <a:pt x="0" y="15"/>
                        <a:pt x="0" y="14"/>
                      </a:cubicBezTo>
                      <a:cubicBezTo>
                        <a:pt x="0" y="13"/>
                        <a:pt x="1" y="12"/>
                        <a:pt x="1" y="11"/>
                      </a:cubicBezTo>
                      <a:cubicBezTo>
                        <a:pt x="2" y="10"/>
                        <a:pt x="3" y="9"/>
                        <a:pt x="4" y="9"/>
                      </a:cubicBezTo>
                      <a:cubicBezTo>
                        <a:pt x="3" y="8"/>
                        <a:pt x="2" y="8"/>
                        <a:pt x="2" y="7"/>
                      </a:cubicBezTo>
                      <a:cubicBezTo>
                        <a:pt x="1" y="6"/>
                        <a:pt x="1" y="6"/>
                        <a:pt x="1" y="5"/>
                      </a:cubicBezTo>
                      <a:cubicBezTo>
                        <a:pt x="1" y="4"/>
                        <a:pt x="1" y="3"/>
                        <a:pt x="2" y="3"/>
                      </a:cubicBezTo>
                      <a:cubicBezTo>
                        <a:pt x="2" y="2"/>
                        <a:pt x="3" y="1"/>
                        <a:pt x="4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1"/>
                        <a:pt x="11" y="2"/>
                        <a:pt x="11" y="3"/>
                      </a:cubicBezTo>
                      <a:cubicBezTo>
                        <a:pt x="11" y="3"/>
                        <a:pt x="12" y="4"/>
                        <a:pt x="12" y="5"/>
                      </a:cubicBezTo>
                      <a:cubicBezTo>
                        <a:pt x="12" y="6"/>
                        <a:pt x="11" y="7"/>
                        <a:pt x="11" y="7"/>
                      </a:cubicBezTo>
                      <a:cubicBezTo>
                        <a:pt x="11" y="8"/>
                        <a:pt x="10" y="8"/>
                        <a:pt x="9" y="9"/>
                      </a:cubicBezTo>
                      <a:close/>
                      <a:moveTo>
                        <a:pt x="7" y="10"/>
                      </a:moveTo>
                      <a:cubicBezTo>
                        <a:pt x="5" y="10"/>
                        <a:pt x="4" y="10"/>
                        <a:pt x="3" y="11"/>
                      </a:cubicBezTo>
                      <a:cubicBezTo>
                        <a:pt x="3" y="12"/>
                        <a:pt x="2" y="13"/>
                        <a:pt x="2" y="14"/>
                      </a:cubicBezTo>
                      <a:cubicBezTo>
                        <a:pt x="2" y="14"/>
                        <a:pt x="2" y="15"/>
                        <a:pt x="3" y="16"/>
                      </a:cubicBezTo>
                      <a:cubicBezTo>
                        <a:pt x="3" y="16"/>
                        <a:pt x="4" y="17"/>
                        <a:pt x="4" y="17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8" y="17"/>
                        <a:pt x="9" y="17"/>
                        <a:pt x="10" y="16"/>
                      </a:cubicBezTo>
                      <a:cubicBezTo>
                        <a:pt x="10" y="15"/>
                        <a:pt x="11" y="15"/>
                        <a:pt x="11" y="14"/>
                      </a:cubicBezTo>
                      <a:cubicBezTo>
                        <a:pt x="11" y="13"/>
                        <a:pt x="10" y="12"/>
                        <a:pt x="9" y="11"/>
                      </a:cubicBezTo>
                      <a:cubicBezTo>
                        <a:pt x="9" y="10"/>
                        <a:pt x="8" y="10"/>
                        <a:pt x="7" y="10"/>
                      </a:cubicBezTo>
                      <a:close/>
                      <a:moveTo>
                        <a:pt x="6" y="2"/>
                      </a:moveTo>
                      <a:cubicBezTo>
                        <a:pt x="5" y="2"/>
                        <a:pt x="5" y="2"/>
                        <a:pt x="4" y="3"/>
                      </a:cubicBezTo>
                      <a:cubicBezTo>
                        <a:pt x="3" y="3"/>
                        <a:pt x="3" y="4"/>
                        <a:pt x="3" y="5"/>
                      </a:cubicBezTo>
                      <a:cubicBezTo>
                        <a:pt x="3" y="6"/>
                        <a:pt x="3" y="6"/>
                        <a:pt x="4" y="7"/>
                      </a:cubicBezTo>
                      <a:cubicBezTo>
                        <a:pt x="5" y="8"/>
                        <a:pt x="6" y="8"/>
                        <a:pt x="7" y="8"/>
                      </a:cubicBezTo>
                      <a:cubicBezTo>
                        <a:pt x="7" y="8"/>
                        <a:pt x="8" y="8"/>
                        <a:pt x="8" y="8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0" y="4"/>
                        <a:pt x="10" y="4"/>
                        <a:pt x="9" y="3"/>
                      </a:cubicBezTo>
                      <a:cubicBezTo>
                        <a:pt x="8" y="2"/>
                        <a:pt x="8" y="2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6" name="Freeform 361"/>
                <p:cNvSpPr>
                  <a:spLocks/>
                </p:cNvSpPr>
                <p:nvPr userDrawn="1"/>
              </p:nvSpPr>
              <p:spPr bwMode="auto">
                <a:xfrm>
                  <a:off x="9083675" y="4230688"/>
                  <a:ext cx="12700" cy="41275"/>
                </a:xfrm>
                <a:custGeom>
                  <a:avLst/>
                  <a:gdLst>
                    <a:gd name="T0" fmla="*/ 2 w 8"/>
                    <a:gd name="T1" fmla="*/ 0 h 26"/>
                    <a:gd name="T2" fmla="*/ 8 w 8"/>
                    <a:gd name="T3" fmla="*/ 0 h 26"/>
                    <a:gd name="T4" fmla="*/ 8 w 8"/>
                    <a:gd name="T5" fmla="*/ 26 h 26"/>
                    <a:gd name="T6" fmla="*/ 5 w 8"/>
                    <a:gd name="T7" fmla="*/ 26 h 26"/>
                    <a:gd name="T8" fmla="*/ 5 w 8"/>
                    <a:gd name="T9" fmla="*/ 2 h 26"/>
                    <a:gd name="T10" fmla="*/ 0 w 8"/>
                    <a:gd name="T11" fmla="*/ 2 h 26"/>
                    <a:gd name="T12" fmla="*/ 2 w 8"/>
                    <a:gd name="T13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26">
                      <a:moveTo>
                        <a:pt x="2" y="0"/>
                      </a:moveTo>
                      <a:lnTo>
                        <a:pt x="8" y="0"/>
                      </a:lnTo>
                      <a:lnTo>
                        <a:pt x="8" y="26"/>
                      </a:lnTo>
                      <a:lnTo>
                        <a:pt x="5" y="26"/>
                      </a:ln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7" name="Freeform 362"/>
                <p:cNvSpPr>
                  <a:spLocks/>
                </p:cNvSpPr>
                <p:nvPr userDrawn="1"/>
              </p:nvSpPr>
              <p:spPr bwMode="auto">
                <a:xfrm>
                  <a:off x="9109075" y="4240213"/>
                  <a:ext cx="28575" cy="31750"/>
                </a:xfrm>
                <a:custGeom>
                  <a:avLst/>
                  <a:gdLst>
                    <a:gd name="T0" fmla="*/ 0 w 18"/>
                    <a:gd name="T1" fmla="*/ 0 h 20"/>
                    <a:gd name="T2" fmla="*/ 3 w 18"/>
                    <a:gd name="T3" fmla="*/ 0 h 20"/>
                    <a:gd name="T4" fmla="*/ 9 w 18"/>
                    <a:gd name="T5" fmla="*/ 15 h 20"/>
                    <a:gd name="T6" fmla="*/ 16 w 18"/>
                    <a:gd name="T7" fmla="*/ 0 h 20"/>
                    <a:gd name="T8" fmla="*/ 18 w 18"/>
                    <a:gd name="T9" fmla="*/ 0 h 20"/>
                    <a:gd name="T10" fmla="*/ 9 w 18"/>
                    <a:gd name="T11" fmla="*/ 20 h 20"/>
                    <a:gd name="T12" fmla="*/ 9 w 18"/>
                    <a:gd name="T13" fmla="*/ 20 h 20"/>
                    <a:gd name="T14" fmla="*/ 0 w 18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20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9" y="15"/>
                      </a:lnTo>
                      <a:lnTo>
                        <a:pt x="16" y="0"/>
                      </a:lnTo>
                      <a:lnTo>
                        <a:pt x="18" y="0"/>
                      </a:lnTo>
                      <a:lnTo>
                        <a:pt x="9" y="20"/>
                      </a:lnTo>
                      <a:lnTo>
                        <a:pt x="9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8" name="Freeform 363"/>
                <p:cNvSpPr>
                  <a:spLocks/>
                </p:cNvSpPr>
                <p:nvPr userDrawn="1"/>
              </p:nvSpPr>
              <p:spPr bwMode="auto">
                <a:xfrm>
                  <a:off x="8640763" y="3994151"/>
                  <a:ext cx="14288" cy="146050"/>
                </a:xfrm>
                <a:custGeom>
                  <a:avLst/>
                  <a:gdLst>
                    <a:gd name="T0" fmla="*/ 4 w 6"/>
                    <a:gd name="T1" fmla="*/ 0 h 63"/>
                    <a:gd name="T2" fmla="*/ 6 w 6"/>
                    <a:gd name="T3" fmla="*/ 2 h 63"/>
                    <a:gd name="T4" fmla="*/ 6 w 6"/>
                    <a:gd name="T5" fmla="*/ 63 h 63"/>
                    <a:gd name="T6" fmla="*/ 2 w 6"/>
                    <a:gd name="T7" fmla="*/ 63 h 63"/>
                    <a:gd name="T8" fmla="*/ 0 w 6"/>
                    <a:gd name="T9" fmla="*/ 62 h 63"/>
                    <a:gd name="T10" fmla="*/ 0 w 6"/>
                    <a:gd name="T11" fmla="*/ 0 h 63"/>
                    <a:gd name="T12" fmla="*/ 4 w 6"/>
                    <a:gd name="T1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3">
                      <a:moveTo>
                        <a:pt x="4" y="0"/>
                      </a:moveTo>
                      <a:cubicBezTo>
                        <a:pt x="5" y="0"/>
                        <a:pt x="6" y="1"/>
                        <a:pt x="6" y="2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2" y="63"/>
                        <a:pt x="2" y="63"/>
                        <a:pt x="2" y="63"/>
                      </a:cubicBezTo>
                      <a:cubicBezTo>
                        <a:pt x="0" y="63"/>
                        <a:pt x="0" y="62"/>
                        <a:pt x="0" y="6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9" name="Freeform 364"/>
                <p:cNvSpPr>
                  <a:spLocks noEditPoints="1"/>
                </p:cNvSpPr>
                <p:nvPr userDrawn="1"/>
              </p:nvSpPr>
              <p:spPr bwMode="auto">
                <a:xfrm>
                  <a:off x="8715375" y="3994151"/>
                  <a:ext cx="46038" cy="146050"/>
                </a:xfrm>
                <a:custGeom>
                  <a:avLst/>
                  <a:gdLst>
                    <a:gd name="T0" fmla="*/ 12 w 20"/>
                    <a:gd name="T1" fmla="*/ 0 h 63"/>
                    <a:gd name="T2" fmla="*/ 20 w 20"/>
                    <a:gd name="T3" fmla="*/ 8 h 63"/>
                    <a:gd name="T4" fmla="*/ 20 w 20"/>
                    <a:gd name="T5" fmla="*/ 55 h 63"/>
                    <a:gd name="T6" fmla="*/ 12 w 20"/>
                    <a:gd name="T7" fmla="*/ 63 h 63"/>
                    <a:gd name="T8" fmla="*/ 0 w 20"/>
                    <a:gd name="T9" fmla="*/ 63 h 63"/>
                    <a:gd name="T10" fmla="*/ 0 w 20"/>
                    <a:gd name="T11" fmla="*/ 0 h 63"/>
                    <a:gd name="T12" fmla="*/ 12 w 20"/>
                    <a:gd name="T13" fmla="*/ 0 h 63"/>
                    <a:gd name="T14" fmla="*/ 14 w 20"/>
                    <a:gd name="T15" fmla="*/ 9 h 63"/>
                    <a:gd name="T16" fmla="*/ 10 w 20"/>
                    <a:gd name="T17" fmla="*/ 6 h 63"/>
                    <a:gd name="T18" fmla="*/ 6 w 20"/>
                    <a:gd name="T19" fmla="*/ 6 h 63"/>
                    <a:gd name="T20" fmla="*/ 6 w 20"/>
                    <a:gd name="T21" fmla="*/ 57 h 63"/>
                    <a:gd name="T22" fmla="*/ 10 w 20"/>
                    <a:gd name="T23" fmla="*/ 57 h 63"/>
                    <a:gd name="T24" fmla="*/ 14 w 20"/>
                    <a:gd name="T25" fmla="*/ 53 h 63"/>
                    <a:gd name="T26" fmla="*/ 14 w 20"/>
                    <a:gd name="T27" fmla="*/ 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" h="63">
                      <a:moveTo>
                        <a:pt x="12" y="0"/>
                      </a:moveTo>
                      <a:cubicBezTo>
                        <a:pt x="17" y="0"/>
                        <a:pt x="20" y="3"/>
                        <a:pt x="20" y="8"/>
                      </a:cubicBezTo>
                      <a:cubicBezTo>
                        <a:pt x="20" y="55"/>
                        <a:pt x="20" y="55"/>
                        <a:pt x="20" y="55"/>
                      </a:cubicBezTo>
                      <a:cubicBezTo>
                        <a:pt x="20" y="60"/>
                        <a:pt x="17" y="63"/>
                        <a:pt x="12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2" y="0"/>
                      </a:lnTo>
                      <a:close/>
                      <a:moveTo>
                        <a:pt x="14" y="9"/>
                      </a:moveTo>
                      <a:cubicBezTo>
                        <a:pt x="14" y="7"/>
                        <a:pt x="12" y="6"/>
                        <a:pt x="10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57"/>
                        <a:pt x="6" y="57"/>
                        <a:pt x="6" y="57"/>
                      </a:cubicBezTo>
                      <a:cubicBezTo>
                        <a:pt x="10" y="57"/>
                        <a:pt x="10" y="57"/>
                        <a:pt x="10" y="57"/>
                      </a:cubicBezTo>
                      <a:cubicBezTo>
                        <a:pt x="12" y="57"/>
                        <a:pt x="14" y="56"/>
                        <a:pt x="14" y="53"/>
                      </a:cubicBezTo>
                      <a:lnTo>
                        <a:pt x="14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0" name="Freeform 365"/>
                <p:cNvSpPr>
                  <a:spLocks/>
                </p:cNvSpPr>
                <p:nvPr userDrawn="1"/>
              </p:nvSpPr>
              <p:spPr bwMode="auto">
                <a:xfrm>
                  <a:off x="8821738" y="3994151"/>
                  <a:ext cx="46038" cy="146050"/>
                </a:xfrm>
                <a:custGeom>
                  <a:avLst/>
                  <a:gdLst>
                    <a:gd name="T0" fmla="*/ 20 w 20"/>
                    <a:gd name="T1" fmla="*/ 57 h 63"/>
                    <a:gd name="T2" fmla="*/ 18 w 20"/>
                    <a:gd name="T3" fmla="*/ 61 h 63"/>
                    <a:gd name="T4" fmla="*/ 15 w 20"/>
                    <a:gd name="T5" fmla="*/ 63 h 63"/>
                    <a:gd name="T6" fmla="*/ 0 w 20"/>
                    <a:gd name="T7" fmla="*/ 63 h 63"/>
                    <a:gd name="T8" fmla="*/ 0 w 20"/>
                    <a:gd name="T9" fmla="*/ 1 h 63"/>
                    <a:gd name="T10" fmla="*/ 2 w 20"/>
                    <a:gd name="T11" fmla="*/ 0 h 63"/>
                    <a:gd name="T12" fmla="*/ 19 w 20"/>
                    <a:gd name="T13" fmla="*/ 0 h 63"/>
                    <a:gd name="T14" fmla="*/ 17 w 20"/>
                    <a:gd name="T15" fmla="*/ 4 h 63"/>
                    <a:gd name="T16" fmla="*/ 14 w 20"/>
                    <a:gd name="T17" fmla="*/ 6 h 63"/>
                    <a:gd name="T18" fmla="*/ 8 w 20"/>
                    <a:gd name="T19" fmla="*/ 6 h 63"/>
                    <a:gd name="T20" fmla="*/ 7 w 20"/>
                    <a:gd name="T21" fmla="*/ 8 h 63"/>
                    <a:gd name="T22" fmla="*/ 7 w 20"/>
                    <a:gd name="T23" fmla="*/ 27 h 63"/>
                    <a:gd name="T24" fmla="*/ 16 w 20"/>
                    <a:gd name="T25" fmla="*/ 27 h 63"/>
                    <a:gd name="T26" fmla="*/ 14 w 20"/>
                    <a:gd name="T27" fmla="*/ 31 h 63"/>
                    <a:gd name="T28" fmla="*/ 11 w 20"/>
                    <a:gd name="T29" fmla="*/ 33 h 63"/>
                    <a:gd name="T30" fmla="*/ 8 w 20"/>
                    <a:gd name="T31" fmla="*/ 33 h 63"/>
                    <a:gd name="T32" fmla="*/ 7 w 20"/>
                    <a:gd name="T33" fmla="*/ 35 h 63"/>
                    <a:gd name="T34" fmla="*/ 7 w 20"/>
                    <a:gd name="T35" fmla="*/ 57 h 63"/>
                    <a:gd name="T36" fmla="*/ 20 w 20"/>
                    <a:gd name="T37" fmla="*/ 57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0" h="63">
                      <a:moveTo>
                        <a:pt x="20" y="57"/>
                      </a:moveTo>
                      <a:cubicBezTo>
                        <a:pt x="20" y="58"/>
                        <a:pt x="18" y="61"/>
                        <a:pt x="18" y="61"/>
                      </a:cubicBezTo>
                      <a:cubicBezTo>
                        <a:pt x="18" y="62"/>
                        <a:pt x="17" y="63"/>
                        <a:pt x="1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5"/>
                        <a:pt x="16" y="6"/>
                        <a:pt x="14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6"/>
                        <a:pt x="7" y="7"/>
                        <a:pt x="7" y="8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6" y="28"/>
                        <a:pt x="15" y="31"/>
                        <a:pt x="14" y="31"/>
                      </a:cubicBezTo>
                      <a:cubicBezTo>
                        <a:pt x="14" y="32"/>
                        <a:pt x="13" y="33"/>
                        <a:pt x="11" y="33"/>
                      </a:cubicBez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7" y="33"/>
                        <a:pt x="7" y="34"/>
                        <a:pt x="7" y="35"/>
                      </a:cubicBezTo>
                      <a:cubicBezTo>
                        <a:pt x="7" y="57"/>
                        <a:pt x="7" y="57"/>
                        <a:pt x="7" y="57"/>
                      </a:cubicBezTo>
                      <a:lnTo>
                        <a:pt x="2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Freeform 366"/>
                <p:cNvSpPr>
                  <a:spLocks/>
                </p:cNvSpPr>
                <p:nvPr userDrawn="1"/>
              </p:nvSpPr>
              <p:spPr bwMode="auto">
                <a:xfrm>
                  <a:off x="8915400" y="3994151"/>
                  <a:ext cx="46038" cy="146050"/>
                </a:xfrm>
                <a:custGeom>
                  <a:avLst/>
                  <a:gdLst>
                    <a:gd name="T0" fmla="*/ 20 w 20"/>
                    <a:gd name="T1" fmla="*/ 63 h 63"/>
                    <a:gd name="T2" fmla="*/ 18 w 20"/>
                    <a:gd name="T3" fmla="*/ 63 h 63"/>
                    <a:gd name="T4" fmla="*/ 13 w 20"/>
                    <a:gd name="T5" fmla="*/ 59 h 63"/>
                    <a:gd name="T6" fmla="*/ 6 w 20"/>
                    <a:gd name="T7" fmla="*/ 28 h 63"/>
                    <a:gd name="T8" fmla="*/ 6 w 20"/>
                    <a:gd name="T9" fmla="*/ 63 h 63"/>
                    <a:gd name="T10" fmla="*/ 0 w 20"/>
                    <a:gd name="T11" fmla="*/ 63 h 63"/>
                    <a:gd name="T12" fmla="*/ 0 w 20"/>
                    <a:gd name="T13" fmla="*/ 0 h 63"/>
                    <a:gd name="T14" fmla="*/ 3 w 20"/>
                    <a:gd name="T15" fmla="*/ 0 h 63"/>
                    <a:gd name="T16" fmla="*/ 7 w 20"/>
                    <a:gd name="T17" fmla="*/ 3 h 63"/>
                    <a:gd name="T18" fmla="*/ 14 w 20"/>
                    <a:gd name="T19" fmla="*/ 36 h 63"/>
                    <a:gd name="T20" fmla="*/ 14 w 20"/>
                    <a:gd name="T21" fmla="*/ 0 h 63"/>
                    <a:gd name="T22" fmla="*/ 20 w 20"/>
                    <a:gd name="T23" fmla="*/ 0 h 63"/>
                    <a:gd name="T24" fmla="*/ 20 w 20"/>
                    <a:gd name="T25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63">
                      <a:moveTo>
                        <a:pt x="20" y="63"/>
                      </a:move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14" y="63"/>
                        <a:pt x="13" y="60"/>
                        <a:pt x="13" y="59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6" y="0"/>
                        <a:pt x="7" y="1"/>
                        <a:pt x="7" y="3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20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Freeform 367"/>
                <p:cNvSpPr>
                  <a:spLocks/>
                </p:cNvSpPr>
                <p:nvPr userDrawn="1"/>
              </p:nvSpPr>
              <p:spPr bwMode="auto">
                <a:xfrm>
                  <a:off x="9002713" y="3994151"/>
                  <a:ext cx="65088" cy="146050"/>
                </a:xfrm>
                <a:custGeom>
                  <a:avLst/>
                  <a:gdLst>
                    <a:gd name="T0" fmla="*/ 26 w 28"/>
                    <a:gd name="T1" fmla="*/ 4 h 63"/>
                    <a:gd name="T2" fmla="*/ 23 w 28"/>
                    <a:gd name="T3" fmla="*/ 6 h 63"/>
                    <a:gd name="T4" fmla="*/ 18 w 28"/>
                    <a:gd name="T5" fmla="*/ 6 h 63"/>
                    <a:gd name="T6" fmla="*/ 16 w 28"/>
                    <a:gd name="T7" fmla="*/ 8 h 63"/>
                    <a:gd name="T8" fmla="*/ 16 w 28"/>
                    <a:gd name="T9" fmla="*/ 63 h 63"/>
                    <a:gd name="T10" fmla="*/ 11 w 28"/>
                    <a:gd name="T11" fmla="*/ 63 h 63"/>
                    <a:gd name="T12" fmla="*/ 10 w 28"/>
                    <a:gd name="T13" fmla="*/ 62 h 63"/>
                    <a:gd name="T14" fmla="*/ 10 w 28"/>
                    <a:gd name="T15" fmla="*/ 6 h 63"/>
                    <a:gd name="T16" fmla="*/ 0 w 28"/>
                    <a:gd name="T17" fmla="*/ 6 h 63"/>
                    <a:gd name="T18" fmla="*/ 0 w 28"/>
                    <a:gd name="T19" fmla="*/ 2 h 63"/>
                    <a:gd name="T20" fmla="*/ 2 w 28"/>
                    <a:gd name="T21" fmla="*/ 0 h 63"/>
                    <a:gd name="T22" fmla="*/ 28 w 28"/>
                    <a:gd name="T23" fmla="*/ 0 h 63"/>
                    <a:gd name="T24" fmla="*/ 26 w 28"/>
                    <a:gd name="T25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63">
                      <a:moveTo>
                        <a:pt x="26" y="4"/>
                      </a:moveTo>
                      <a:cubicBezTo>
                        <a:pt x="26" y="5"/>
                        <a:pt x="25" y="6"/>
                        <a:pt x="23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7" y="6"/>
                        <a:pt x="16" y="7"/>
                        <a:pt x="16" y="8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11" y="63"/>
                        <a:pt x="11" y="63"/>
                        <a:pt x="11" y="63"/>
                      </a:cubicBezTo>
                      <a:cubicBezTo>
                        <a:pt x="10" y="63"/>
                        <a:pt x="10" y="62"/>
                        <a:pt x="10" y="62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lnTo>
                        <a:pt x="2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Freeform 368"/>
                <p:cNvSpPr>
                  <a:spLocks/>
                </p:cNvSpPr>
                <p:nvPr userDrawn="1"/>
              </p:nvSpPr>
              <p:spPr bwMode="auto">
                <a:xfrm>
                  <a:off x="9112250" y="3994151"/>
                  <a:ext cx="12700" cy="146050"/>
                </a:xfrm>
                <a:custGeom>
                  <a:avLst/>
                  <a:gdLst>
                    <a:gd name="T0" fmla="*/ 4 w 6"/>
                    <a:gd name="T1" fmla="*/ 0 h 63"/>
                    <a:gd name="T2" fmla="*/ 6 w 6"/>
                    <a:gd name="T3" fmla="*/ 2 h 63"/>
                    <a:gd name="T4" fmla="*/ 6 w 6"/>
                    <a:gd name="T5" fmla="*/ 63 h 63"/>
                    <a:gd name="T6" fmla="*/ 2 w 6"/>
                    <a:gd name="T7" fmla="*/ 63 h 63"/>
                    <a:gd name="T8" fmla="*/ 0 w 6"/>
                    <a:gd name="T9" fmla="*/ 62 h 63"/>
                    <a:gd name="T10" fmla="*/ 0 w 6"/>
                    <a:gd name="T11" fmla="*/ 0 h 63"/>
                    <a:gd name="T12" fmla="*/ 4 w 6"/>
                    <a:gd name="T1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3">
                      <a:moveTo>
                        <a:pt x="4" y="0"/>
                      </a:move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2" y="63"/>
                        <a:pt x="2" y="63"/>
                        <a:pt x="2" y="63"/>
                      </a:cubicBezTo>
                      <a:cubicBezTo>
                        <a:pt x="0" y="63"/>
                        <a:pt x="0" y="62"/>
                        <a:pt x="0" y="6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Freeform 369"/>
                <p:cNvSpPr>
                  <a:spLocks/>
                </p:cNvSpPr>
                <p:nvPr userDrawn="1"/>
              </p:nvSpPr>
              <p:spPr bwMode="auto">
                <a:xfrm>
                  <a:off x="9190038" y="3994151"/>
                  <a:ext cx="49213" cy="146050"/>
                </a:xfrm>
                <a:custGeom>
                  <a:avLst/>
                  <a:gdLst>
                    <a:gd name="T0" fmla="*/ 21 w 21"/>
                    <a:gd name="T1" fmla="*/ 0 h 63"/>
                    <a:gd name="T2" fmla="*/ 19 w 21"/>
                    <a:gd name="T3" fmla="*/ 4 h 63"/>
                    <a:gd name="T4" fmla="*/ 16 w 21"/>
                    <a:gd name="T5" fmla="*/ 6 h 63"/>
                    <a:gd name="T6" fmla="*/ 8 w 21"/>
                    <a:gd name="T7" fmla="*/ 6 h 63"/>
                    <a:gd name="T8" fmla="*/ 7 w 21"/>
                    <a:gd name="T9" fmla="*/ 8 h 63"/>
                    <a:gd name="T10" fmla="*/ 7 w 21"/>
                    <a:gd name="T11" fmla="*/ 27 h 63"/>
                    <a:gd name="T12" fmla="*/ 19 w 21"/>
                    <a:gd name="T13" fmla="*/ 27 h 63"/>
                    <a:gd name="T14" fmla="*/ 16 w 21"/>
                    <a:gd name="T15" fmla="*/ 32 h 63"/>
                    <a:gd name="T16" fmla="*/ 13 w 21"/>
                    <a:gd name="T17" fmla="*/ 34 h 63"/>
                    <a:gd name="T18" fmla="*/ 9 w 21"/>
                    <a:gd name="T19" fmla="*/ 34 h 63"/>
                    <a:gd name="T20" fmla="*/ 7 w 21"/>
                    <a:gd name="T21" fmla="*/ 36 h 63"/>
                    <a:gd name="T22" fmla="*/ 7 w 21"/>
                    <a:gd name="T23" fmla="*/ 61 h 63"/>
                    <a:gd name="T24" fmla="*/ 5 w 21"/>
                    <a:gd name="T25" fmla="*/ 63 h 63"/>
                    <a:gd name="T26" fmla="*/ 0 w 21"/>
                    <a:gd name="T27" fmla="*/ 63 h 63"/>
                    <a:gd name="T28" fmla="*/ 0 w 21"/>
                    <a:gd name="T29" fmla="*/ 2 h 63"/>
                    <a:gd name="T30" fmla="*/ 2 w 21"/>
                    <a:gd name="T31" fmla="*/ 0 h 63"/>
                    <a:gd name="T32" fmla="*/ 21 w 21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63">
                      <a:moveTo>
                        <a:pt x="21" y="0"/>
                      </a:moveTo>
                      <a:cubicBezTo>
                        <a:pt x="21" y="1"/>
                        <a:pt x="19" y="4"/>
                        <a:pt x="19" y="4"/>
                      </a:cubicBezTo>
                      <a:cubicBezTo>
                        <a:pt x="19" y="5"/>
                        <a:pt x="18" y="6"/>
                        <a:pt x="16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7" y="7"/>
                        <a:pt x="7" y="8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33"/>
                        <a:pt x="15" y="34"/>
                        <a:pt x="13" y="34"/>
                      </a:cubicBez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8" y="34"/>
                        <a:pt x="7" y="35"/>
                        <a:pt x="7" y="36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7" y="62"/>
                        <a:pt x="6" y="63"/>
                        <a:pt x="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Freeform 370"/>
                <p:cNvSpPr>
                  <a:spLocks/>
                </p:cNvSpPr>
                <p:nvPr userDrawn="1"/>
              </p:nvSpPr>
              <p:spPr bwMode="auto">
                <a:xfrm>
                  <a:off x="9291638" y="3994151"/>
                  <a:ext cx="14288" cy="146050"/>
                </a:xfrm>
                <a:custGeom>
                  <a:avLst/>
                  <a:gdLst>
                    <a:gd name="T0" fmla="*/ 4 w 6"/>
                    <a:gd name="T1" fmla="*/ 0 h 63"/>
                    <a:gd name="T2" fmla="*/ 6 w 6"/>
                    <a:gd name="T3" fmla="*/ 2 h 63"/>
                    <a:gd name="T4" fmla="*/ 6 w 6"/>
                    <a:gd name="T5" fmla="*/ 63 h 63"/>
                    <a:gd name="T6" fmla="*/ 2 w 6"/>
                    <a:gd name="T7" fmla="*/ 63 h 63"/>
                    <a:gd name="T8" fmla="*/ 0 w 6"/>
                    <a:gd name="T9" fmla="*/ 62 h 63"/>
                    <a:gd name="T10" fmla="*/ 0 w 6"/>
                    <a:gd name="T11" fmla="*/ 0 h 63"/>
                    <a:gd name="T12" fmla="*/ 4 w 6"/>
                    <a:gd name="T1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3">
                      <a:moveTo>
                        <a:pt x="4" y="0"/>
                      </a:move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2" y="63"/>
                        <a:pt x="2" y="63"/>
                        <a:pt x="2" y="63"/>
                      </a:cubicBezTo>
                      <a:cubicBezTo>
                        <a:pt x="0" y="63"/>
                        <a:pt x="0" y="62"/>
                        <a:pt x="0" y="6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Freeform 371"/>
                <p:cNvSpPr>
                  <a:spLocks/>
                </p:cNvSpPr>
                <p:nvPr userDrawn="1"/>
              </p:nvSpPr>
              <p:spPr bwMode="auto">
                <a:xfrm>
                  <a:off x="9366250" y="3992563"/>
                  <a:ext cx="46038" cy="150813"/>
                </a:xfrm>
                <a:custGeom>
                  <a:avLst/>
                  <a:gdLst>
                    <a:gd name="T0" fmla="*/ 20 w 20"/>
                    <a:gd name="T1" fmla="*/ 57 h 65"/>
                    <a:gd name="T2" fmla="*/ 12 w 20"/>
                    <a:gd name="T3" fmla="*/ 65 h 65"/>
                    <a:gd name="T4" fmla="*/ 8 w 20"/>
                    <a:gd name="T5" fmla="*/ 65 h 65"/>
                    <a:gd name="T6" fmla="*/ 0 w 20"/>
                    <a:gd name="T7" fmla="*/ 57 h 65"/>
                    <a:gd name="T8" fmla="*/ 0 w 20"/>
                    <a:gd name="T9" fmla="*/ 8 h 65"/>
                    <a:gd name="T10" fmla="*/ 8 w 20"/>
                    <a:gd name="T11" fmla="*/ 0 h 65"/>
                    <a:gd name="T12" fmla="*/ 12 w 20"/>
                    <a:gd name="T13" fmla="*/ 0 h 65"/>
                    <a:gd name="T14" fmla="*/ 20 w 20"/>
                    <a:gd name="T15" fmla="*/ 8 h 65"/>
                    <a:gd name="T16" fmla="*/ 20 w 20"/>
                    <a:gd name="T17" fmla="*/ 18 h 65"/>
                    <a:gd name="T18" fmla="*/ 19 w 20"/>
                    <a:gd name="T19" fmla="*/ 21 h 65"/>
                    <a:gd name="T20" fmla="*/ 14 w 20"/>
                    <a:gd name="T21" fmla="*/ 23 h 65"/>
                    <a:gd name="T22" fmla="*/ 14 w 20"/>
                    <a:gd name="T23" fmla="*/ 9 h 65"/>
                    <a:gd name="T24" fmla="*/ 10 w 20"/>
                    <a:gd name="T25" fmla="*/ 6 h 65"/>
                    <a:gd name="T26" fmla="*/ 7 w 20"/>
                    <a:gd name="T27" fmla="*/ 9 h 65"/>
                    <a:gd name="T28" fmla="*/ 7 w 20"/>
                    <a:gd name="T29" fmla="*/ 56 h 65"/>
                    <a:gd name="T30" fmla="*/ 10 w 20"/>
                    <a:gd name="T31" fmla="*/ 59 h 65"/>
                    <a:gd name="T32" fmla="*/ 14 w 20"/>
                    <a:gd name="T33" fmla="*/ 56 h 65"/>
                    <a:gd name="T34" fmla="*/ 14 w 20"/>
                    <a:gd name="T35" fmla="*/ 47 h 65"/>
                    <a:gd name="T36" fmla="*/ 16 w 20"/>
                    <a:gd name="T37" fmla="*/ 43 h 65"/>
                    <a:gd name="T38" fmla="*/ 20 w 20"/>
                    <a:gd name="T39" fmla="*/ 41 h 65"/>
                    <a:gd name="T40" fmla="*/ 20 w 20"/>
                    <a:gd name="T41" fmla="*/ 57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" h="65">
                      <a:moveTo>
                        <a:pt x="20" y="57"/>
                      </a:moveTo>
                      <a:cubicBezTo>
                        <a:pt x="20" y="61"/>
                        <a:pt x="17" y="65"/>
                        <a:pt x="12" y="65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4" y="65"/>
                        <a:pt x="0" y="61"/>
                        <a:pt x="0" y="5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7" y="0"/>
                        <a:pt x="20" y="4"/>
                        <a:pt x="20" y="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0" y="20"/>
                        <a:pt x="19" y="21"/>
                        <a:pt x="19" y="21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7"/>
                        <a:pt x="12" y="6"/>
                        <a:pt x="10" y="6"/>
                      </a:cubicBezTo>
                      <a:cubicBezTo>
                        <a:pt x="8" y="6"/>
                        <a:pt x="7" y="7"/>
                        <a:pt x="7" y="9"/>
                      </a:cubicBez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7"/>
                        <a:pt x="8" y="59"/>
                        <a:pt x="10" y="59"/>
                      </a:cubicBezTo>
                      <a:cubicBezTo>
                        <a:pt x="12" y="59"/>
                        <a:pt x="14" y="57"/>
                        <a:pt x="14" y="5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4" y="45"/>
                        <a:pt x="15" y="44"/>
                        <a:pt x="16" y="43"/>
                      </a:cubicBezTo>
                      <a:cubicBezTo>
                        <a:pt x="16" y="43"/>
                        <a:pt x="19" y="42"/>
                        <a:pt x="20" y="41"/>
                      </a:cubicBezTo>
                      <a:lnTo>
                        <a:pt x="2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Freeform 372"/>
                <p:cNvSpPr>
                  <a:spLocks/>
                </p:cNvSpPr>
                <p:nvPr userDrawn="1"/>
              </p:nvSpPr>
              <p:spPr bwMode="auto">
                <a:xfrm>
                  <a:off x="9455150" y="3994151"/>
                  <a:ext cx="60325" cy="146050"/>
                </a:xfrm>
                <a:custGeom>
                  <a:avLst/>
                  <a:gdLst>
                    <a:gd name="T0" fmla="*/ 26 w 26"/>
                    <a:gd name="T1" fmla="*/ 63 h 63"/>
                    <a:gd name="T2" fmla="*/ 19 w 26"/>
                    <a:gd name="T3" fmla="*/ 63 h 63"/>
                    <a:gd name="T4" fmla="*/ 13 w 26"/>
                    <a:gd name="T5" fmla="*/ 19 h 63"/>
                    <a:gd name="T6" fmla="*/ 7 w 26"/>
                    <a:gd name="T7" fmla="*/ 63 h 63"/>
                    <a:gd name="T8" fmla="*/ 0 w 26"/>
                    <a:gd name="T9" fmla="*/ 63 h 63"/>
                    <a:gd name="T10" fmla="*/ 10 w 26"/>
                    <a:gd name="T11" fmla="*/ 0 h 63"/>
                    <a:gd name="T12" fmla="*/ 13 w 26"/>
                    <a:gd name="T13" fmla="*/ 0 h 63"/>
                    <a:gd name="T14" fmla="*/ 17 w 26"/>
                    <a:gd name="T15" fmla="*/ 3 h 63"/>
                    <a:gd name="T16" fmla="*/ 26 w 2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63">
                      <a:moveTo>
                        <a:pt x="26" y="63"/>
                      </a:moveTo>
                      <a:cubicBezTo>
                        <a:pt x="19" y="63"/>
                        <a:pt x="19" y="63"/>
                        <a:pt x="19" y="63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6" y="0"/>
                        <a:pt x="17" y="1"/>
                        <a:pt x="17" y="3"/>
                      </a:cubicBezTo>
                      <a:lnTo>
                        <a:pt x="26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8" name="Freeform 373"/>
                <p:cNvSpPr>
                  <a:spLocks/>
                </p:cNvSpPr>
                <p:nvPr userDrawn="1"/>
              </p:nvSpPr>
              <p:spPr bwMode="auto">
                <a:xfrm>
                  <a:off x="9545638" y="3994151"/>
                  <a:ext cx="65088" cy="146050"/>
                </a:xfrm>
                <a:custGeom>
                  <a:avLst/>
                  <a:gdLst>
                    <a:gd name="T0" fmla="*/ 26 w 28"/>
                    <a:gd name="T1" fmla="*/ 4 h 63"/>
                    <a:gd name="T2" fmla="*/ 23 w 28"/>
                    <a:gd name="T3" fmla="*/ 6 h 63"/>
                    <a:gd name="T4" fmla="*/ 18 w 28"/>
                    <a:gd name="T5" fmla="*/ 6 h 63"/>
                    <a:gd name="T6" fmla="*/ 16 w 28"/>
                    <a:gd name="T7" fmla="*/ 8 h 63"/>
                    <a:gd name="T8" fmla="*/ 16 w 28"/>
                    <a:gd name="T9" fmla="*/ 63 h 63"/>
                    <a:gd name="T10" fmla="*/ 11 w 28"/>
                    <a:gd name="T11" fmla="*/ 63 h 63"/>
                    <a:gd name="T12" fmla="*/ 10 w 28"/>
                    <a:gd name="T13" fmla="*/ 62 h 63"/>
                    <a:gd name="T14" fmla="*/ 10 w 28"/>
                    <a:gd name="T15" fmla="*/ 6 h 63"/>
                    <a:gd name="T16" fmla="*/ 0 w 28"/>
                    <a:gd name="T17" fmla="*/ 6 h 63"/>
                    <a:gd name="T18" fmla="*/ 0 w 28"/>
                    <a:gd name="T19" fmla="*/ 2 h 63"/>
                    <a:gd name="T20" fmla="*/ 2 w 28"/>
                    <a:gd name="T21" fmla="*/ 0 h 63"/>
                    <a:gd name="T22" fmla="*/ 28 w 28"/>
                    <a:gd name="T23" fmla="*/ 0 h 63"/>
                    <a:gd name="T24" fmla="*/ 26 w 28"/>
                    <a:gd name="T25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63">
                      <a:moveTo>
                        <a:pt x="26" y="4"/>
                      </a:moveTo>
                      <a:cubicBezTo>
                        <a:pt x="26" y="5"/>
                        <a:pt x="25" y="6"/>
                        <a:pt x="23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7" y="6"/>
                        <a:pt x="16" y="7"/>
                        <a:pt x="16" y="8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11" y="63"/>
                        <a:pt x="11" y="63"/>
                        <a:pt x="11" y="63"/>
                      </a:cubicBezTo>
                      <a:cubicBezTo>
                        <a:pt x="10" y="63"/>
                        <a:pt x="10" y="62"/>
                        <a:pt x="10" y="62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lnTo>
                        <a:pt x="26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" name="Freeform 374"/>
                <p:cNvSpPr>
                  <a:spLocks/>
                </p:cNvSpPr>
                <p:nvPr userDrawn="1"/>
              </p:nvSpPr>
              <p:spPr bwMode="auto">
                <a:xfrm>
                  <a:off x="9655175" y="3994151"/>
                  <a:ext cx="12700" cy="146050"/>
                </a:xfrm>
                <a:custGeom>
                  <a:avLst/>
                  <a:gdLst>
                    <a:gd name="T0" fmla="*/ 4 w 6"/>
                    <a:gd name="T1" fmla="*/ 0 h 63"/>
                    <a:gd name="T2" fmla="*/ 6 w 6"/>
                    <a:gd name="T3" fmla="*/ 2 h 63"/>
                    <a:gd name="T4" fmla="*/ 6 w 6"/>
                    <a:gd name="T5" fmla="*/ 63 h 63"/>
                    <a:gd name="T6" fmla="*/ 2 w 6"/>
                    <a:gd name="T7" fmla="*/ 63 h 63"/>
                    <a:gd name="T8" fmla="*/ 0 w 6"/>
                    <a:gd name="T9" fmla="*/ 62 h 63"/>
                    <a:gd name="T10" fmla="*/ 0 w 6"/>
                    <a:gd name="T11" fmla="*/ 0 h 63"/>
                    <a:gd name="T12" fmla="*/ 4 w 6"/>
                    <a:gd name="T1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3">
                      <a:moveTo>
                        <a:pt x="4" y="0"/>
                      </a:move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2" y="63"/>
                        <a:pt x="2" y="63"/>
                        <a:pt x="2" y="63"/>
                      </a:cubicBezTo>
                      <a:cubicBezTo>
                        <a:pt x="0" y="63"/>
                        <a:pt x="0" y="62"/>
                        <a:pt x="0" y="6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" name="Rectangle 341"/>
                <p:cNvSpPr>
                  <a:spLocks noChangeArrowheads="1"/>
                </p:cNvSpPr>
                <p:nvPr userDrawn="1"/>
              </p:nvSpPr>
              <p:spPr bwMode="auto">
                <a:xfrm>
                  <a:off x="10026650" y="4557713"/>
                  <a:ext cx="7938" cy="714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1" name="Rectangle 263"/>
                <p:cNvSpPr>
                  <a:spLocks noChangeArrowheads="1"/>
                </p:cNvSpPr>
                <p:nvPr userDrawn="1"/>
              </p:nvSpPr>
              <p:spPr bwMode="auto">
                <a:xfrm>
                  <a:off x="9345613" y="4559301"/>
                  <a:ext cx="4763" cy="381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11" name="Freeform 376"/>
              <p:cNvSpPr>
                <a:spLocks noEditPoints="1"/>
              </p:cNvSpPr>
              <p:nvPr userDrawn="1"/>
            </p:nvSpPr>
            <p:spPr bwMode="auto">
              <a:xfrm>
                <a:off x="9728200" y="3992563"/>
                <a:ext cx="49213" cy="150813"/>
              </a:xfrm>
              <a:custGeom>
                <a:avLst/>
                <a:gdLst>
                  <a:gd name="T0" fmla="*/ 13 w 21"/>
                  <a:gd name="T1" fmla="*/ 0 h 65"/>
                  <a:gd name="T2" fmla="*/ 21 w 21"/>
                  <a:gd name="T3" fmla="*/ 8 h 65"/>
                  <a:gd name="T4" fmla="*/ 21 w 21"/>
                  <a:gd name="T5" fmla="*/ 57 h 65"/>
                  <a:gd name="T6" fmla="*/ 13 w 21"/>
                  <a:gd name="T7" fmla="*/ 65 h 65"/>
                  <a:gd name="T8" fmla="*/ 8 w 21"/>
                  <a:gd name="T9" fmla="*/ 65 h 65"/>
                  <a:gd name="T10" fmla="*/ 0 w 21"/>
                  <a:gd name="T11" fmla="*/ 57 h 65"/>
                  <a:gd name="T12" fmla="*/ 0 w 21"/>
                  <a:gd name="T13" fmla="*/ 8 h 65"/>
                  <a:gd name="T14" fmla="*/ 8 w 21"/>
                  <a:gd name="T15" fmla="*/ 0 h 65"/>
                  <a:gd name="T16" fmla="*/ 13 w 21"/>
                  <a:gd name="T17" fmla="*/ 0 h 65"/>
                  <a:gd name="T18" fmla="*/ 11 w 21"/>
                  <a:gd name="T19" fmla="*/ 59 h 65"/>
                  <a:gd name="T20" fmla="*/ 14 w 21"/>
                  <a:gd name="T21" fmla="*/ 56 h 65"/>
                  <a:gd name="T22" fmla="*/ 14 w 21"/>
                  <a:gd name="T23" fmla="*/ 9 h 65"/>
                  <a:gd name="T24" fmla="*/ 11 w 21"/>
                  <a:gd name="T25" fmla="*/ 6 h 65"/>
                  <a:gd name="T26" fmla="*/ 10 w 21"/>
                  <a:gd name="T27" fmla="*/ 6 h 65"/>
                  <a:gd name="T28" fmla="*/ 6 w 21"/>
                  <a:gd name="T29" fmla="*/ 9 h 65"/>
                  <a:gd name="T30" fmla="*/ 6 w 21"/>
                  <a:gd name="T31" fmla="*/ 56 h 65"/>
                  <a:gd name="T32" fmla="*/ 10 w 21"/>
                  <a:gd name="T33" fmla="*/ 59 h 65"/>
                  <a:gd name="T34" fmla="*/ 11 w 2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65">
                    <a:moveTo>
                      <a:pt x="13" y="0"/>
                    </a:moveTo>
                    <a:cubicBezTo>
                      <a:pt x="17" y="0"/>
                      <a:pt x="21" y="4"/>
                      <a:pt x="21" y="8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61"/>
                      <a:pt x="17" y="65"/>
                      <a:pt x="13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3" y="65"/>
                      <a:pt x="0" y="61"/>
                      <a:pt x="0" y="5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lnTo>
                      <a:pt x="13" y="0"/>
                    </a:lnTo>
                    <a:close/>
                    <a:moveTo>
                      <a:pt x="11" y="59"/>
                    </a:moveTo>
                    <a:cubicBezTo>
                      <a:pt x="12" y="59"/>
                      <a:pt x="14" y="57"/>
                      <a:pt x="14" y="5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7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6"/>
                      <a:pt x="6" y="7"/>
                      <a:pt x="6" y="9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7"/>
                      <a:pt x="8" y="59"/>
                      <a:pt x="10" y="59"/>
                    </a:cubicBezTo>
                    <a:lnTo>
                      <a:pt x="11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377"/>
              <p:cNvSpPr>
                <a:spLocks/>
              </p:cNvSpPr>
              <p:nvPr userDrawn="1"/>
            </p:nvSpPr>
            <p:spPr bwMode="auto">
              <a:xfrm>
                <a:off x="9828213" y="3994150"/>
                <a:ext cx="47625" cy="146050"/>
              </a:xfrm>
              <a:custGeom>
                <a:avLst/>
                <a:gdLst>
                  <a:gd name="T0" fmla="*/ 21 w 21"/>
                  <a:gd name="T1" fmla="*/ 63 h 63"/>
                  <a:gd name="T2" fmla="*/ 18 w 21"/>
                  <a:gd name="T3" fmla="*/ 63 h 63"/>
                  <a:gd name="T4" fmla="*/ 14 w 21"/>
                  <a:gd name="T5" fmla="*/ 59 h 63"/>
                  <a:gd name="T6" fmla="*/ 7 w 21"/>
                  <a:gd name="T7" fmla="*/ 28 h 63"/>
                  <a:gd name="T8" fmla="*/ 7 w 21"/>
                  <a:gd name="T9" fmla="*/ 63 h 63"/>
                  <a:gd name="T10" fmla="*/ 0 w 21"/>
                  <a:gd name="T11" fmla="*/ 63 h 63"/>
                  <a:gd name="T12" fmla="*/ 0 w 21"/>
                  <a:gd name="T13" fmla="*/ 0 h 63"/>
                  <a:gd name="T14" fmla="*/ 3 w 21"/>
                  <a:gd name="T15" fmla="*/ 0 h 63"/>
                  <a:gd name="T16" fmla="*/ 8 w 21"/>
                  <a:gd name="T17" fmla="*/ 3 h 63"/>
                  <a:gd name="T18" fmla="*/ 15 w 21"/>
                  <a:gd name="T19" fmla="*/ 36 h 63"/>
                  <a:gd name="T20" fmla="*/ 15 w 21"/>
                  <a:gd name="T21" fmla="*/ 0 h 63"/>
                  <a:gd name="T22" fmla="*/ 21 w 21"/>
                  <a:gd name="T23" fmla="*/ 0 h 63"/>
                  <a:gd name="T24" fmla="*/ 21 w 21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63">
                    <a:moveTo>
                      <a:pt x="21" y="63"/>
                    </a:moveTo>
                    <a:cubicBezTo>
                      <a:pt x="18" y="63"/>
                      <a:pt x="18" y="63"/>
                      <a:pt x="18" y="63"/>
                    </a:cubicBezTo>
                    <a:cubicBezTo>
                      <a:pt x="15" y="63"/>
                      <a:pt x="14" y="60"/>
                      <a:pt x="14" y="5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" y="0"/>
                      <a:pt x="7" y="1"/>
                      <a:pt x="8" y="3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21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2" name="Group 611"/>
          <p:cNvGrpSpPr/>
          <p:nvPr userDrawn="1"/>
        </p:nvGrpSpPr>
        <p:grpSpPr>
          <a:xfrm>
            <a:off x="666204" y="907185"/>
            <a:ext cx="1362848" cy="236955"/>
            <a:chOff x="650875" y="1341438"/>
            <a:chExt cx="4592638" cy="798512"/>
          </a:xfrm>
        </p:grpSpPr>
        <p:sp>
          <p:nvSpPr>
            <p:cNvPr id="613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92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4573587"/>
            <a:ext cx="9144000" cy="14902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668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3"/>
          <a:stretch/>
        </p:blipFill>
        <p:spPr>
          <a:xfrm>
            <a:off x="0" y="6141720"/>
            <a:ext cx="12199617" cy="716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17"/>
          <a:stretch/>
        </p:blipFill>
        <p:spPr>
          <a:xfrm>
            <a:off x="0" y="0"/>
            <a:ext cx="12199618" cy="117909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35A83A6-ACA4-40BB-8016-7F64ADCB8E42}"/>
              </a:ext>
            </a:extLst>
          </p:cNvPr>
          <p:cNvSpPr/>
          <p:nvPr userDrawn="1"/>
        </p:nvSpPr>
        <p:spPr>
          <a:xfrm>
            <a:off x="0" y="0"/>
            <a:ext cx="12210264" cy="6857999"/>
          </a:xfrm>
          <a:prstGeom prst="rect">
            <a:avLst/>
          </a:prstGeom>
          <a:gradFill>
            <a:gsLst>
              <a:gs pos="0">
                <a:schemeClr val="accent1">
                  <a:alpha val="37000"/>
                </a:schemeClr>
              </a:gs>
              <a:gs pos="100000">
                <a:schemeClr val="tx1">
                  <a:alpha val="85000"/>
                </a:scheme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4" tIns="45697" rIns="91394" bIns="45697" rtlCol="1" anchor="ctr"/>
          <a:lstStyle/>
          <a:p>
            <a:pPr marL="0" marR="0" lvl="0" indent="0" algn="ctr" defTabSz="9138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179091"/>
            <a:ext cx="12210264" cy="497579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0" y="1179091"/>
            <a:ext cx="12210264" cy="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25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" t="-2" r="2087" b="2370"/>
          <a:stretch/>
        </p:blipFill>
        <p:spPr>
          <a:xfrm>
            <a:off x="7619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accent1">
                  <a:alpha val="43000"/>
                </a:schemeClr>
              </a:gs>
              <a:gs pos="0">
                <a:schemeClr val="tx1">
                  <a:alpha val="91000"/>
                </a:schemeClr>
              </a:gs>
              <a:gs pos="59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nip Diagonal Corner Rectangle 4"/>
          <p:cNvSpPr/>
          <p:nvPr userDrawn="1"/>
        </p:nvSpPr>
        <p:spPr>
          <a:xfrm flipH="1">
            <a:off x="731520" y="775012"/>
            <a:ext cx="10744201" cy="5547360"/>
          </a:xfrm>
          <a:prstGeom prst="snip2DiagRect">
            <a:avLst>
              <a:gd name="adj1" fmla="val 0"/>
              <a:gd name="adj2" fmla="val 16236"/>
            </a:avLst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608973" y="596685"/>
            <a:ext cx="457087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3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200" b="0" kern="120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600" b="0" kern="1200" spc="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t="24423" r="-1" b="7259"/>
          <a:stretch/>
        </p:blipFill>
        <p:spPr>
          <a:xfrm>
            <a:off x="-10510" y="1190203"/>
            <a:ext cx="12202510" cy="4959425"/>
          </a:xfrm>
          <a:prstGeom prst="rect">
            <a:avLst/>
          </a:prstGeom>
        </p:spPr>
      </p:pic>
      <p:sp>
        <p:nvSpPr>
          <p:cNvPr id="5" name="מלבן 2"/>
          <p:cNvSpPr/>
          <p:nvPr userDrawn="1"/>
        </p:nvSpPr>
        <p:spPr>
          <a:xfrm flipH="1">
            <a:off x="0" y="1190204"/>
            <a:ext cx="12192000" cy="4959425"/>
          </a:xfrm>
          <a:prstGeom prst="snip1Rect">
            <a:avLst>
              <a:gd name="adj" fmla="val 0"/>
            </a:avLst>
          </a:prstGeom>
          <a:gradFill>
            <a:gsLst>
              <a:gs pos="24000">
                <a:schemeClr val="tx1">
                  <a:alpha val="70000"/>
                </a:schemeClr>
              </a:gs>
              <a:gs pos="100000">
                <a:schemeClr val="accent1">
                  <a:hueOff val="0"/>
                  <a:satOff val="0"/>
                  <a:lumOff val="0"/>
                  <a:lumMod val="99000"/>
                  <a:satMod val="120000"/>
                  <a:shade val="78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32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190204"/>
            <a:ext cx="12199617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76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t="24423" r="-1" b="7259"/>
          <a:stretch/>
        </p:blipFill>
        <p:spPr>
          <a:xfrm>
            <a:off x="-10510" y="1190203"/>
            <a:ext cx="12202510" cy="4959425"/>
          </a:xfrm>
          <a:prstGeom prst="rect">
            <a:avLst/>
          </a:prstGeom>
        </p:spPr>
      </p:pic>
      <p:sp>
        <p:nvSpPr>
          <p:cNvPr id="5" name="מלבן 2"/>
          <p:cNvSpPr/>
          <p:nvPr userDrawn="1"/>
        </p:nvSpPr>
        <p:spPr>
          <a:xfrm flipH="1">
            <a:off x="0" y="1190204"/>
            <a:ext cx="12192000" cy="4959425"/>
          </a:xfrm>
          <a:prstGeom prst="snip1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32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190204"/>
            <a:ext cx="1219961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92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4" name="Rectangle 203"/>
          <p:cNvSpPr/>
          <p:nvPr userDrawn="1"/>
        </p:nvSpPr>
        <p:spPr>
          <a:xfrm>
            <a:off x="0" y="1179091"/>
            <a:ext cx="12192000" cy="5068932"/>
          </a:xfrm>
          <a:prstGeom prst="rect">
            <a:avLst/>
          </a:prstGeom>
          <a:gradFill flip="none" rotWithShape="1">
            <a:gsLst>
              <a:gs pos="0">
                <a:srgbClr val="005078"/>
              </a:gs>
              <a:gs pos="70000">
                <a:srgbClr val="00021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Picture 20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095"/>
          <a:stretch/>
        </p:blipFill>
        <p:spPr>
          <a:xfrm>
            <a:off x="0" y="4286280"/>
            <a:ext cx="12273556" cy="195486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313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87208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011595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40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4" name="Rectangle 203"/>
          <p:cNvSpPr/>
          <p:nvPr userDrawn="1"/>
        </p:nvSpPr>
        <p:spPr>
          <a:xfrm>
            <a:off x="0" y="1179091"/>
            <a:ext cx="12192000" cy="50689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313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87208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011595" y="2691478"/>
            <a:ext cx="3602037" cy="9604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8" name="Straight Connector 217"/>
          <p:cNvCxnSpPr/>
          <p:nvPr userDrawn="1"/>
        </p:nvCxnSpPr>
        <p:spPr>
          <a:xfrm>
            <a:off x="0" y="1179091"/>
            <a:ext cx="12210264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0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" t="18101" r="712" b="11459"/>
          <a:stretch/>
        </p:blipFill>
        <p:spPr>
          <a:xfrm>
            <a:off x="-9524" y="0"/>
            <a:ext cx="1221105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80000"/>
                </a:schemeClr>
              </a:gs>
              <a:gs pos="0">
                <a:schemeClr val="accent1">
                  <a:alpha val="48000"/>
                </a:schemeClr>
              </a:gs>
              <a:gs pos="58000">
                <a:schemeClr val="tx1">
                  <a:alpha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nip Diagonal Corner Rectangle 4"/>
          <p:cNvSpPr/>
          <p:nvPr userDrawn="1"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6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3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2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80000"/>
                </a:schemeClr>
              </a:gs>
              <a:gs pos="0">
                <a:schemeClr val="accent1">
                  <a:alpha val="48000"/>
                </a:schemeClr>
              </a:gs>
              <a:gs pos="58000">
                <a:schemeClr val="tx1">
                  <a:alpha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 userDrawn="1"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6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3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50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" t="-2" r="2087" b="2370"/>
          <a:stretch/>
        </p:blipFill>
        <p:spPr>
          <a:xfrm>
            <a:off x="7618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accent1">
                  <a:alpha val="43000"/>
                </a:schemeClr>
              </a:gs>
              <a:gs pos="0">
                <a:schemeClr val="tx1">
                  <a:alpha val="91000"/>
                </a:schemeClr>
              </a:gs>
              <a:gs pos="59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 userDrawn="1"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6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3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6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55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87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262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1" y="-361"/>
            <a:ext cx="12192888" cy="68585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 userDrawn="1"/>
        </p:nvSpPr>
        <p:spPr>
          <a:xfrm flipH="1">
            <a:off x="-4" y="703385"/>
            <a:ext cx="12192001" cy="537586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69804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400" b="0" kern="120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spc="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0" y="730882"/>
            <a:ext cx="12199617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>
            <a:spLocks/>
          </p:cNvSpPr>
          <p:nvPr userDrawn="1"/>
        </p:nvSpPr>
        <p:spPr bwMode="auto">
          <a:xfrm>
            <a:off x="5903880" y="543748"/>
            <a:ext cx="384240" cy="386584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50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354" y="1825625"/>
            <a:ext cx="493776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960" y="1825625"/>
            <a:ext cx="493776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2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1124712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802" y="148522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802" y="230913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3214" y="148522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3214" y="230913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85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 userDrawn="1"/>
        </p:nvSpPr>
        <p:spPr>
          <a:xfrm flipH="1">
            <a:off x="2781739" y="1390453"/>
            <a:ext cx="6625380" cy="4077094"/>
          </a:xfrm>
          <a:prstGeom prst="snip2DiagRect">
            <a:avLst>
              <a:gd name="adj1" fmla="val 0"/>
              <a:gd name="adj2" fmla="val 2013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2781739" y="1390452"/>
            <a:ext cx="313884" cy="315799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781740" y="3668215"/>
            <a:ext cx="6625379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781739" y="2331721"/>
            <a:ext cx="6625380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2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5108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spect="1" noChangeArrowheads="1" noTextEdit="1"/>
          </p:cNvSpPr>
          <p:nvPr userDrawn="1"/>
        </p:nvSpPr>
        <p:spPr bwMode="auto">
          <a:xfrm>
            <a:off x="1117600" y="2252135"/>
            <a:ext cx="9956800" cy="235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47498" y="-2"/>
            <a:ext cx="3665538" cy="1885952"/>
          </a:xfrm>
        </p:spPr>
        <p:txBody>
          <a:bodyPr anchor="b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98225" y="2089107"/>
            <a:ext cx="3198813" cy="1754187"/>
          </a:xfrm>
        </p:spPr>
        <p:txBody>
          <a:bodyPr>
            <a:normAutofit/>
          </a:bodyPr>
          <a:lstStyle>
            <a:lvl1pPr marL="274320" indent="-274320">
              <a:buClr>
                <a:schemeClr val="accent3"/>
              </a:buCl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6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337BF8-F9B9-4FE3-A6D6-06215959D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" t="11735" r="3135"/>
          <a:stretch/>
        </p:blipFill>
        <p:spPr>
          <a:xfrm>
            <a:off x="487051" y="492232"/>
            <a:ext cx="11217897" cy="5760414"/>
          </a:xfrm>
          <a:prstGeom prst="snip2DiagRect">
            <a:avLst>
              <a:gd name="adj1" fmla="val 20041"/>
              <a:gd name="adj2" fmla="val 0"/>
            </a:avLst>
          </a:prstGeom>
        </p:spPr>
      </p:pic>
      <p:sp>
        <p:nvSpPr>
          <p:cNvPr id="9" name="מלבן 6">
            <a:extLst>
              <a:ext uri="{FF2B5EF4-FFF2-40B4-BE49-F238E27FC236}">
                <a16:creationId xmlns:a16="http://schemas.microsoft.com/office/drawing/2014/main" id="{F35A83A6-ACA4-40BB-8016-7F64ADCB8E42}"/>
              </a:ext>
            </a:extLst>
          </p:cNvPr>
          <p:cNvSpPr/>
          <p:nvPr userDrawn="1"/>
        </p:nvSpPr>
        <p:spPr>
          <a:xfrm>
            <a:off x="487051" y="492232"/>
            <a:ext cx="11217898" cy="5760414"/>
          </a:xfrm>
          <a:prstGeom prst="snip2DiagRect">
            <a:avLst>
              <a:gd name="adj1" fmla="val 19788"/>
              <a:gd name="adj2" fmla="val 0"/>
            </a:avLst>
          </a:prstGeom>
          <a:gradFill>
            <a:gsLst>
              <a:gs pos="0">
                <a:schemeClr val="accent6">
                  <a:alpha val="85000"/>
                </a:schemeClr>
              </a:gs>
              <a:gs pos="34000">
                <a:schemeClr val="accent1">
                  <a:alpha val="70000"/>
                </a:schemeClr>
              </a:gs>
              <a:gs pos="100000">
                <a:schemeClr val="tx1">
                  <a:alpha val="85000"/>
                </a:schemeClr>
              </a:gs>
            </a:gsLst>
            <a:lin ang="13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4" tIns="45697" rIns="91394" bIns="45697" rtlCol="1" anchor="ctr"/>
          <a:lstStyle/>
          <a:p>
            <a:pPr marL="0" marR="0" lvl="0" indent="0" algn="ctr" defTabSz="9138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48705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054" y="3668215"/>
            <a:ext cx="11217896" cy="742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6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7052" y="2331721"/>
            <a:ext cx="11217897" cy="11453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36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cover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9313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4" t="1322" r="8744" b="1487"/>
          <a:stretch/>
        </p:blipFill>
        <p:spPr>
          <a:xfrm>
            <a:off x="0" y="-23447"/>
            <a:ext cx="12192000" cy="689316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0">
                <a:schemeClr val="accent1">
                  <a:alpha val="48000"/>
                </a:schemeClr>
              </a:gs>
              <a:gs pos="58000">
                <a:schemeClr val="tx1">
                  <a:alpha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35781" y="5543341"/>
            <a:ext cx="4290647" cy="792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lang="en-US" sz="5333" b="1" kern="1200" dirty="0">
                <a:solidFill>
                  <a:schemeClr val="accent3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66204" y="907185"/>
            <a:ext cx="1362848" cy="236955"/>
            <a:chOff x="650875" y="1341438"/>
            <a:chExt cx="4592638" cy="798512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3802743" y="2268975"/>
            <a:ext cx="3875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Actionable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Intelligence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Safer World</a:t>
            </a:r>
          </a:p>
        </p:txBody>
      </p:sp>
    </p:spTree>
    <p:extLst>
      <p:ext uri="{BB962C8B-B14F-4D97-AF65-F5344CB8AC3E}">
        <p14:creationId xmlns:p14="http://schemas.microsoft.com/office/powerpoint/2010/main" val="309926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" t="-2" r="2087" b="2370"/>
          <a:stretch/>
        </p:blipFill>
        <p:spPr>
          <a:xfrm>
            <a:off x="7618" y="0"/>
            <a:ext cx="12192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68" y="0"/>
            <a:ext cx="12192000" cy="6858000"/>
          </a:xfrm>
          <a:prstGeom prst="rect">
            <a:avLst/>
          </a:prstGeom>
          <a:gradFill flip="none" rotWithShape="1">
            <a:gsLst>
              <a:gs pos="99000">
                <a:schemeClr val="accent1">
                  <a:alpha val="43000"/>
                </a:schemeClr>
              </a:gs>
              <a:gs pos="0">
                <a:schemeClr val="tx1">
                  <a:alpha val="91000"/>
                </a:schemeClr>
              </a:gs>
              <a:gs pos="59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Snip Diagonal Corner Rectangle 20"/>
          <p:cNvSpPr/>
          <p:nvPr userDrawn="1"/>
        </p:nvSpPr>
        <p:spPr>
          <a:xfrm>
            <a:off x="6380094" y="769264"/>
            <a:ext cx="4880609" cy="5402935"/>
          </a:xfrm>
          <a:prstGeom prst="snip2DiagRect">
            <a:avLst>
              <a:gd name="adj1" fmla="val 0"/>
              <a:gd name="adj2" fmla="val 12447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 userDrawn="1"/>
        </p:nvSpPr>
        <p:spPr>
          <a:xfrm>
            <a:off x="6501722" y="1573231"/>
            <a:ext cx="4645624" cy="4498231"/>
          </a:xfrm>
          <a:prstGeom prst="snip2DiagRect">
            <a:avLst>
              <a:gd name="adj1" fmla="val 0"/>
              <a:gd name="adj2" fmla="val 12447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34390" y="769264"/>
            <a:ext cx="4880609" cy="5402935"/>
            <a:chOff x="834390" y="769264"/>
            <a:chExt cx="4880609" cy="5402935"/>
          </a:xfrm>
        </p:grpSpPr>
        <p:sp>
          <p:nvSpPr>
            <p:cNvPr id="24" name="Snip Diagonal Corner Rectangle 23"/>
            <p:cNvSpPr/>
            <p:nvPr/>
          </p:nvSpPr>
          <p:spPr>
            <a:xfrm>
              <a:off x="834390" y="769264"/>
              <a:ext cx="4880609" cy="5402935"/>
            </a:xfrm>
            <a:prstGeom prst="snip2DiagRect">
              <a:avLst>
                <a:gd name="adj1" fmla="val 0"/>
                <a:gd name="adj2" fmla="val 12447"/>
              </a:avLst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nip Diagonal Corner Rectangle 25"/>
            <p:cNvSpPr/>
            <p:nvPr/>
          </p:nvSpPr>
          <p:spPr>
            <a:xfrm>
              <a:off x="956018" y="1573231"/>
              <a:ext cx="4645624" cy="4498231"/>
            </a:xfrm>
            <a:prstGeom prst="snip2DiagRect">
              <a:avLst>
                <a:gd name="adj1" fmla="val 0"/>
                <a:gd name="adj2" fmla="val 1244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95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83577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4064000" y="0"/>
            <a:ext cx="8128000" cy="685799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4064000" cy="6858000"/>
          </a:xfrm>
          <a:prstGeom prst="rect">
            <a:avLst/>
          </a:prstGeom>
          <a:gradFill>
            <a:gsLst>
              <a:gs pos="0">
                <a:schemeClr val="accent1">
                  <a:alpha val="60000"/>
                </a:schemeClr>
              </a:gs>
              <a:gs pos="64000">
                <a:schemeClr val="tx1">
                  <a:alpha val="70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88451" y="1700601"/>
            <a:ext cx="3475549" cy="16209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336739" y="1307906"/>
            <a:ext cx="8024812" cy="401638"/>
          </a:xfrm>
        </p:spPr>
        <p:txBody>
          <a:bodyPr anchor="ctr"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  <a:lvl2pPr marL="306901" indent="0">
              <a:buNone/>
              <a:defRPr/>
            </a:lvl2pPr>
            <a:lvl3pPr marL="535491" indent="0">
              <a:buNone/>
              <a:defRPr/>
            </a:lvl3pPr>
            <a:lvl4pPr marL="764076" indent="0">
              <a:buNone/>
              <a:defRPr/>
            </a:lvl4pPr>
            <a:lvl5pPr marL="99054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336739" y="2102644"/>
            <a:ext cx="8024812" cy="402043"/>
          </a:xfrm>
        </p:spPr>
        <p:txBody>
          <a:bodyPr anchor="ctr"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  <a:lvl2pPr marL="306901" indent="0">
              <a:buNone/>
              <a:defRPr>
                <a:solidFill>
                  <a:schemeClr val="bg1"/>
                </a:solidFill>
              </a:defRPr>
            </a:lvl2pPr>
            <a:lvl3pPr marL="535491" indent="0">
              <a:buNone/>
              <a:defRPr>
                <a:solidFill>
                  <a:schemeClr val="bg1"/>
                </a:solidFill>
              </a:defRPr>
            </a:lvl3pPr>
            <a:lvl4pPr marL="764076" indent="0">
              <a:buNone/>
              <a:defRPr>
                <a:solidFill>
                  <a:schemeClr val="bg1"/>
                </a:solidFill>
              </a:defRPr>
            </a:lvl4pPr>
            <a:lvl5pPr marL="99054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4336739" y="2906713"/>
            <a:ext cx="8024812" cy="402336"/>
          </a:xfrm>
        </p:spPr>
        <p:txBody>
          <a:bodyPr anchor="ctr"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  <a:lvl2pPr marL="306901" indent="0">
              <a:buNone/>
              <a:defRPr>
                <a:solidFill>
                  <a:schemeClr val="bg1"/>
                </a:solidFill>
              </a:defRPr>
            </a:lvl2pPr>
            <a:lvl3pPr marL="535491" indent="0">
              <a:buNone/>
              <a:defRPr>
                <a:solidFill>
                  <a:schemeClr val="bg1"/>
                </a:solidFill>
              </a:defRPr>
            </a:lvl3pPr>
            <a:lvl4pPr marL="764076" indent="0">
              <a:buNone/>
              <a:defRPr>
                <a:solidFill>
                  <a:schemeClr val="bg1"/>
                </a:solidFill>
              </a:defRPr>
            </a:lvl4pPr>
            <a:lvl5pPr marL="99054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4336739" y="3724275"/>
            <a:ext cx="8024812" cy="401403"/>
          </a:xfrm>
        </p:spPr>
        <p:txBody>
          <a:bodyPr anchor="ctr"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  <a:lvl2pPr marL="306901" indent="0">
              <a:buNone/>
              <a:defRPr>
                <a:solidFill>
                  <a:schemeClr val="bg1"/>
                </a:solidFill>
              </a:defRPr>
            </a:lvl2pPr>
            <a:lvl3pPr marL="535491" indent="0">
              <a:buNone/>
              <a:defRPr>
                <a:solidFill>
                  <a:schemeClr val="bg1"/>
                </a:solidFill>
              </a:defRPr>
            </a:lvl3pPr>
            <a:lvl4pPr marL="764076" indent="0">
              <a:buNone/>
              <a:defRPr>
                <a:solidFill>
                  <a:schemeClr val="bg1"/>
                </a:solidFill>
              </a:defRPr>
            </a:lvl4pPr>
            <a:lvl5pPr marL="99054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4336739" y="4540250"/>
            <a:ext cx="8024812" cy="402336"/>
          </a:xfrm>
        </p:spPr>
        <p:txBody>
          <a:bodyPr anchor="ctr"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1102178" y="6356352"/>
            <a:ext cx="1063987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64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934935"/>
            <a:ext cx="11247120" cy="44413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" y="1207431"/>
            <a:ext cx="11247120" cy="38491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77876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149628"/>
          </a:xfrm>
          <a:prstGeom prst="rect">
            <a:avLst/>
          </a:prstGeom>
        </p:spPr>
      </p:pic>
      <p:sp>
        <p:nvSpPr>
          <p:cNvPr id="5" name="מלבן 2"/>
          <p:cNvSpPr/>
          <p:nvPr userDrawn="1"/>
        </p:nvSpPr>
        <p:spPr>
          <a:xfrm flipH="1">
            <a:off x="-15244" y="1240221"/>
            <a:ext cx="12207242" cy="4909407"/>
          </a:xfrm>
          <a:prstGeom prst="snip1Rect">
            <a:avLst>
              <a:gd name="adj" fmla="val 1058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3200"/>
          </a:p>
        </p:txBody>
      </p:sp>
      <p:sp>
        <p:nvSpPr>
          <p:cNvPr id="6" name="Freeform 5"/>
          <p:cNvSpPr/>
          <p:nvPr userDrawn="1"/>
        </p:nvSpPr>
        <p:spPr>
          <a:xfrm>
            <a:off x="-3" y="-1"/>
            <a:ext cx="12192002" cy="1755235"/>
          </a:xfrm>
          <a:custGeom>
            <a:avLst/>
            <a:gdLst>
              <a:gd name="connsiteX0" fmla="*/ 1 w 12192002"/>
              <a:gd name="connsiteY0" fmla="*/ 0 h 1755235"/>
              <a:gd name="connsiteX1" fmla="*/ 12192002 w 12192002"/>
              <a:gd name="connsiteY1" fmla="*/ 0 h 1755235"/>
              <a:gd name="connsiteX2" fmla="*/ 12192002 w 12192002"/>
              <a:gd name="connsiteY2" fmla="*/ 1242939 h 1755235"/>
              <a:gd name="connsiteX3" fmla="*/ 512296 w 12192002"/>
              <a:gd name="connsiteY3" fmla="*/ 1242939 h 1755235"/>
              <a:gd name="connsiteX4" fmla="*/ 0 w 12192002"/>
              <a:gd name="connsiteY4" fmla="*/ 1755235 h 1755235"/>
              <a:gd name="connsiteX5" fmla="*/ 1 w 12192002"/>
              <a:gd name="connsiteY5" fmla="*/ 559063 h 1755235"/>
              <a:gd name="connsiteX6" fmla="*/ 1 w 12192002"/>
              <a:gd name="connsiteY6" fmla="*/ 559063 h 175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1755235">
                <a:moveTo>
                  <a:pt x="1" y="0"/>
                </a:moveTo>
                <a:lnTo>
                  <a:pt x="12192002" y="0"/>
                </a:lnTo>
                <a:lnTo>
                  <a:pt x="12192002" y="1242939"/>
                </a:lnTo>
                <a:lnTo>
                  <a:pt x="512296" y="1242939"/>
                </a:lnTo>
                <a:lnTo>
                  <a:pt x="0" y="1755235"/>
                </a:lnTo>
                <a:lnTo>
                  <a:pt x="1" y="559063"/>
                </a:lnTo>
                <a:lnTo>
                  <a:pt x="1" y="55906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tx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512293" y="1240221"/>
            <a:ext cx="11687324" cy="2717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-14514" y="1247533"/>
            <a:ext cx="512293" cy="512296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22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-3" y="-1"/>
            <a:ext cx="12192002" cy="1755235"/>
          </a:xfrm>
          <a:custGeom>
            <a:avLst/>
            <a:gdLst>
              <a:gd name="connsiteX0" fmla="*/ 1 w 12192002"/>
              <a:gd name="connsiteY0" fmla="*/ 0 h 1755235"/>
              <a:gd name="connsiteX1" fmla="*/ 12192002 w 12192002"/>
              <a:gd name="connsiteY1" fmla="*/ 0 h 1755235"/>
              <a:gd name="connsiteX2" fmla="*/ 12192002 w 12192002"/>
              <a:gd name="connsiteY2" fmla="*/ 1242939 h 1755235"/>
              <a:gd name="connsiteX3" fmla="*/ 512296 w 12192002"/>
              <a:gd name="connsiteY3" fmla="*/ 1242939 h 1755235"/>
              <a:gd name="connsiteX4" fmla="*/ 0 w 12192002"/>
              <a:gd name="connsiteY4" fmla="*/ 1755235 h 1755235"/>
              <a:gd name="connsiteX5" fmla="*/ 1 w 12192002"/>
              <a:gd name="connsiteY5" fmla="*/ 559063 h 1755235"/>
              <a:gd name="connsiteX6" fmla="*/ 1 w 12192002"/>
              <a:gd name="connsiteY6" fmla="*/ 559063 h 175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1755235">
                <a:moveTo>
                  <a:pt x="1" y="0"/>
                </a:moveTo>
                <a:lnTo>
                  <a:pt x="12192002" y="0"/>
                </a:lnTo>
                <a:lnTo>
                  <a:pt x="12192002" y="1242939"/>
                </a:lnTo>
                <a:lnTo>
                  <a:pt x="512296" y="1242939"/>
                </a:lnTo>
                <a:lnTo>
                  <a:pt x="0" y="1755235"/>
                </a:lnTo>
                <a:lnTo>
                  <a:pt x="1" y="559063"/>
                </a:lnTo>
                <a:lnTo>
                  <a:pt x="1" y="55906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512293" y="1240221"/>
            <a:ext cx="11687324" cy="2717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-14514" y="1247533"/>
            <a:ext cx="512293" cy="512296"/>
          </a:xfrm>
          <a:prstGeom prst="line">
            <a:avLst/>
          </a:prstGeom>
          <a:ln w="76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6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1" t="661" r="-28769" b="1228"/>
          <a:stretch/>
        </p:blipFill>
        <p:spPr>
          <a:xfrm flipH="1">
            <a:off x="0" y="1209824"/>
            <a:ext cx="12192000" cy="514220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209824"/>
            <a:ext cx="3789405" cy="5142204"/>
          </a:xfrm>
          <a:prstGeom prst="rect">
            <a:avLst/>
          </a:prstGeom>
          <a:solidFill>
            <a:srgbClr val="020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71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" t="15519" r="2087" b="10881"/>
          <a:stretch/>
        </p:blipFill>
        <p:spPr>
          <a:xfrm>
            <a:off x="7618" y="1201286"/>
            <a:ext cx="12192000" cy="51507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209824"/>
            <a:ext cx="12192000" cy="5150742"/>
          </a:xfrm>
          <a:prstGeom prst="rect">
            <a:avLst/>
          </a:prstGeom>
          <a:gradFill flip="none" rotWithShape="1">
            <a:gsLst>
              <a:gs pos="99000">
                <a:schemeClr val="accent1">
                  <a:lumMod val="75000"/>
                </a:schemeClr>
              </a:gs>
              <a:gs pos="0">
                <a:schemeClr val="tx1">
                  <a:alpha val="75000"/>
                </a:schemeClr>
              </a:gs>
              <a:gs pos="59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2C2312-52EA-4DEB-B104-59E08169D4EA}"/>
              </a:ext>
            </a:extLst>
          </p:cNvPr>
          <p:cNvGrpSpPr/>
          <p:nvPr userDrawn="1"/>
        </p:nvGrpSpPr>
        <p:grpSpPr>
          <a:xfrm>
            <a:off x="1979431" y="1934656"/>
            <a:ext cx="7385634" cy="3646264"/>
            <a:chOff x="813794" y="1063296"/>
            <a:chExt cx="6937440" cy="3424993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4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9" name="Freeform 78">
              <a:extLst>
                <a:ext uri="{FF2B5EF4-FFF2-40B4-BE49-F238E27FC236}">
                  <a16:creationId xmlns:a16="http://schemas.microsoft.com/office/drawing/2014/main" id="{E93EF406-60D3-4E16-B421-692B06183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880" y="2173637"/>
              <a:ext cx="75607" cy="50765"/>
            </a:xfrm>
            <a:custGeom>
              <a:avLst/>
              <a:gdLst>
                <a:gd name="T0" fmla="*/ 2 w 70"/>
                <a:gd name="T1" fmla="*/ 13 h 47"/>
                <a:gd name="T2" fmla="*/ 2 w 70"/>
                <a:gd name="T3" fmla="*/ 13 h 47"/>
                <a:gd name="T4" fmla="*/ 6 w 70"/>
                <a:gd name="T5" fmla="*/ 17 h 47"/>
                <a:gd name="T6" fmla="*/ 9 w 70"/>
                <a:gd name="T7" fmla="*/ 19 h 47"/>
                <a:gd name="T8" fmla="*/ 9 w 70"/>
                <a:gd name="T9" fmla="*/ 19 h 47"/>
                <a:gd name="T10" fmla="*/ 9 w 70"/>
                <a:gd name="T11" fmla="*/ 19 h 47"/>
                <a:gd name="T12" fmla="*/ 11 w 70"/>
                <a:gd name="T13" fmla="*/ 19 h 47"/>
                <a:gd name="T14" fmla="*/ 13 w 70"/>
                <a:gd name="T15" fmla="*/ 19 h 47"/>
                <a:gd name="T16" fmla="*/ 19 w 70"/>
                <a:gd name="T17" fmla="*/ 23 h 47"/>
                <a:gd name="T18" fmla="*/ 19 w 70"/>
                <a:gd name="T19" fmla="*/ 23 h 47"/>
                <a:gd name="T20" fmla="*/ 26 w 70"/>
                <a:gd name="T21" fmla="*/ 28 h 47"/>
                <a:gd name="T22" fmla="*/ 30 w 70"/>
                <a:gd name="T23" fmla="*/ 32 h 47"/>
                <a:gd name="T24" fmla="*/ 30 w 70"/>
                <a:gd name="T25" fmla="*/ 32 h 47"/>
                <a:gd name="T26" fmla="*/ 32 w 70"/>
                <a:gd name="T27" fmla="*/ 36 h 47"/>
                <a:gd name="T28" fmla="*/ 32 w 70"/>
                <a:gd name="T29" fmla="*/ 36 h 47"/>
                <a:gd name="T30" fmla="*/ 34 w 70"/>
                <a:gd name="T31" fmla="*/ 36 h 47"/>
                <a:gd name="T32" fmla="*/ 34 w 70"/>
                <a:gd name="T33" fmla="*/ 36 h 47"/>
                <a:gd name="T34" fmla="*/ 40 w 70"/>
                <a:gd name="T35" fmla="*/ 34 h 47"/>
                <a:gd name="T36" fmla="*/ 42 w 70"/>
                <a:gd name="T37" fmla="*/ 32 h 47"/>
                <a:gd name="T38" fmla="*/ 42 w 70"/>
                <a:gd name="T39" fmla="*/ 32 h 47"/>
                <a:gd name="T40" fmla="*/ 42 w 70"/>
                <a:gd name="T41" fmla="*/ 32 h 47"/>
                <a:gd name="T42" fmla="*/ 45 w 70"/>
                <a:gd name="T43" fmla="*/ 38 h 47"/>
                <a:gd name="T44" fmla="*/ 45 w 70"/>
                <a:gd name="T45" fmla="*/ 40 h 47"/>
                <a:gd name="T46" fmla="*/ 47 w 70"/>
                <a:gd name="T47" fmla="*/ 40 h 47"/>
                <a:gd name="T48" fmla="*/ 47 w 70"/>
                <a:gd name="T49" fmla="*/ 40 h 47"/>
                <a:gd name="T50" fmla="*/ 51 w 70"/>
                <a:gd name="T51" fmla="*/ 43 h 47"/>
                <a:gd name="T52" fmla="*/ 53 w 70"/>
                <a:gd name="T53" fmla="*/ 45 h 47"/>
                <a:gd name="T54" fmla="*/ 55 w 70"/>
                <a:gd name="T55" fmla="*/ 47 h 47"/>
                <a:gd name="T56" fmla="*/ 57 w 70"/>
                <a:gd name="T57" fmla="*/ 47 h 47"/>
                <a:gd name="T58" fmla="*/ 57 w 70"/>
                <a:gd name="T59" fmla="*/ 47 h 47"/>
                <a:gd name="T60" fmla="*/ 59 w 70"/>
                <a:gd name="T61" fmla="*/ 47 h 47"/>
                <a:gd name="T62" fmla="*/ 59 w 70"/>
                <a:gd name="T63" fmla="*/ 47 h 47"/>
                <a:gd name="T64" fmla="*/ 59 w 70"/>
                <a:gd name="T65" fmla="*/ 40 h 47"/>
                <a:gd name="T66" fmla="*/ 62 w 70"/>
                <a:gd name="T67" fmla="*/ 36 h 47"/>
                <a:gd name="T68" fmla="*/ 66 w 70"/>
                <a:gd name="T69" fmla="*/ 32 h 47"/>
                <a:gd name="T70" fmla="*/ 66 w 70"/>
                <a:gd name="T71" fmla="*/ 32 h 47"/>
                <a:gd name="T72" fmla="*/ 70 w 70"/>
                <a:gd name="T73" fmla="*/ 28 h 47"/>
                <a:gd name="T74" fmla="*/ 70 w 70"/>
                <a:gd name="T75" fmla="*/ 28 h 47"/>
                <a:gd name="T76" fmla="*/ 68 w 70"/>
                <a:gd name="T77" fmla="*/ 21 h 47"/>
                <a:gd name="T78" fmla="*/ 66 w 70"/>
                <a:gd name="T79" fmla="*/ 15 h 47"/>
                <a:gd name="T80" fmla="*/ 66 w 70"/>
                <a:gd name="T81" fmla="*/ 15 h 47"/>
                <a:gd name="T82" fmla="*/ 66 w 70"/>
                <a:gd name="T83" fmla="*/ 15 h 47"/>
                <a:gd name="T84" fmla="*/ 66 w 70"/>
                <a:gd name="T85" fmla="*/ 15 h 47"/>
                <a:gd name="T86" fmla="*/ 62 w 70"/>
                <a:gd name="T87" fmla="*/ 11 h 47"/>
                <a:gd name="T88" fmla="*/ 62 w 70"/>
                <a:gd name="T89" fmla="*/ 11 h 47"/>
                <a:gd name="T90" fmla="*/ 53 w 70"/>
                <a:gd name="T91" fmla="*/ 6 h 47"/>
                <a:gd name="T92" fmla="*/ 49 w 70"/>
                <a:gd name="T93" fmla="*/ 2 h 47"/>
                <a:gd name="T94" fmla="*/ 49 w 70"/>
                <a:gd name="T95" fmla="*/ 2 h 47"/>
                <a:gd name="T96" fmla="*/ 42 w 70"/>
                <a:gd name="T97" fmla="*/ 0 h 47"/>
                <a:gd name="T98" fmla="*/ 38 w 70"/>
                <a:gd name="T99" fmla="*/ 0 h 47"/>
                <a:gd name="T100" fmla="*/ 36 w 70"/>
                <a:gd name="T101" fmla="*/ 0 h 47"/>
                <a:gd name="T102" fmla="*/ 36 w 70"/>
                <a:gd name="T103" fmla="*/ 0 h 47"/>
                <a:gd name="T104" fmla="*/ 28 w 70"/>
                <a:gd name="T105" fmla="*/ 4 h 47"/>
                <a:gd name="T106" fmla="*/ 19 w 70"/>
                <a:gd name="T107" fmla="*/ 6 h 47"/>
                <a:gd name="T108" fmla="*/ 19 w 70"/>
                <a:gd name="T109" fmla="*/ 6 h 47"/>
                <a:gd name="T110" fmla="*/ 13 w 70"/>
                <a:gd name="T111" fmla="*/ 4 h 47"/>
                <a:gd name="T112" fmla="*/ 13 w 70"/>
                <a:gd name="T113" fmla="*/ 4 h 47"/>
                <a:gd name="T114" fmla="*/ 0 w 70"/>
                <a:gd name="T115" fmla="*/ 9 h 47"/>
                <a:gd name="T116" fmla="*/ 0 w 70"/>
                <a:gd name="T117" fmla="*/ 9 h 47"/>
                <a:gd name="T118" fmla="*/ 2 w 70"/>
                <a:gd name="T119" fmla="*/ 11 h 47"/>
                <a:gd name="T120" fmla="*/ 2 w 70"/>
                <a:gd name="T121" fmla="*/ 13 h 47"/>
                <a:gd name="T122" fmla="*/ 2 w 70"/>
                <a:gd name="T123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" h="47">
                  <a:moveTo>
                    <a:pt x="2" y="13"/>
                  </a:moveTo>
                  <a:lnTo>
                    <a:pt x="2" y="13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6" y="28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40" y="34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51" y="43"/>
                  </a:lnTo>
                  <a:lnTo>
                    <a:pt x="53" y="45"/>
                  </a:lnTo>
                  <a:lnTo>
                    <a:pt x="55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0"/>
                  </a:lnTo>
                  <a:lnTo>
                    <a:pt x="62" y="36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8" y="21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53" y="6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A2959AE-CB44-4489-A4AF-3CDBBE8D3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095" y="3609089"/>
              <a:ext cx="245181" cy="243022"/>
            </a:xfrm>
            <a:custGeom>
              <a:avLst/>
              <a:gdLst>
                <a:gd name="T0" fmla="*/ 83 w 227"/>
                <a:gd name="T1" fmla="*/ 216 h 225"/>
                <a:gd name="T2" fmla="*/ 87 w 227"/>
                <a:gd name="T3" fmla="*/ 210 h 225"/>
                <a:gd name="T4" fmla="*/ 93 w 227"/>
                <a:gd name="T5" fmla="*/ 210 h 225"/>
                <a:gd name="T6" fmla="*/ 96 w 227"/>
                <a:gd name="T7" fmla="*/ 218 h 225"/>
                <a:gd name="T8" fmla="*/ 102 w 227"/>
                <a:gd name="T9" fmla="*/ 223 h 225"/>
                <a:gd name="T10" fmla="*/ 117 w 227"/>
                <a:gd name="T11" fmla="*/ 225 h 225"/>
                <a:gd name="T12" fmla="*/ 125 w 227"/>
                <a:gd name="T13" fmla="*/ 223 h 225"/>
                <a:gd name="T14" fmla="*/ 132 w 227"/>
                <a:gd name="T15" fmla="*/ 218 h 225"/>
                <a:gd name="T16" fmla="*/ 138 w 227"/>
                <a:gd name="T17" fmla="*/ 212 h 225"/>
                <a:gd name="T18" fmla="*/ 138 w 227"/>
                <a:gd name="T19" fmla="*/ 93 h 225"/>
                <a:gd name="T20" fmla="*/ 138 w 227"/>
                <a:gd name="T21" fmla="*/ 91 h 225"/>
                <a:gd name="T22" fmla="*/ 146 w 227"/>
                <a:gd name="T23" fmla="*/ 91 h 225"/>
                <a:gd name="T24" fmla="*/ 155 w 227"/>
                <a:gd name="T25" fmla="*/ 89 h 225"/>
                <a:gd name="T26" fmla="*/ 155 w 227"/>
                <a:gd name="T27" fmla="*/ 87 h 225"/>
                <a:gd name="T28" fmla="*/ 155 w 227"/>
                <a:gd name="T29" fmla="*/ 26 h 225"/>
                <a:gd name="T30" fmla="*/ 172 w 227"/>
                <a:gd name="T31" fmla="*/ 23 h 225"/>
                <a:gd name="T32" fmla="*/ 189 w 227"/>
                <a:gd name="T33" fmla="*/ 17 h 225"/>
                <a:gd name="T34" fmla="*/ 191 w 227"/>
                <a:gd name="T35" fmla="*/ 17 h 225"/>
                <a:gd name="T36" fmla="*/ 199 w 227"/>
                <a:gd name="T37" fmla="*/ 26 h 225"/>
                <a:gd name="T38" fmla="*/ 201 w 227"/>
                <a:gd name="T39" fmla="*/ 23 h 225"/>
                <a:gd name="T40" fmla="*/ 210 w 227"/>
                <a:gd name="T41" fmla="*/ 17 h 225"/>
                <a:gd name="T42" fmla="*/ 214 w 227"/>
                <a:gd name="T43" fmla="*/ 17 h 225"/>
                <a:gd name="T44" fmla="*/ 227 w 227"/>
                <a:gd name="T45" fmla="*/ 15 h 225"/>
                <a:gd name="T46" fmla="*/ 225 w 227"/>
                <a:gd name="T47" fmla="*/ 11 h 225"/>
                <a:gd name="T48" fmla="*/ 218 w 227"/>
                <a:gd name="T49" fmla="*/ 9 h 225"/>
                <a:gd name="T50" fmla="*/ 187 w 227"/>
                <a:gd name="T51" fmla="*/ 13 h 225"/>
                <a:gd name="T52" fmla="*/ 174 w 227"/>
                <a:gd name="T53" fmla="*/ 15 h 225"/>
                <a:gd name="T54" fmla="*/ 159 w 227"/>
                <a:gd name="T55" fmla="*/ 15 h 225"/>
                <a:gd name="T56" fmla="*/ 151 w 227"/>
                <a:gd name="T57" fmla="*/ 13 h 225"/>
                <a:gd name="T58" fmla="*/ 121 w 227"/>
                <a:gd name="T59" fmla="*/ 15 h 225"/>
                <a:gd name="T60" fmla="*/ 115 w 227"/>
                <a:gd name="T61" fmla="*/ 9 h 225"/>
                <a:gd name="T62" fmla="*/ 53 w 227"/>
                <a:gd name="T63" fmla="*/ 9 h 225"/>
                <a:gd name="T64" fmla="*/ 36 w 227"/>
                <a:gd name="T65" fmla="*/ 4 h 225"/>
                <a:gd name="T66" fmla="*/ 28 w 227"/>
                <a:gd name="T67" fmla="*/ 0 h 225"/>
                <a:gd name="T68" fmla="*/ 19 w 227"/>
                <a:gd name="T69" fmla="*/ 2 h 225"/>
                <a:gd name="T70" fmla="*/ 15 w 227"/>
                <a:gd name="T71" fmla="*/ 2 h 225"/>
                <a:gd name="T72" fmla="*/ 11 w 227"/>
                <a:gd name="T73" fmla="*/ 0 h 225"/>
                <a:gd name="T74" fmla="*/ 9 w 227"/>
                <a:gd name="T75" fmla="*/ 0 h 225"/>
                <a:gd name="T76" fmla="*/ 4 w 227"/>
                <a:gd name="T77" fmla="*/ 4 h 225"/>
                <a:gd name="T78" fmla="*/ 0 w 227"/>
                <a:gd name="T79" fmla="*/ 4 h 225"/>
                <a:gd name="T80" fmla="*/ 2 w 227"/>
                <a:gd name="T81" fmla="*/ 15 h 225"/>
                <a:gd name="T82" fmla="*/ 9 w 227"/>
                <a:gd name="T83" fmla="*/ 28 h 225"/>
                <a:gd name="T84" fmla="*/ 28 w 227"/>
                <a:gd name="T85" fmla="*/ 66 h 225"/>
                <a:gd name="T86" fmla="*/ 32 w 227"/>
                <a:gd name="T87" fmla="*/ 74 h 225"/>
                <a:gd name="T88" fmla="*/ 43 w 227"/>
                <a:gd name="T89" fmla="*/ 93 h 225"/>
                <a:gd name="T90" fmla="*/ 45 w 227"/>
                <a:gd name="T91" fmla="*/ 102 h 225"/>
                <a:gd name="T92" fmla="*/ 45 w 227"/>
                <a:gd name="T93" fmla="*/ 119 h 225"/>
                <a:gd name="T94" fmla="*/ 47 w 227"/>
                <a:gd name="T95" fmla="*/ 131 h 225"/>
                <a:gd name="T96" fmla="*/ 49 w 227"/>
                <a:gd name="T97" fmla="*/ 144 h 225"/>
                <a:gd name="T98" fmla="*/ 53 w 227"/>
                <a:gd name="T99" fmla="*/ 161 h 225"/>
                <a:gd name="T100" fmla="*/ 60 w 227"/>
                <a:gd name="T101" fmla="*/ 195 h 225"/>
                <a:gd name="T102" fmla="*/ 64 w 227"/>
                <a:gd name="T103" fmla="*/ 204 h 225"/>
                <a:gd name="T104" fmla="*/ 76 w 227"/>
                <a:gd name="T105" fmla="*/ 218 h 225"/>
                <a:gd name="T106" fmla="*/ 83 w 227"/>
                <a:gd name="T107" fmla="*/ 216 h 225"/>
                <a:gd name="T108" fmla="*/ 83 w 227"/>
                <a:gd name="T109" fmla="*/ 21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7" h="225">
                  <a:moveTo>
                    <a:pt x="83" y="216"/>
                  </a:moveTo>
                  <a:lnTo>
                    <a:pt x="83" y="216"/>
                  </a:lnTo>
                  <a:lnTo>
                    <a:pt x="85" y="212"/>
                  </a:lnTo>
                  <a:lnTo>
                    <a:pt x="87" y="210"/>
                  </a:lnTo>
                  <a:lnTo>
                    <a:pt x="89" y="208"/>
                  </a:lnTo>
                  <a:lnTo>
                    <a:pt x="93" y="210"/>
                  </a:lnTo>
                  <a:lnTo>
                    <a:pt x="93" y="210"/>
                  </a:lnTo>
                  <a:lnTo>
                    <a:pt x="96" y="218"/>
                  </a:lnTo>
                  <a:lnTo>
                    <a:pt x="98" y="223"/>
                  </a:lnTo>
                  <a:lnTo>
                    <a:pt x="102" y="223"/>
                  </a:lnTo>
                  <a:lnTo>
                    <a:pt x="102" y="223"/>
                  </a:lnTo>
                  <a:lnTo>
                    <a:pt x="117" y="225"/>
                  </a:lnTo>
                  <a:lnTo>
                    <a:pt x="121" y="225"/>
                  </a:lnTo>
                  <a:lnTo>
                    <a:pt x="125" y="223"/>
                  </a:lnTo>
                  <a:lnTo>
                    <a:pt x="125" y="223"/>
                  </a:lnTo>
                  <a:lnTo>
                    <a:pt x="132" y="218"/>
                  </a:lnTo>
                  <a:lnTo>
                    <a:pt x="136" y="214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38" y="93"/>
                  </a:lnTo>
                  <a:lnTo>
                    <a:pt x="138" y="93"/>
                  </a:lnTo>
                  <a:lnTo>
                    <a:pt x="138" y="91"/>
                  </a:lnTo>
                  <a:lnTo>
                    <a:pt x="140" y="91"/>
                  </a:lnTo>
                  <a:lnTo>
                    <a:pt x="146" y="91"/>
                  </a:lnTo>
                  <a:lnTo>
                    <a:pt x="153" y="89"/>
                  </a:lnTo>
                  <a:lnTo>
                    <a:pt x="155" y="89"/>
                  </a:lnTo>
                  <a:lnTo>
                    <a:pt x="155" y="87"/>
                  </a:lnTo>
                  <a:lnTo>
                    <a:pt x="155" y="87"/>
                  </a:lnTo>
                  <a:lnTo>
                    <a:pt x="155" y="26"/>
                  </a:lnTo>
                  <a:lnTo>
                    <a:pt x="155" y="26"/>
                  </a:lnTo>
                  <a:lnTo>
                    <a:pt x="172" y="23"/>
                  </a:lnTo>
                  <a:lnTo>
                    <a:pt x="172" y="23"/>
                  </a:lnTo>
                  <a:lnTo>
                    <a:pt x="182" y="19"/>
                  </a:lnTo>
                  <a:lnTo>
                    <a:pt x="189" y="17"/>
                  </a:lnTo>
                  <a:lnTo>
                    <a:pt x="191" y="17"/>
                  </a:lnTo>
                  <a:lnTo>
                    <a:pt x="191" y="17"/>
                  </a:lnTo>
                  <a:lnTo>
                    <a:pt x="197" y="23"/>
                  </a:lnTo>
                  <a:lnTo>
                    <a:pt x="199" y="26"/>
                  </a:lnTo>
                  <a:lnTo>
                    <a:pt x="201" y="23"/>
                  </a:lnTo>
                  <a:lnTo>
                    <a:pt x="201" y="23"/>
                  </a:lnTo>
                  <a:lnTo>
                    <a:pt x="206" y="19"/>
                  </a:lnTo>
                  <a:lnTo>
                    <a:pt x="210" y="17"/>
                  </a:lnTo>
                  <a:lnTo>
                    <a:pt x="214" y="17"/>
                  </a:lnTo>
                  <a:lnTo>
                    <a:pt x="214" y="17"/>
                  </a:lnTo>
                  <a:lnTo>
                    <a:pt x="227" y="15"/>
                  </a:lnTo>
                  <a:lnTo>
                    <a:pt x="227" y="15"/>
                  </a:lnTo>
                  <a:lnTo>
                    <a:pt x="225" y="11"/>
                  </a:lnTo>
                  <a:lnTo>
                    <a:pt x="225" y="11"/>
                  </a:lnTo>
                  <a:lnTo>
                    <a:pt x="223" y="9"/>
                  </a:lnTo>
                  <a:lnTo>
                    <a:pt x="218" y="9"/>
                  </a:lnTo>
                  <a:lnTo>
                    <a:pt x="208" y="9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74" y="15"/>
                  </a:lnTo>
                  <a:lnTo>
                    <a:pt x="165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1" y="13"/>
                  </a:lnTo>
                  <a:lnTo>
                    <a:pt x="138" y="13"/>
                  </a:lnTo>
                  <a:lnTo>
                    <a:pt x="121" y="15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45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9" y="45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2" y="74"/>
                  </a:lnTo>
                  <a:lnTo>
                    <a:pt x="36" y="85"/>
                  </a:lnTo>
                  <a:lnTo>
                    <a:pt x="43" y="93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7" y="110"/>
                  </a:lnTo>
                  <a:lnTo>
                    <a:pt x="45" y="119"/>
                  </a:lnTo>
                  <a:lnTo>
                    <a:pt x="45" y="125"/>
                  </a:lnTo>
                  <a:lnTo>
                    <a:pt x="47" y="131"/>
                  </a:lnTo>
                  <a:lnTo>
                    <a:pt x="47" y="131"/>
                  </a:lnTo>
                  <a:lnTo>
                    <a:pt x="49" y="144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82"/>
                  </a:lnTo>
                  <a:lnTo>
                    <a:pt x="60" y="195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81" y="218"/>
                  </a:lnTo>
                  <a:lnTo>
                    <a:pt x="83" y="216"/>
                  </a:lnTo>
                  <a:lnTo>
                    <a:pt x="83" y="216"/>
                  </a:lnTo>
                  <a:lnTo>
                    <a:pt x="83" y="2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A7E8061-BFC6-429A-B3E8-1130808CB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276" y="3582086"/>
              <a:ext cx="151213" cy="132852"/>
            </a:xfrm>
            <a:custGeom>
              <a:avLst/>
              <a:gdLst>
                <a:gd name="T0" fmla="*/ 91 w 140"/>
                <a:gd name="T1" fmla="*/ 0 h 123"/>
                <a:gd name="T2" fmla="*/ 76 w 140"/>
                <a:gd name="T3" fmla="*/ 0 h 123"/>
                <a:gd name="T4" fmla="*/ 68 w 140"/>
                <a:gd name="T5" fmla="*/ 4 h 123"/>
                <a:gd name="T6" fmla="*/ 65 w 140"/>
                <a:gd name="T7" fmla="*/ 8 h 123"/>
                <a:gd name="T8" fmla="*/ 59 w 140"/>
                <a:gd name="T9" fmla="*/ 14 h 123"/>
                <a:gd name="T10" fmla="*/ 49 w 140"/>
                <a:gd name="T11" fmla="*/ 21 h 123"/>
                <a:gd name="T12" fmla="*/ 38 w 140"/>
                <a:gd name="T13" fmla="*/ 31 h 123"/>
                <a:gd name="T14" fmla="*/ 32 w 140"/>
                <a:gd name="T15" fmla="*/ 42 h 123"/>
                <a:gd name="T16" fmla="*/ 25 w 140"/>
                <a:gd name="T17" fmla="*/ 42 h 123"/>
                <a:gd name="T18" fmla="*/ 8 w 140"/>
                <a:gd name="T19" fmla="*/ 38 h 123"/>
                <a:gd name="T20" fmla="*/ 0 w 140"/>
                <a:gd name="T21" fmla="*/ 40 h 123"/>
                <a:gd name="T22" fmla="*/ 4 w 140"/>
                <a:gd name="T23" fmla="*/ 46 h 123"/>
                <a:gd name="T24" fmla="*/ 8 w 140"/>
                <a:gd name="T25" fmla="*/ 48 h 123"/>
                <a:gd name="T26" fmla="*/ 13 w 140"/>
                <a:gd name="T27" fmla="*/ 59 h 123"/>
                <a:gd name="T28" fmla="*/ 19 w 140"/>
                <a:gd name="T29" fmla="*/ 70 h 123"/>
                <a:gd name="T30" fmla="*/ 29 w 140"/>
                <a:gd name="T31" fmla="*/ 76 h 123"/>
                <a:gd name="T32" fmla="*/ 36 w 140"/>
                <a:gd name="T33" fmla="*/ 82 h 123"/>
                <a:gd name="T34" fmla="*/ 38 w 140"/>
                <a:gd name="T35" fmla="*/ 87 h 123"/>
                <a:gd name="T36" fmla="*/ 42 w 140"/>
                <a:gd name="T37" fmla="*/ 93 h 123"/>
                <a:gd name="T38" fmla="*/ 44 w 140"/>
                <a:gd name="T39" fmla="*/ 97 h 123"/>
                <a:gd name="T40" fmla="*/ 49 w 140"/>
                <a:gd name="T41" fmla="*/ 106 h 123"/>
                <a:gd name="T42" fmla="*/ 57 w 140"/>
                <a:gd name="T43" fmla="*/ 110 h 123"/>
                <a:gd name="T44" fmla="*/ 63 w 140"/>
                <a:gd name="T45" fmla="*/ 110 h 123"/>
                <a:gd name="T46" fmla="*/ 68 w 140"/>
                <a:gd name="T47" fmla="*/ 114 h 123"/>
                <a:gd name="T48" fmla="*/ 70 w 140"/>
                <a:gd name="T49" fmla="*/ 116 h 123"/>
                <a:gd name="T50" fmla="*/ 76 w 140"/>
                <a:gd name="T51" fmla="*/ 118 h 123"/>
                <a:gd name="T52" fmla="*/ 87 w 140"/>
                <a:gd name="T53" fmla="*/ 120 h 123"/>
                <a:gd name="T54" fmla="*/ 89 w 140"/>
                <a:gd name="T55" fmla="*/ 120 h 123"/>
                <a:gd name="T56" fmla="*/ 106 w 140"/>
                <a:gd name="T57" fmla="*/ 123 h 123"/>
                <a:gd name="T58" fmla="*/ 125 w 140"/>
                <a:gd name="T59" fmla="*/ 106 h 123"/>
                <a:gd name="T60" fmla="*/ 127 w 140"/>
                <a:gd name="T61" fmla="*/ 101 h 123"/>
                <a:gd name="T62" fmla="*/ 127 w 140"/>
                <a:gd name="T63" fmla="*/ 91 h 123"/>
                <a:gd name="T64" fmla="*/ 129 w 140"/>
                <a:gd name="T65" fmla="*/ 89 h 123"/>
                <a:gd name="T66" fmla="*/ 140 w 140"/>
                <a:gd name="T67" fmla="*/ 76 h 123"/>
                <a:gd name="T68" fmla="*/ 137 w 140"/>
                <a:gd name="T69" fmla="*/ 74 h 123"/>
                <a:gd name="T70" fmla="*/ 135 w 140"/>
                <a:gd name="T71" fmla="*/ 70 h 123"/>
                <a:gd name="T72" fmla="*/ 133 w 140"/>
                <a:gd name="T73" fmla="*/ 61 h 123"/>
                <a:gd name="T74" fmla="*/ 131 w 140"/>
                <a:gd name="T75" fmla="*/ 57 h 123"/>
                <a:gd name="T76" fmla="*/ 137 w 140"/>
                <a:gd name="T77" fmla="*/ 51 h 123"/>
                <a:gd name="T78" fmla="*/ 137 w 140"/>
                <a:gd name="T79" fmla="*/ 46 h 123"/>
                <a:gd name="T80" fmla="*/ 137 w 140"/>
                <a:gd name="T81" fmla="*/ 21 h 123"/>
                <a:gd name="T82" fmla="*/ 137 w 140"/>
                <a:gd name="T83" fmla="*/ 17 h 123"/>
                <a:gd name="T84" fmla="*/ 123 w 140"/>
                <a:gd name="T85" fmla="*/ 12 h 123"/>
                <a:gd name="T86" fmla="*/ 116 w 140"/>
                <a:gd name="T87" fmla="*/ 10 h 123"/>
                <a:gd name="T88" fmla="*/ 101 w 140"/>
                <a:gd name="T89" fmla="*/ 6 h 123"/>
                <a:gd name="T90" fmla="*/ 93 w 140"/>
                <a:gd name="T91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0" h="123">
                  <a:moveTo>
                    <a:pt x="93" y="4"/>
                  </a:moveTo>
                  <a:lnTo>
                    <a:pt x="91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0" y="2"/>
                  </a:lnTo>
                  <a:lnTo>
                    <a:pt x="68" y="4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4" y="25"/>
                  </a:lnTo>
                  <a:lnTo>
                    <a:pt x="38" y="31"/>
                  </a:lnTo>
                  <a:lnTo>
                    <a:pt x="34" y="38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19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5" y="65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9" y="76"/>
                  </a:lnTo>
                  <a:lnTo>
                    <a:pt x="36" y="80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8" y="87"/>
                  </a:lnTo>
                  <a:lnTo>
                    <a:pt x="40" y="89"/>
                  </a:lnTo>
                  <a:lnTo>
                    <a:pt x="42" y="93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101"/>
                  </a:lnTo>
                  <a:lnTo>
                    <a:pt x="49" y="106"/>
                  </a:lnTo>
                  <a:lnTo>
                    <a:pt x="53" y="108"/>
                  </a:lnTo>
                  <a:lnTo>
                    <a:pt x="57" y="110"/>
                  </a:lnTo>
                  <a:lnTo>
                    <a:pt x="57" y="110"/>
                  </a:lnTo>
                  <a:lnTo>
                    <a:pt x="63" y="110"/>
                  </a:lnTo>
                  <a:lnTo>
                    <a:pt x="68" y="112"/>
                  </a:lnTo>
                  <a:lnTo>
                    <a:pt x="68" y="114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2" y="118"/>
                  </a:lnTo>
                  <a:lnTo>
                    <a:pt x="76" y="118"/>
                  </a:lnTo>
                  <a:lnTo>
                    <a:pt x="82" y="118"/>
                  </a:lnTo>
                  <a:lnTo>
                    <a:pt x="87" y="120"/>
                  </a:lnTo>
                  <a:lnTo>
                    <a:pt x="87" y="120"/>
                  </a:lnTo>
                  <a:lnTo>
                    <a:pt x="89" y="120"/>
                  </a:lnTo>
                  <a:lnTo>
                    <a:pt x="95" y="123"/>
                  </a:lnTo>
                  <a:lnTo>
                    <a:pt x="106" y="123"/>
                  </a:lnTo>
                  <a:lnTo>
                    <a:pt x="106" y="123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7" y="101"/>
                  </a:lnTo>
                  <a:lnTo>
                    <a:pt x="127" y="95"/>
                  </a:lnTo>
                  <a:lnTo>
                    <a:pt x="127" y="91"/>
                  </a:lnTo>
                  <a:lnTo>
                    <a:pt x="129" y="89"/>
                  </a:lnTo>
                  <a:lnTo>
                    <a:pt x="129" y="89"/>
                  </a:lnTo>
                  <a:lnTo>
                    <a:pt x="135" y="80"/>
                  </a:lnTo>
                  <a:lnTo>
                    <a:pt x="140" y="76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5" y="70"/>
                  </a:lnTo>
                  <a:lnTo>
                    <a:pt x="135" y="65"/>
                  </a:lnTo>
                  <a:lnTo>
                    <a:pt x="133" y="61"/>
                  </a:lnTo>
                  <a:lnTo>
                    <a:pt x="133" y="61"/>
                  </a:lnTo>
                  <a:lnTo>
                    <a:pt x="131" y="57"/>
                  </a:lnTo>
                  <a:lnTo>
                    <a:pt x="133" y="55"/>
                  </a:lnTo>
                  <a:lnTo>
                    <a:pt x="137" y="51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37" y="29"/>
                  </a:lnTo>
                  <a:lnTo>
                    <a:pt x="137" y="21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29" y="14"/>
                  </a:lnTo>
                  <a:lnTo>
                    <a:pt x="123" y="12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0" y="8"/>
                  </a:lnTo>
                  <a:lnTo>
                    <a:pt x="101" y="6"/>
                  </a:lnTo>
                  <a:lnTo>
                    <a:pt x="93" y="4"/>
                  </a:lnTo>
                  <a:lnTo>
                    <a:pt x="93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328545-45B1-4FED-92E2-DFEEA6FFF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148" y="3625290"/>
              <a:ext cx="171735" cy="182537"/>
            </a:xfrm>
            <a:custGeom>
              <a:avLst/>
              <a:gdLst>
                <a:gd name="T0" fmla="*/ 146 w 159"/>
                <a:gd name="T1" fmla="*/ 70 h 169"/>
                <a:gd name="T2" fmla="*/ 138 w 159"/>
                <a:gd name="T3" fmla="*/ 66 h 169"/>
                <a:gd name="T4" fmla="*/ 133 w 159"/>
                <a:gd name="T5" fmla="*/ 57 h 169"/>
                <a:gd name="T6" fmla="*/ 131 w 159"/>
                <a:gd name="T7" fmla="*/ 53 h 169"/>
                <a:gd name="T8" fmla="*/ 127 w 159"/>
                <a:gd name="T9" fmla="*/ 47 h 169"/>
                <a:gd name="T10" fmla="*/ 125 w 159"/>
                <a:gd name="T11" fmla="*/ 42 h 169"/>
                <a:gd name="T12" fmla="*/ 118 w 159"/>
                <a:gd name="T13" fmla="*/ 36 h 169"/>
                <a:gd name="T14" fmla="*/ 108 w 159"/>
                <a:gd name="T15" fmla="*/ 30 h 169"/>
                <a:gd name="T16" fmla="*/ 102 w 159"/>
                <a:gd name="T17" fmla="*/ 19 h 169"/>
                <a:gd name="T18" fmla="*/ 97 w 159"/>
                <a:gd name="T19" fmla="*/ 8 h 169"/>
                <a:gd name="T20" fmla="*/ 93 w 159"/>
                <a:gd name="T21" fmla="*/ 6 h 169"/>
                <a:gd name="T22" fmla="*/ 89 w 159"/>
                <a:gd name="T23" fmla="*/ 0 h 169"/>
                <a:gd name="T24" fmla="*/ 76 w 159"/>
                <a:gd name="T25" fmla="*/ 2 h 169"/>
                <a:gd name="T26" fmla="*/ 68 w 159"/>
                <a:gd name="T27" fmla="*/ 4 h 169"/>
                <a:gd name="T28" fmla="*/ 63 w 159"/>
                <a:gd name="T29" fmla="*/ 8 h 169"/>
                <a:gd name="T30" fmla="*/ 59 w 159"/>
                <a:gd name="T31" fmla="*/ 8 h 169"/>
                <a:gd name="T32" fmla="*/ 53 w 159"/>
                <a:gd name="T33" fmla="*/ 2 h 169"/>
                <a:gd name="T34" fmla="*/ 44 w 159"/>
                <a:gd name="T35" fmla="*/ 4 h 169"/>
                <a:gd name="T36" fmla="*/ 34 w 159"/>
                <a:gd name="T37" fmla="*/ 8 h 169"/>
                <a:gd name="T38" fmla="*/ 17 w 159"/>
                <a:gd name="T39" fmla="*/ 11 h 169"/>
                <a:gd name="T40" fmla="*/ 17 w 159"/>
                <a:gd name="T41" fmla="*/ 72 h 169"/>
                <a:gd name="T42" fmla="*/ 15 w 159"/>
                <a:gd name="T43" fmla="*/ 74 h 169"/>
                <a:gd name="T44" fmla="*/ 2 w 159"/>
                <a:gd name="T45" fmla="*/ 76 h 169"/>
                <a:gd name="T46" fmla="*/ 0 w 159"/>
                <a:gd name="T47" fmla="*/ 78 h 169"/>
                <a:gd name="T48" fmla="*/ 0 w 159"/>
                <a:gd name="T49" fmla="*/ 131 h 169"/>
                <a:gd name="T50" fmla="*/ 4 w 159"/>
                <a:gd name="T51" fmla="*/ 133 h 169"/>
                <a:gd name="T52" fmla="*/ 8 w 159"/>
                <a:gd name="T53" fmla="*/ 136 h 169"/>
                <a:gd name="T54" fmla="*/ 13 w 159"/>
                <a:gd name="T55" fmla="*/ 157 h 169"/>
                <a:gd name="T56" fmla="*/ 10 w 159"/>
                <a:gd name="T57" fmla="*/ 159 h 169"/>
                <a:gd name="T58" fmla="*/ 10 w 159"/>
                <a:gd name="T59" fmla="*/ 161 h 169"/>
                <a:gd name="T60" fmla="*/ 8 w 159"/>
                <a:gd name="T61" fmla="*/ 165 h 169"/>
                <a:gd name="T62" fmla="*/ 13 w 159"/>
                <a:gd name="T63" fmla="*/ 169 h 169"/>
                <a:gd name="T64" fmla="*/ 23 w 159"/>
                <a:gd name="T65" fmla="*/ 169 h 169"/>
                <a:gd name="T66" fmla="*/ 30 w 159"/>
                <a:gd name="T67" fmla="*/ 167 h 169"/>
                <a:gd name="T68" fmla="*/ 40 w 159"/>
                <a:gd name="T69" fmla="*/ 159 h 169"/>
                <a:gd name="T70" fmla="*/ 46 w 159"/>
                <a:gd name="T71" fmla="*/ 148 h 169"/>
                <a:gd name="T72" fmla="*/ 49 w 159"/>
                <a:gd name="T73" fmla="*/ 144 h 169"/>
                <a:gd name="T74" fmla="*/ 53 w 159"/>
                <a:gd name="T75" fmla="*/ 138 h 169"/>
                <a:gd name="T76" fmla="*/ 59 w 159"/>
                <a:gd name="T77" fmla="*/ 140 h 169"/>
                <a:gd name="T78" fmla="*/ 80 w 159"/>
                <a:gd name="T79" fmla="*/ 146 h 169"/>
                <a:gd name="T80" fmla="*/ 93 w 159"/>
                <a:gd name="T81" fmla="*/ 146 h 169"/>
                <a:gd name="T82" fmla="*/ 97 w 159"/>
                <a:gd name="T83" fmla="*/ 138 h 169"/>
                <a:gd name="T84" fmla="*/ 99 w 159"/>
                <a:gd name="T85" fmla="*/ 129 h 169"/>
                <a:gd name="T86" fmla="*/ 104 w 159"/>
                <a:gd name="T87" fmla="*/ 125 h 169"/>
                <a:gd name="T88" fmla="*/ 110 w 159"/>
                <a:gd name="T89" fmla="*/ 125 h 169"/>
                <a:gd name="T90" fmla="*/ 118 w 159"/>
                <a:gd name="T91" fmla="*/ 119 h 169"/>
                <a:gd name="T92" fmla="*/ 118 w 159"/>
                <a:gd name="T93" fmla="*/ 114 h 169"/>
                <a:gd name="T94" fmla="*/ 123 w 159"/>
                <a:gd name="T95" fmla="*/ 104 h 169"/>
                <a:gd name="T96" fmla="*/ 127 w 159"/>
                <a:gd name="T97" fmla="*/ 102 h 169"/>
                <a:gd name="T98" fmla="*/ 140 w 159"/>
                <a:gd name="T99" fmla="*/ 95 h 169"/>
                <a:gd name="T100" fmla="*/ 142 w 159"/>
                <a:gd name="T101" fmla="*/ 91 h 169"/>
                <a:gd name="T102" fmla="*/ 146 w 159"/>
                <a:gd name="T103" fmla="*/ 87 h 169"/>
                <a:gd name="T104" fmla="*/ 152 w 159"/>
                <a:gd name="T105" fmla="*/ 85 h 169"/>
                <a:gd name="T106" fmla="*/ 159 w 159"/>
                <a:gd name="T107" fmla="*/ 76 h 169"/>
                <a:gd name="T108" fmla="*/ 159 w 159"/>
                <a:gd name="T109" fmla="*/ 76 h 169"/>
                <a:gd name="T110" fmla="*/ 157 w 159"/>
                <a:gd name="T111" fmla="*/ 74 h 169"/>
                <a:gd name="T112" fmla="*/ 152 w 159"/>
                <a:gd name="T113" fmla="*/ 70 h 169"/>
                <a:gd name="T114" fmla="*/ 146 w 159"/>
                <a:gd name="T115" fmla="*/ 7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" h="169">
                  <a:moveTo>
                    <a:pt x="146" y="70"/>
                  </a:moveTo>
                  <a:lnTo>
                    <a:pt x="146" y="70"/>
                  </a:lnTo>
                  <a:lnTo>
                    <a:pt x="142" y="68"/>
                  </a:lnTo>
                  <a:lnTo>
                    <a:pt x="138" y="66"/>
                  </a:lnTo>
                  <a:lnTo>
                    <a:pt x="133" y="61"/>
                  </a:lnTo>
                  <a:lnTo>
                    <a:pt x="133" y="57"/>
                  </a:lnTo>
                  <a:lnTo>
                    <a:pt x="133" y="57"/>
                  </a:lnTo>
                  <a:lnTo>
                    <a:pt x="131" y="53"/>
                  </a:lnTo>
                  <a:lnTo>
                    <a:pt x="129" y="49"/>
                  </a:lnTo>
                  <a:lnTo>
                    <a:pt x="127" y="47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0"/>
                  </a:lnTo>
                  <a:lnTo>
                    <a:pt x="118" y="36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4" y="25"/>
                  </a:lnTo>
                  <a:lnTo>
                    <a:pt x="102" y="19"/>
                  </a:lnTo>
                  <a:lnTo>
                    <a:pt x="99" y="13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3" y="6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8" y="4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1" y="11"/>
                  </a:lnTo>
                  <a:lnTo>
                    <a:pt x="59" y="8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44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4"/>
                  </a:lnTo>
                  <a:lnTo>
                    <a:pt x="15" y="74"/>
                  </a:lnTo>
                  <a:lnTo>
                    <a:pt x="8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4" y="133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0" y="146"/>
                  </a:lnTo>
                  <a:lnTo>
                    <a:pt x="13" y="157"/>
                  </a:lnTo>
                  <a:lnTo>
                    <a:pt x="13" y="157"/>
                  </a:lnTo>
                  <a:lnTo>
                    <a:pt x="10" y="159"/>
                  </a:lnTo>
                  <a:lnTo>
                    <a:pt x="10" y="159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8" y="165"/>
                  </a:lnTo>
                  <a:lnTo>
                    <a:pt x="10" y="167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23" y="169"/>
                  </a:lnTo>
                  <a:lnTo>
                    <a:pt x="27" y="169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40" y="159"/>
                  </a:lnTo>
                  <a:lnTo>
                    <a:pt x="44" y="153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9" y="144"/>
                  </a:lnTo>
                  <a:lnTo>
                    <a:pt x="51" y="140"/>
                  </a:lnTo>
                  <a:lnTo>
                    <a:pt x="53" y="138"/>
                  </a:lnTo>
                  <a:lnTo>
                    <a:pt x="59" y="140"/>
                  </a:lnTo>
                  <a:lnTo>
                    <a:pt x="59" y="140"/>
                  </a:lnTo>
                  <a:lnTo>
                    <a:pt x="68" y="146"/>
                  </a:lnTo>
                  <a:lnTo>
                    <a:pt x="80" y="146"/>
                  </a:lnTo>
                  <a:lnTo>
                    <a:pt x="80" y="146"/>
                  </a:lnTo>
                  <a:lnTo>
                    <a:pt x="93" y="146"/>
                  </a:lnTo>
                  <a:lnTo>
                    <a:pt x="95" y="142"/>
                  </a:lnTo>
                  <a:lnTo>
                    <a:pt x="97" y="138"/>
                  </a:lnTo>
                  <a:lnTo>
                    <a:pt x="97" y="138"/>
                  </a:lnTo>
                  <a:lnTo>
                    <a:pt x="99" y="129"/>
                  </a:lnTo>
                  <a:lnTo>
                    <a:pt x="99" y="127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10" y="125"/>
                  </a:lnTo>
                  <a:lnTo>
                    <a:pt x="114" y="121"/>
                  </a:lnTo>
                  <a:lnTo>
                    <a:pt x="118" y="119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21" y="106"/>
                  </a:lnTo>
                  <a:lnTo>
                    <a:pt x="123" y="104"/>
                  </a:lnTo>
                  <a:lnTo>
                    <a:pt x="127" y="102"/>
                  </a:lnTo>
                  <a:lnTo>
                    <a:pt x="127" y="102"/>
                  </a:lnTo>
                  <a:lnTo>
                    <a:pt x="135" y="100"/>
                  </a:lnTo>
                  <a:lnTo>
                    <a:pt x="140" y="95"/>
                  </a:lnTo>
                  <a:lnTo>
                    <a:pt x="142" y="91"/>
                  </a:lnTo>
                  <a:lnTo>
                    <a:pt x="142" y="91"/>
                  </a:lnTo>
                  <a:lnTo>
                    <a:pt x="142" y="89"/>
                  </a:lnTo>
                  <a:lnTo>
                    <a:pt x="146" y="87"/>
                  </a:lnTo>
                  <a:lnTo>
                    <a:pt x="148" y="87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7" y="74"/>
                  </a:lnTo>
                  <a:lnTo>
                    <a:pt x="157" y="72"/>
                  </a:lnTo>
                  <a:lnTo>
                    <a:pt x="152" y="70"/>
                  </a:lnTo>
                  <a:lnTo>
                    <a:pt x="146" y="70"/>
                  </a:lnTo>
                  <a:lnTo>
                    <a:pt x="146" y="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1C32BCC-4C13-4E09-88B9-8AB169452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046" y="3785145"/>
              <a:ext cx="25922" cy="32403"/>
            </a:xfrm>
            <a:custGeom>
              <a:avLst/>
              <a:gdLst>
                <a:gd name="T0" fmla="*/ 13 w 24"/>
                <a:gd name="T1" fmla="*/ 0 h 30"/>
                <a:gd name="T2" fmla="*/ 13 w 24"/>
                <a:gd name="T3" fmla="*/ 0 h 30"/>
                <a:gd name="T4" fmla="*/ 9 w 24"/>
                <a:gd name="T5" fmla="*/ 2 h 30"/>
                <a:gd name="T6" fmla="*/ 4 w 24"/>
                <a:gd name="T7" fmla="*/ 5 h 30"/>
                <a:gd name="T8" fmla="*/ 0 w 24"/>
                <a:gd name="T9" fmla="*/ 13 h 30"/>
                <a:gd name="T10" fmla="*/ 0 w 24"/>
                <a:gd name="T11" fmla="*/ 13 h 30"/>
                <a:gd name="T12" fmla="*/ 4 w 24"/>
                <a:gd name="T13" fmla="*/ 21 h 30"/>
                <a:gd name="T14" fmla="*/ 7 w 24"/>
                <a:gd name="T15" fmla="*/ 28 h 30"/>
                <a:gd name="T16" fmla="*/ 11 w 24"/>
                <a:gd name="T17" fmla="*/ 30 h 30"/>
                <a:gd name="T18" fmla="*/ 11 w 24"/>
                <a:gd name="T19" fmla="*/ 30 h 30"/>
                <a:gd name="T20" fmla="*/ 17 w 24"/>
                <a:gd name="T21" fmla="*/ 28 h 30"/>
                <a:gd name="T22" fmla="*/ 19 w 24"/>
                <a:gd name="T23" fmla="*/ 28 h 30"/>
                <a:gd name="T24" fmla="*/ 21 w 24"/>
                <a:gd name="T25" fmla="*/ 26 h 30"/>
                <a:gd name="T26" fmla="*/ 21 w 24"/>
                <a:gd name="T27" fmla="*/ 26 h 30"/>
                <a:gd name="T28" fmla="*/ 21 w 24"/>
                <a:gd name="T29" fmla="*/ 21 h 30"/>
                <a:gd name="T30" fmla="*/ 24 w 24"/>
                <a:gd name="T31" fmla="*/ 21 h 30"/>
                <a:gd name="T32" fmla="*/ 24 w 24"/>
                <a:gd name="T33" fmla="*/ 21 h 30"/>
                <a:gd name="T34" fmla="*/ 24 w 24"/>
                <a:gd name="T35" fmla="*/ 5 h 30"/>
                <a:gd name="T36" fmla="*/ 24 w 24"/>
                <a:gd name="T37" fmla="*/ 5 h 30"/>
                <a:gd name="T38" fmla="*/ 17 w 24"/>
                <a:gd name="T39" fmla="*/ 2 h 30"/>
                <a:gd name="T40" fmla="*/ 13 w 24"/>
                <a:gd name="T41" fmla="*/ 0 h 30"/>
                <a:gd name="T42" fmla="*/ 13 w 24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0">
                  <a:moveTo>
                    <a:pt x="13" y="0"/>
                  </a:moveTo>
                  <a:lnTo>
                    <a:pt x="13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21"/>
                  </a:lnTo>
                  <a:lnTo>
                    <a:pt x="7" y="28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48084CE-4F62-43D0-B3AB-B9BF89D5D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000" y="3842390"/>
              <a:ext cx="41044" cy="44284"/>
            </a:xfrm>
            <a:custGeom>
              <a:avLst/>
              <a:gdLst>
                <a:gd name="T0" fmla="*/ 27 w 38"/>
                <a:gd name="T1" fmla="*/ 2 h 41"/>
                <a:gd name="T2" fmla="*/ 27 w 38"/>
                <a:gd name="T3" fmla="*/ 2 h 41"/>
                <a:gd name="T4" fmla="*/ 23 w 38"/>
                <a:gd name="T5" fmla="*/ 0 h 41"/>
                <a:gd name="T6" fmla="*/ 19 w 38"/>
                <a:gd name="T7" fmla="*/ 2 h 41"/>
                <a:gd name="T8" fmla="*/ 12 w 38"/>
                <a:gd name="T9" fmla="*/ 7 h 41"/>
                <a:gd name="T10" fmla="*/ 10 w 38"/>
                <a:gd name="T11" fmla="*/ 9 h 41"/>
                <a:gd name="T12" fmla="*/ 10 w 38"/>
                <a:gd name="T13" fmla="*/ 9 h 41"/>
                <a:gd name="T14" fmla="*/ 0 w 38"/>
                <a:gd name="T15" fmla="*/ 26 h 41"/>
                <a:gd name="T16" fmla="*/ 10 w 38"/>
                <a:gd name="T17" fmla="*/ 41 h 41"/>
                <a:gd name="T18" fmla="*/ 17 w 38"/>
                <a:gd name="T19" fmla="*/ 41 h 41"/>
                <a:gd name="T20" fmla="*/ 17 w 38"/>
                <a:gd name="T21" fmla="*/ 41 h 41"/>
                <a:gd name="T22" fmla="*/ 21 w 38"/>
                <a:gd name="T23" fmla="*/ 32 h 41"/>
                <a:gd name="T24" fmla="*/ 21 w 38"/>
                <a:gd name="T25" fmla="*/ 32 h 41"/>
                <a:gd name="T26" fmla="*/ 23 w 38"/>
                <a:gd name="T27" fmla="*/ 30 h 41"/>
                <a:gd name="T28" fmla="*/ 27 w 38"/>
                <a:gd name="T29" fmla="*/ 30 h 41"/>
                <a:gd name="T30" fmla="*/ 31 w 38"/>
                <a:gd name="T31" fmla="*/ 30 h 41"/>
                <a:gd name="T32" fmla="*/ 31 w 38"/>
                <a:gd name="T33" fmla="*/ 28 h 41"/>
                <a:gd name="T34" fmla="*/ 31 w 38"/>
                <a:gd name="T35" fmla="*/ 28 h 41"/>
                <a:gd name="T36" fmla="*/ 34 w 38"/>
                <a:gd name="T37" fmla="*/ 26 h 41"/>
                <a:gd name="T38" fmla="*/ 36 w 38"/>
                <a:gd name="T39" fmla="*/ 21 h 41"/>
                <a:gd name="T40" fmla="*/ 38 w 38"/>
                <a:gd name="T41" fmla="*/ 19 h 41"/>
                <a:gd name="T42" fmla="*/ 38 w 38"/>
                <a:gd name="T43" fmla="*/ 15 h 41"/>
                <a:gd name="T44" fmla="*/ 38 w 38"/>
                <a:gd name="T45" fmla="*/ 15 h 41"/>
                <a:gd name="T46" fmla="*/ 38 w 38"/>
                <a:gd name="T47" fmla="*/ 13 h 41"/>
                <a:gd name="T48" fmla="*/ 34 w 38"/>
                <a:gd name="T49" fmla="*/ 9 h 41"/>
                <a:gd name="T50" fmla="*/ 27 w 38"/>
                <a:gd name="T51" fmla="*/ 2 h 41"/>
                <a:gd name="T52" fmla="*/ 27 w 38"/>
                <a:gd name="T5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41">
                  <a:moveTo>
                    <a:pt x="27" y="2"/>
                  </a:moveTo>
                  <a:lnTo>
                    <a:pt x="27" y="2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0" y="26"/>
                  </a:lnTo>
                  <a:lnTo>
                    <a:pt x="10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4" y="26"/>
                  </a:lnTo>
                  <a:lnTo>
                    <a:pt x="36" y="21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4" y="9"/>
                  </a:lnTo>
                  <a:lnTo>
                    <a:pt x="27" y="2"/>
                  </a:lnTo>
                  <a:lnTo>
                    <a:pt x="2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1C43F20-D0B7-4A85-AB50-85E6D0A6F8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9182" y="3707378"/>
              <a:ext cx="308907" cy="272185"/>
            </a:xfrm>
            <a:custGeom>
              <a:avLst/>
              <a:gdLst>
                <a:gd name="T0" fmla="*/ 272 w 286"/>
                <a:gd name="T1" fmla="*/ 93 h 252"/>
                <a:gd name="T2" fmla="*/ 267 w 286"/>
                <a:gd name="T3" fmla="*/ 100 h 252"/>
                <a:gd name="T4" fmla="*/ 255 w 286"/>
                <a:gd name="T5" fmla="*/ 100 h 252"/>
                <a:gd name="T6" fmla="*/ 252 w 286"/>
                <a:gd name="T7" fmla="*/ 77 h 252"/>
                <a:gd name="T8" fmla="*/ 265 w 286"/>
                <a:gd name="T9" fmla="*/ 74 h 252"/>
                <a:gd name="T10" fmla="*/ 272 w 286"/>
                <a:gd name="T11" fmla="*/ 74 h 252"/>
                <a:gd name="T12" fmla="*/ 269 w 286"/>
                <a:gd name="T13" fmla="*/ 40 h 252"/>
                <a:gd name="T14" fmla="*/ 259 w 286"/>
                <a:gd name="T15" fmla="*/ 9 h 252"/>
                <a:gd name="T16" fmla="*/ 240 w 286"/>
                <a:gd name="T17" fmla="*/ 4 h 252"/>
                <a:gd name="T18" fmla="*/ 227 w 286"/>
                <a:gd name="T19" fmla="*/ 2 h 252"/>
                <a:gd name="T20" fmla="*/ 214 w 286"/>
                <a:gd name="T21" fmla="*/ 9 h 252"/>
                <a:gd name="T22" fmla="*/ 204 w 286"/>
                <a:gd name="T23" fmla="*/ 13 h 252"/>
                <a:gd name="T24" fmla="*/ 197 w 286"/>
                <a:gd name="T25" fmla="*/ 24 h 252"/>
                <a:gd name="T26" fmla="*/ 183 w 286"/>
                <a:gd name="T27" fmla="*/ 30 h 252"/>
                <a:gd name="T28" fmla="*/ 176 w 286"/>
                <a:gd name="T29" fmla="*/ 45 h 252"/>
                <a:gd name="T30" fmla="*/ 161 w 286"/>
                <a:gd name="T31" fmla="*/ 51 h 252"/>
                <a:gd name="T32" fmla="*/ 157 w 286"/>
                <a:gd name="T33" fmla="*/ 66 h 252"/>
                <a:gd name="T34" fmla="*/ 130 w 286"/>
                <a:gd name="T35" fmla="*/ 70 h 252"/>
                <a:gd name="T36" fmla="*/ 113 w 286"/>
                <a:gd name="T37" fmla="*/ 64 h 252"/>
                <a:gd name="T38" fmla="*/ 106 w 286"/>
                <a:gd name="T39" fmla="*/ 77 h 252"/>
                <a:gd name="T40" fmla="*/ 89 w 286"/>
                <a:gd name="T41" fmla="*/ 93 h 252"/>
                <a:gd name="T42" fmla="*/ 72 w 286"/>
                <a:gd name="T43" fmla="*/ 91 h 252"/>
                <a:gd name="T44" fmla="*/ 72 w 286"/>
                <a:gd name="T45" fmla="*/ 83 h 252"/>
                <a:gd name="T46" fmla="*/ 72 w 286"/>
                <a:gd name="T47" fmla="*/ 70 h 252"/>
                <a:gd name="T48" fmla="*/ 62 w 286"/>
                <a:gd name="T49" fmla="*/ 55 h 252"/>
                <a:gd name="T50" fmla="*/ 60 w 286"/>
                <a:gd name="T51" fmla="*/ 123 h 252"/>
                <a:gd name="T52" fmla="*/ 45 w 286"/>
                <a:gd name="T53" fmla="*/ 134 h 252"/>
                <a:gd name="T54" fmla="*/ 22 w 286"/>
                <a:gd name="T55" fmla="*/ 132 h 252"/>
                <a:gd name="T56" fmla="*/ 13 w 286"/>
                <a:gd name="T57" fmla="*/ 117 h 252"/>
                <a:gd name="T58" fmla="*/ 7 w 286"/>
                <a:gd name="T59" fmla="*/ 125 h 252"/>
                <a:gd name="T60" fmla="*/ 0 w 286"/>
                <a:gd name="T61" fmla="*/ 127 h 252"/>
                <a:gd name="T62" fmla="*/ 17 w 286"/>
                <a:gd name="T63" fmla="*/ 166 h 252"/>
                <a:gd name="T64" fmla="*/ 32 w 286"/>
                <a:gd name="T65" fmla="*/ 202 h 252"/>
                <a:gd name="T66" fmla="*/ 28 w 286"/>
                <a:gd name="T67" fmla="*/ 208 h 252"/>
                <a:gd name="T68" fmla="*/ 30 w 286"/>
                <a:gd name="T69" fmla="*/ 221 h 252"/>
                <a:gd name="T70" fmla="*/ 36 w 286"/>
                <a:gd name="T71" fmla="*/ 238 h 252"/>
                <a:gd name="T72" fmla="*/ 41 w 286"/>
                <a:gd name="T73" fmla="*/ 240 h 252"/>
                <a:gd name="T74" fmla="*/ 53 w 286"/>
                <a:gd name="T75" fmla="*/ 248 h 252"/>
                <a:gd name="T76" fmla="*/ 62 w 286"/>
                <a:gd name="T77" fmla="*/ 250 h 252"/>
                <a:gd name="T78" fmla="*/ 72 w 286"/>
                <a:gd name="T79" fmla="*/ 244 h 252"/>
                <a:gd name="T80" fmla="*/ 94 w 286"/>
                <a:gd name="T81" fmla="*/ 240 h 252"/>
                <a:gd name="T82" fmla="*/ 117 w 286"/>
                <a:gd name="T83" fmla="*/ 233 h 252"/>
                <a:gd name="T84" fmla="*/ 140 w 286"/>
                <a:gd name="T85" fmla="*/ 238 h 252"/>
                <a:gd name="T86" fmla="*/ 153 w 286"/>
                <a:gd name="T87" fmla="*/ 233 h 252"/>
                <a:gd name="T88" fmla="*/ 159 w 286"/>
                <a:gd name="T89" fmla="*/ 227 h 252"/>
                <a:gd name="T90" fmla="*/ 180 w 286"/>
                <a:gd name="T91" fmla="*/ 225 h 252"/>
                <a:gd name="T92" fmla="*/ 233 w 286"/>
                <a:gd name="T93" fmla="*/ 176 h 252"/>
                <a:gd name="T94" fmla="*/ 265 w 286"/>
                <a:gd name="T95" fmla="*/ 134 h 252"/>
                <a:gd name="T96" fmla="*/ 282 w 286"/>
                <a:gd name="T97" fmla="*/ 110 h 252"/>
                <a:gd name="T98" fmla="*/ 272 w 286"/>
                <a:gd name="T99" fmla="*/ 93 h 252"/>
                <a:gd name="T100" fmla="*/ 212 w 286"/>
                <a:gd name="T101" fmla="*/ 155 h 252"/>
                <a:gd name="T102" fmla="*/ 202 w 286"/>
                <a:gd name="T103" fmla="*/ 166 h 252"/>
                <a:gd name="T104" fmla="*/ 195 w 286"/>
                <a:gd name="T105" fmla="*/ 134 h 252"/>
                <a:gd name="T106" fmla="*/ 208 w 286"/>
                <a:gd name="T107" fmla="*/ 125 h 252"/>
                <a:gd name="T108" fmla="*/ 223 w 286"/>
                <a:gd name="T109" fmla="*/ 138 h 252"/>
                <a:gd name="T110" fmla="*/ 221 w 286"/>
                <a:gd name="T111" fmla="*/ 14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6" h="252">
                  <a:moveTo>
                    <a:pt x="272" y="93"/>
                  </a:moveTo>
                  <a:lnTo>
                    <a:pt x="272" y="93"/>
                  </a:lnTo>
                  <a:lnTo>
                    <a:pt x="272" y="93"/>
                  </a:lnTo>
                  <a:lnTo>
                    <a:pt x="272" y="93"/>
                  </a:lnTo>
                  <a:lnTo>
                    <a:pt x="269" y="93"/>
                  </a:lnTo>
                  <a:lnTo>
                    <a:pt x="269" y="98"/>
                  </a:lnTo>
                  <a:lnTo>
                    <a:pt x="269" y="98"/>
                  </a:lnTo>
                  <a:lnTo>
                    <a:pt x="267" y="100"/>
                  </a:lnTo>
                  <a:lnTo>
                    <a:pt x="265" y="100"/>
                  </a:lnTo>
                  <a:lnTo>
                    <a:pt x="259" y="102"/>
                  </a:lnTo>
                  <a:lnTo>
                    <a:pt x="259" y="102"/>
                  </a:lnTo>
                  <a:lnTo>
                    <a:pt x="255" y="100"/>
                  </a:lnTo>
                  <a:lnTo>
                    <a:pt x="252" y="93"/>
                  </a:lnTo>
                  <a:lnTo>
                    <a:pt x="248" y="85"/>
                  </a:lnTo>
                  <a:lnTo>
                    <a:pt x="248" y="85"/>
                  </a:lnTo>
                  <a:lnTo>
                    <a:pt x="252" y="77"/>
                  </a:lnTo>
                  <a:lnTo>
                    <a:pt x="257" y="74"/>
                  </a:lnTo>
                  <a:lnTo>
                    <a:pt x="261" y="72"/>
                  </a:lnTo>
                  <a:lnTo>
                    <a:pt x="261" y="72"/>
                  </a:lnTo>
                  <a:lnTo>
                    <a:pt x="265" y="74"/>
                  </a:lnTo>
                  <a:lnTo>
                    <a:pt x="272" y="77"/>
                  </a:lnTo>
                  <a:lnTo>
                    <a:pt x="272" y="77"/>
                  </a:lnTo>
                  <a:lnTo>
                    <a:pt x="272" y="74"/>
                  </a:lnTo>
                  <a:lnTo>
                    <a:pt x="272" y="74"/>
                  </a:lnTo>
                  <a:lnTo>
                    <a:pt x="272" y="57"/>
                  </a:lnTo>
                  <a:lnTo>
                    <a:pt x="272" y="47"/>
                  </a:lnTo>
                  <a:lnTo>
                    <a:pt x="269" y="43"/>
                  </a:lnTo>
                  <a:lnTo>
                    <a:pt x="269" y="40"/>
                  </a:lnTo>
                  <a:lnTo>
                    <a:pt x="269" y="40"/>
                  </a:lnTo>
                  <a:lnTo>
                    <a:pt x="265" y="36"/>
                  </a:lnTo>
                  <a:lnTo>
                    <a:pt x="263" y="26"/>
                  </a:lnTo>
                  <a:lnTo>
                    <a:pt x="259" y="9"/>
                  </a:lnTo>
                  <a:lnTo>
                    <a:pt x="259" y="9"/>
                  </a:lnTo>
                  <a:lnTo>
                    <a:pt x="255" y="7"/>
                  </a:lnTo>
                  <a:lnTo>
                    <a:pt x="248" y="7"/>
                  </a:lnTo>
                  <a:lnTo>
                    <a:pt x="240" y="4"/>
                  </a:lnTo>
                  <a:lnTo>
                    <a:pt x="238" y="4"/>
                  </a:lnTo>
                  <a:lnTo>
                    <a:pt x="238" y="4"/>
                  </a:lnTo>
                  <a:lnTo>
                    <a:pt x="233" y="2"/>
                  </a:lnTo>
                  <a:lnTo>
                    <a:pt x="227" y="2"/>
                  </a:lnTo>
                  <a:lnTo>
                    <a:pt x="223" y="2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4" y="9"/>
                  </a:lnTo>
                  <a:lnTo>
                    <a:pt x="214" y="9"/>
                  </a:lnTo>
                  <a:lnTo>
                    <a:pt x="210" y="11"/>
                  </a:lnTo>
                  <a:lnTo>
                    <a:pt x="208" y="11"/>
                  </a:lnTo>
                  <a:lnTo>
                    <a:pt x="204" y="13"/>
                  </a:lnTo>
                  <a:lnTo>
                    <a:pt x="204" y="15"/>
                  </a:lnTo>
                  <a:lnTo>
                    <a:pt x="204" y="15"/>
                  </a:lnTo>
                  <a:lnTo>
                    <a:pt x="202" y="19"/>
                  </a:lnTo>
                  <a:lnTo>
                    <a:pt x="197" y="24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85" y="28"/>
                  </a:lnTo>
                  <a:lnTo>
                    <a:pt x="183" y="30"/>
                  </a:lnTo>
                  <a:lnTo>
                    <a:pt x="180" y="38"/>
                  </a:lnTo>
                  <a:lnTo>
                    <a:pt x="180" y="38"/>
                  </a:lnTo>
                  <a:lnTo>
                    <a:pt x="180" y="43"/>
                  </a:lnTo>
                  <a:lnTo>
                    <a:pt x="176" y="45"/>
                  </a:lnTo>
                  <a:lnTo>
                    <a:pt x="172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1" y="51"/>
                  </a:lnTo>
                  <a:lnTo>
                    <a:pt x="161" y="53"/>
                  </a:lnTo>
                  <a:lnTo>
                    <a:pt x="159" y="62"/>
                  </a:lnTo>
                  <a:lnTo>
                    <a:pt x="159" y="62"/>
                  </a:lnTo>
                  <a:lnTo>
                    <a:pt x="157" y="66"/>
                  </a:lnTo>
                  <a:lnTo>
                    <a:pt x="155" y="70"/>
                  </a:lnTo>
                  <a:lnTo>
                    <a:pt x="142" y="70"/>
                  </a:lnTo>
                  <a:lnTo>
                    <a:pt x="142" y="70"/>
                  </a:lnTo>
                  <a:lnTo>
                    <a:pt x="130" y="70"/>
                  </a:lnTo>
                  <a:lnTo>
                    <a:pt x="121" y="64"/>
                  </a:lnTo>
                  <a:lnTo>
                    <a:pt x="121" y="64"/>
                  </a:lnTo>
                  <a:lnTo>
                    <a:pt x="115" y="62"/>
                  </a:lnTo>
                  <a:lnTo>
                    <a:pt x="113" y="64"/>
                  </a:lnTo>
                  <a:lnTo>
                    <a:pt x="111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6" y="77"/>
                  </a:lnTo>
                  <a:lnTo>
                    <a:pt x="102" y="83"/>
                  </a:lnTo>
                  <a:lnTo>
                    <a:pt x="92" y="91"/>
                  </a:lnTo>
                  <a:lnTo>
                    <a:pt x="92" y="91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2" y="91"/>
                  </a:lnTo>
                  <a:lnTo>
                    <a:pt x="70" y="89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3"/>
                  </a:lnTo>
                  <a:lnTo>
                    <a:pt x="72" y="83"/>
                  </a:lnTo>
                  <a:lnTo>
                    <a:pt x="75" y="81"/>
                  </a:lnTo>
                  <a:lnTo>
                    <a:pt x="75" y="81"/>
                  </a:lnTo>
                  <a:lnTo>
                    <a:pt x="72" y="7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6" y="57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0" y="123"/>
                  </a:lnTo>
                  <a:lnTo>
                    <a:pt x="56" y="127"/>
                  </a:lnTo>
                  <a:lnTo>
                    <a:pt x="49" y="132"/>
                  </a:lnTo>
                  <a:lnTo>
                    <a:pt x="49" y="132"/>
                  </a:lnTo>
                  <a:lnTo>
                    <a:pt x="45" y="134"/>
                  </a:lnTo>
                  <a:lnTo>
                    <a:pt x="41" y="134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2" y="132"/>
                  </a:lnTo>
                  <a:lnTo>
                    <a:pt x="20" y="127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3" y="117"/>
                  </a:lnTo>
                  <a:lnTo>
                    <a:pt x="11" y="119"/>
                  </a:lnTo>
                  <a:lnTo>
                    <a:pt x="9" y="121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5" y="127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7" y="140"/>
                  </a:lnTo>
                  <a:lnTo>
                    <a:pt x="13" y="155"/>
                  </a:lnTo>
                  <a:lnTo>
                    <a:pt x="13" y="155"/>
                  </a:lnTo>
                  <a:lnTo>
                    <a:pt x="17" y="166"/>
                  </a:lnTo>
                  <a:lnTo>
                    <a:pt x="22" y="174"/>
                  </a:lnTo>
                  <a:lnTo>
                    <a:pt x="30" y="191"/>
                  </a:lnTo>
                  <a:lnTo>
                    <a:pt x="30" y="191"/>
                  </a:lnTo>
                  <a:lnTo>
                    <a:pt x="32" y="202"/>
                  </a:lnTo>
                  <a:lnTo>
                    <a:pt x="32" y="206"/>
                  </a:lnTo>
                  <a:lnTo>
                    <a:pt x="30" y="208"/>
                  </a:lnTo>
                  <a:lnTo>
                    <a:pt x="30" y="208"/>
                  </a:lnTo>
                  <a:lnTo>
                    <a:pt x="28" y="208"/>
                  </a:lnTo>
                  <a:lnTo>
                    <a:pt x="26" y="212"/>
                  </a:lnTo>
                  <a:lnTo>
                    <a:pt x="28" y="216"/>
                  </a:lnTo>
                  <a:lnTo>
                    <a:pt x="30" y="221"/>
                  </a:lnTo>
                  <a:lnTo>
                    <a:pt x="30" y="221"/>
                  </a:lnTo>
                  <a:lnTo>
                    <a:pt x="32" y="227"/>
                  </a:lnTo>
                  <a:lnTo>
                    <a:pt x="34" y="231"/>
                  </a:lnTo>
                  <a:lnTo>
                    <a:pt x="34" y="235"/>
                  </a:lnTo>
                  <a:lnTo>
                    <a:pt x="36" y="238"/>
                  </a:lnTo>
                  <a:lnTo>
                    <a:pt x="36" y="238"/>
                  </a:lnTo>
                  <a:lnTo>
                    <a:pt x="39" y="238"/>
                  </a:lnTo>
                  <a:lnTo>
                    <a:pt x="41" y="240"/>
                  </a:lnTo>
                  <a:lnTo>
                    <a:pt x="41" y="240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9" y="244"/>
                  </a:lnTo>
                  <a:lnTo>
                    <a:pt x="53" y="248"/>
                  </a:lnTo>
                  <a:lnTo>
                    <a:pt x="53" y="248"/>
                  </a:lnTo>
                  <a:lnTo>
                    <a:pt x="56" y="250"/>
                  </a:lnTo>
                  <a:lnTo>
                    <a:pt x="60" y="252"/>
                  </a:lnTo>
                  <a:lnTo>
                    <a:pt x="62" y="250"/>
                  </a:lnTo>
                  <a:lnTo>
                    <a:pt x="64" y="248"/>
                  </a:lnTo>
                  <a:lnTo>
                    <a:pt x="64" y="248"/>
                  </a:lnTo>
                  <a:lnTo>
                    <a:pt x="68" y="246"/>
                  </a:lnTo>
                  <a:lnTo>
                    <a:pt x="72" y="244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92" y="242"/>
                  </a:lnTo>
                  <a:lnTo>
                    <a:pt x="94" y="240"/>
                  </a:lnTo>
                  <a:lnTo>
                    <a:pt x="98" y="238"/>
                  </a:lnTo>
                  <a:lnTo>
                    <a:pt x="102" y="235"/>
                  </a:lnTo>
                  <a:lnTo>
                    <a:pt x="102" y="235"/>
                  </a:lnTo>
                  <a:lnTo>
                    <a:pt x="117" y="233"/>
                  </a:lnTo>
                  <a:lnTo>
                    <a:pt x="130" y="235"/>
                  </a:lnTo>
                  <a:lnTo>
                    <a:pt x="130" y="235"/>
                  </a:lnTo>
                  <a:lnTo>
                    <a:pt x="134" y="238"/>
                  </a:lnTo>
                  <a:lnTo>
                    <a:pt x="140" y="238"/>
                  </a:lnTo>
                  <a:lnTo>
                    <a:pt x="147" y="233"/>
                  </a:lnTo>
                  <a:lnTo>
                    <a:pt x="147" y="233"/>
                  </a:lnTo>
                  <a:lnTo>
                    <a:pt x="151" y="233"/>
                  </a:lnTo>
                  <a:lnTo>
                    <a:pt x="153" y="233"/>
                  </a:lnTo>
                  <a:lnTo>
                    <a:pt x="157" y="233"/>
                  </a:lnTo>
                  <a:lnTo>
                    <a:pt x="157" y="231"/>
                  </a:lnTo>
                  <a:lnTo>
                    <a:pt x="157" y="231"/>
                  </a:lnTo>
                  <a:lnTo>
                    <a:pt x="159" y="227"/>
                  </a:lnTo>
                  <a:lnTo>
                    <a:pt x="164" y="227"/>
                  </a:lnTo>
                  <a:lnTo>
                    <a:pt x="172" y="227"/>
                  </a:lnTo>
                  <a:lnTo>
                    <a:pt x="172" y="227"/>
                  </a:lnTo>
                  <a:lnTo>
                    <a:pt x="180" y="225"/>
                  </a:lnTo>
                  <a:lnTo>
                    <a:pt x="189" y="219"/>
                  </a:lnTo>
                  <a:lnTo>
                    <a:pt x="210" y="204"/>
                  </a:lnTo>
                  <a:lnTo>
                    <a:pt x="210" y="204"/>
                  </a:lnTo>
                  <a:lnTo>
                    <a:pt x="233" y="176"/>
                  </a:lnTo>
                  <a:lnTo>
                    <a:pt x="252" y="151"/>
                  </a:lnTo>
                  <a:lnTo>
                    <a:pt x="252" y="151"/>
                  </a:lnTo>
                  <a:lnTo>
                    <a:pt x="259" y="142"/>
                  </a:lnTo>
                  <a:lnTo>
                    <a:pt x="265" y="134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0" y="117"/>
                  </a:lnTo>
                  <a:lnTo>
                    <a:pt x="282" y="110"/>
                  </a:lnTo>
                  <a:lnTo>
                    <a:pt x="286" y="93"/>
                  </a:lnTo>
                  <a:lnTo>
                    <a:pt x="286" y="93"/>
                  </a:lnTo>
                  <a:lnTo>
                    <a:pt x="272" y="93"/>
                  </a:lnTo>
                  <a:lnTo>
                    <a:pt x="272" y="93"/>
                  </a:lnTo>
                  <a:close/>
                  <a:moveTo>
                    <a:pt x="216" y="153"/>
                  </a:moveTo>
                  <a:lnTo>
                    <a:pt x="216" y="153"/>
                  </a:lnTo>
                  <a:lnTo>
                    <a:pt x="216" y="155"/>
                  </a:lnTo>
                  <a:lnTo>
                    <a:pt x="212" y="155"/>
                  </a:lnTo>
                  <a:lnTo>
                    <a:pt x="208" y="155"/>
                  </a:lnTo>
                  <a:lnTo>
                    <a:pt x="206" y="157"/>
                  </a:lnTo>
                  <a:lnTo>
                    <a:pt x="206" y="157"/>
                  </a:lnTo>
                  <a:lnTo>
                    <a:pt x="202" y="166"/>
                  </a:lnTo>
                  <a:lnTo>
                    <a:pt x="195" y="166"/>
                  </a:lnTo>
                  <a:lnTo>
                    <a:pt x="185" y="151"/>
                  </a:lnTo>
                  <a:lnTo>
                    <a:pt x="185" y="151"/>
                  </a:lnTo>
                  <a:lnTo>
                    <a:pt x="195" y="134"/>
                  </a:lnTo>
                  <a:lnTo>
                    <a:pt x="195" y="134"/>
                  </a:lnTo>
                  <a:lnTo>
                    <a:pt x="197" y="132"/>
                  </a:lnTo>
                  <a:lnTo>
                    <a:pt x="204" y="127"/>
                  </a:lnTo>
                  <a:lnTo>
                    <a:pt x="208" y="125"/>
                  </a:lnTo>
                  <a:lnTo>
                    <a:pt x="212" y="127"/>
                  </a:lnTo>
                  <a:lnTo>
                    <a:pt x="212" y="127"/>
                  </a:lnTo>
                  <a:lnTo>
                    <a:pt x="219" y="134"/>
                  </a:lnTo>
                  <a:lnTo>
                    <a:pt x="223" y="138"/>
                  </a:lnTo>
                  <a:lnTo>
                    <a:pt x="223" y="140"/>
                  </a:lnTo>
                  <a:lnTo>
                    <a:pt x="223" y="140"/>
                  </a:lnTo>
                  <a:lnTo>
                    <a:pt x="223" y="144"/>
                  </a:lnTo>
                  <a:lnTo>
                    <a:pt x="221" y="146"/>
                  </a:lnTo>
                  <a:lnTo>
                    <a:pt x="219" y="151"/>
                  </a:lnTo>
                  <a:lnTo>
                    <a:pt x="216" y="153"/>
                  </a:lnTo>
                  <a:lnTo>
                    <a:pt x="216" y="1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B4B5BD8-6F1E-45B9-8101-E40F4ED58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095" y="3389829"/>
              <a:ext cx="224659" cy="235462"/>
            </a:xfrm>
            <a:custGeom>
              <a:avLst/>
              <a:gdLst>
                <a:gd name="T0" fmla="*/ 13 w 208"/>
                <a:gd name="T1" fmla="*/ 203 h 218"/>
                <a:gd name="T2" fmla="*/ 19 w 208"/>
                <a:gd name="T3" fmla="*/ 205 h 218"/>
                <a:gd name="T4" fmla="*/ 36 w 208"/>
                <a:gd name="T5" fmla="*/ 207 h 218"/>
                <a:gd name="T6" fmla="*/ 53 w 208"/>
                <a:gd name="T7" fmla="*/ 212 h 218"/>
                <a:gd name="T8" fmla="*/ 121 w 208"/>
                <a:gd name="T9" fmla="*/ 218 h 218"/>
                <a:gd name="T10" fmla="*/ 151 w 208"/>
                <a:gd name="T11" fmla="*/ 216 h 218"/>
                <a:gd name="T12" fmla="*/ 165 w 208"/>
                <a:gd name="T13" fmla="*/ 218 h 218"/>
                <a:gd name="T14" fmla="*/ 187 w 208"/>
                <a:gd name="T15" fmla="*/ 216 h 218"/>
                <a:gd name="T16" fmla="*/ 174 w 208"/>
                <a:gd name="T17" fmla="*/ 127 h 218"/>
                <a:gd name="T18" fmla="*/ 208 w 208"/>
                <a:gd name="T19" fmla="*/ 89 h 218"/>
                <a:gd name="T20" fmla="*/ 204 w 208"/>
                <a:gd name="T21" fmla="*/ 89 h 218"/>
                <a:gd name="T22" fmla="*/ 187 w 208"/>
                <a:gd name="T23" fmla="*/ 89 h 218"/>
                <a:gd name="T24" fmla="*/ 180 w 208"/>
                <a:gd name="T25" fmla="*/ 93 h 218"/>
                <a:gd name="T26" fmla="*/ 176 w 208"/>
                <a:gd name="T27" fmla="*/ 93 h 218"/>
                <a:gd name="T28" fmla="*/ 178 w 208"/>
                <a:gd name="T29" fmla="*/ 80 h 218"/>
                <a:gd name="T30" fmla="*/ 170 w 208"/>
                <a:gd name="T31" fmla="*/ 65 h 218"/>
                <a:gd name="T32" fmla="*/ 170 w 208"/>
                <a:gd name="T33" fmla="*/ 53 h 218"/>
                <a:gd name="T34" fmla="*/ 172 w 208"/>
                <a:gd name="T35" fmla="*/ 40 h 218"/>
                <a:gd name="T36" fmla="*/ 168 w 208"/>
                <a:gd name="T37" fmla="*/ 27 h 218"/>
                <a:gd name="T38" fmla="*/ 157 w 208"/>
                <a:gd name="T39" fmla="*/ 23 h 218"/>
                <a:gd name="T40" fmla="*/ 148 w 208"/>
                <a:gd name="T41" fmla="*/ 21 h 218"/>
                <a:gd name="T42" fmla="*/ 142 w 208"/>
                <a:gd name="T43" fmla="*/ 19 h 218"/>
                <a:gd name="T44" fmla="*/ 134 w 208"/>
                <a:gd name="T45" fmla="*/ 21 h 218"/>
                <a:gd name="T46" fmla="*/ 129 w 208"/>
                <a:gd name="T47" fmla="*/ 34 h 218"/>
                <a:gd name="T48" fmla="*/ 119 w 208"/>
                <a:gd name="T49" fmla="*/ 36 h 218"/>
                <a:gd name="T50" fmla="*/ 102 w 208"/>
                <a:gd name="T51" fmla="*/ 40 h 218"/>
                <a:gd name="T52" fmla="*/ 91 w 208"/>
                <a:gd name="T53" fmla="*/ 27 h 218"/>
                <a:gd name="T54" fmla="*/ 85 w 208"/>
                <a:gd name="T55" fmla="*/ 21 h 218"/>
                <a:gd name="T56" fmla="*/ 85 w 208"/>
                <a:gd name="T57" fmla="*/ 14 h 218"/>
                <a:gd name="T58" fmla="*/ 81 w 208"/>
                <a:gd name="T59" fmla="*/ 0 h 218"/>
                <a:gd name="T60" fmla="*/ 24 w 208"/>
                <a:gd name="T61" fmla="*/ 0 h 218"/>
                <a:gd name="T62" fmla="*/ 21 w 208"/>
                <a:gd name="T63" fmla="*/ 27 h 218"/>
                <a:gd name="T64" fmla="*/ 30 w 208"/>
                <a:gd name="T65" fmla="*/ 46 h 218"/>
                <a:gd name="T66" fmla="*/ 26 w 208"/>
                <a:gd name="T67" fmla="*/ 61 h 218"/>
                <a:gd name="T68" fmla="*/ 30 w 208"/>
                <a:gd name="T69" fmla="*/ 78 h 218"/>
                <a:gd name="T70" fmla="*/ 36 w 208"/>
                <a:gd name="T71" fmla="*/ 99 h 218"/>
                <a:gd name="T72" fmla="*/ 24 w 208"/>
                <a:gd name="T73" fmla="*/ 125 h 218"/>
                <a:gd name="T74" fmla="*/ 15 w 208"/>
                <a:gd name="T75" fmla="*/ 139 h 218"/>
                <a:gd name="T76" fmla="*/ 11 w 208"/>
                <a:gd name="T77" fmla="*/ 159 h 218"/>
                <a:gd name="T78" fmla="*/ 2 w 208"/>
                <a:gd name="T79" fmla="*/ 180 h 218"/>
                <a:gd name="T80" fmla="*/ 0 w 208"/>
                <a:gd name="T81" fmla="*/ 207 h 218"/>
                <a:gd name="T82" fmla="*/ 4 w 208"/>
                <a:gd name="T83" fmla="*/ 207 h 218"/>
                <a:gd name="T84" fmla="*/ 9 w 208"/>
                <a:gd name="T85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" h="218">
                  <a:moveTo>
                    <a:pt x="11" y="203"/>
                  </a:moveTo>
                  <a:lnTo>
                    <a:pt x="11" y="203"/>
                  </a:lnTo>
                  <a:lnTo>
                    <a:pt x="13" y="203"/>
                  </a:lnTo>
                  <a:lnTo>
                    <a:pt x="15" y="205"/>
                  </a:lnTo>
                  <a:lnTo>
                    <a:pt x="17" y="207"/>
                  </a:lnTo>
                  <a:lnTo>
                    <a:pt x="19" y="205"/>
                  </a:lnTo>
                  <a:lnTo>
                    <a:pt x="19" y="205"/>
                  </a:lnTo>
                  <a:lnTo>
                    <a:pt x="28" y="203"/>
                  </a:lnTo>
                  <a:lnTo>
                    <a:pt x="36" y="207"/>
                  </a:lnTo>
                  <a:lnTo>
                    <a:pt x="36" y="207"/>
                  </a:lnTo>
                  <a:lnTo>
                    <a:pt x="45" y="209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115" y="212"/>
                  </a:lnTo>
                  <a:lnTo>
                    <a:pt x="121" y="218"/>
                  </a:lnTo>
                  <a:lnTo>
                    <a:pt x="121" y="218"/>
                  </a:lnTo>
                  <a:lnTo>
                    <a:pt x="138" y="216"/>
                  </a:lnTo>
                  <a:lnTo>
                    <a:pt x="151" y="216"/>
                  </a:lnTo>
                  <a:lnTo>
                    <a:pt x="159" y="218"/>
                  </a:lnTo>
                  <a:lnTo>
                    <a:pt x="159" y="218"/>
                  </a:lnTo>
                  <a:lnTo>
                    <a:pt x="165" y="218"/>
                  </a:lnTo>
                  <a:lnTo>
                    <a:pt x="174" y="218"/>
                  </a:lnTo>
                  <a:lnTo>
                    <a:pt x="187" y="216"/>
                  </a:lnTo>
                  <a:lnTo>
                    <a:pt x="187" y="216"/>
                  </a:lnTo>
                  <a:lnTo>
                    <a:pt x="193" y="214"/>
                  </a:lnTo>
                  <a:lnTo>
                    <a:pt x="172" y="186"/>
                  </a:lnTo>
                  <a:lnTo>
                    <a:pt x="174" y="127"/>
                  </a:lnTo>
                  <a:lnTo>
                    <a:pt x="199" y="129"/>
                  </a:lnTo>
                  <a:lnTo>
                    <a:pt x="204" y="123"/>
                  </a:lnTo>
                  <a:lnTo>
                    <a:pt x="208" y="89"/>
                  </a:lnTo>
                  <a:lnTo>
                    <a:pt x="208" y="89"/>
                  </a:lnTo>
                  <a:lnTo>
                    <a:pt x="204" y="89"/>
                  </a:lnTo>
                  <a:lnTo>
                    <a:pt x="204" y="89"/>
                  </a:lnTo>
                  <a:lnTo>
                    <a:pt x="195" y="89"/>
                  </a:lnTo>
                  <a:lnTo>
                    <a:pt x="187" y="89"/>
                  </a:lnTo>
                  <a:lnTo>
                    <a:pt x="187" y="89"/>
                  </a:lnTo>
                  <a:lnTo>
                    <a:pt x="184" y="91"/>
                  </a:lnTo>
                  <a:lnTo>
                    <a:pt x="182" y="93"/>
                  </a:lnTo>
                  <a:lnTo>
                    <a:pt x="180" y="93"/>
                  </a:lnTo>
                  <a:lnTo>
                    <a:pt x="178" y="95"/>
                  </a:lnTo>
                  <a:lnTo>
                    <a:pt x="178" y="95"/>
                  </a:lnTo>
                  <a:lnTo>
                    <a:pt x="176" y="93"/>
                  </a:lnTo>
                  <a:lnTo>
                    <a:pt x="176" y="89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8" y="76"/>
                  </a:lnTo>
                  <a:lnTo>
                    <a:pt x="176" y="72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68" y="61"/>
                  </a:lnTo>
                  <a:lnTo>
                    <a:pt x="170" y="53"/>
                  </a:lnTo>
                  <a:lnTo>
                    <a:pt x="172" y="44"/>
                  </a:lnTo>
                  <a:lnTo>
                    <a:pt x="172" y="40"/>
                  </a:lnTo>
                  <a:lnTo>
                    <a:pt x="172" y="40"/>
                  </a:lnTo>
                  <a:lnTo>
                    <a:pt x="170" y="34"/>
                  </a:lnTo>
                  <a:lnTo>
                    <a:pt x="168" y="27"/>
                  </a:lnTo>
                  <a:lnTo>
                    <a:pt x="168" y="27"/>
                  </a:lnTo>
                  <a:lnTo>
                    <a:pt x="168" y="23"/>
                  </a:lnTo>
                  <a:lnTo>
                    <a:pt x="165" y="23"/>
                  </a:lnTo>
                  <a:lnTo>
                    <a:pt x="157" y="23"/>
                  </a:lnTo>
                  <a:lnTo>
                    <a:pt x="157" y="23"/>
                  </a:lnTo>
                  <a:lnTo>
                    <a:pt x="153" y="23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2" y="19"/>
                  </a:lnTo>
                  <a:lnTo>
                    <a:pt x="138" y="19"/>
                  </a:lnTo>
                  <a:lnTo>
                    <a:pt x="134" y="21"/>
                  </a:lnTo>
                  <a:lnTo>
                    <a:pt x="134" y="21"/>
                  </a:lnTo>
                  <a:lnTo>
                    <a:pt x="132" y="23"/>
                  </a:lnTo>
                  <a:lnTo>
                    <a:pt x="129" y="29"/>
                  </a:lnTo>
                  <a:lnTo>
                    <a:pt x="129" y="34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19" y="36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2" y="40"/>
                  </a:lnTo>
                  <a:lnTo>
                    <a:pt x="98" y="38"/>
                  </a:lnTo>
                  <a:lnTo>
                    <a:pt x="93" y="34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87" y="23"/>
                  </a:lnTo>
                  <a:lnTo>
                    <a:pt x="85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8"/>
                  </a:lnTo>
                  <a:lnTo>
                    <a:pt x="83" y="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21" y="27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30" y="46"/>
                  </a:lnTo>
                  <a:lnTo>
                    <a:pt x="28" y="50"/>
                  </a:lnTo>
                  <a:lnTo>
                    <a:pt x="26" y="55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8" y="70"/>
                  </a:lnTo>
                  <a:lnTo>
                    <a:pt x="30" y="78"/>
                  </a:lnTo>
                  <a:lnTo>
                    <a:pt x="34" y="89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6" y="106"/>
                  </a:lnTo>
                  <a:lnTo>
                    <a:pt x="34" y="112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19" y="131"/>
                  </a:lnTo>
                  <a:lnTo>
                    <a:pt x="15" y="139"/>
                  </a:lnTo>
                  <a:lnTo>
                    <a:pt x="13" y="150"/>
                  </a:lnTo>
                  <a:lnTo>
                    <a:pt x="11" y="159"/>
                  </a:lnTo>
                  <a:lnTo>
                    <a:pt x="11" y="159"/>
                  </a:lnTo>
                  <a:lnTo>
                    <a:pt x="9" y="165"/>
                  </a:lnTo>
                  <a:lnTo>
                    <a:pt x="7" y="173"/>
                  </a:lnTo>
                  <a:lnTo>
                    <a:pt x="2" y="180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4" y="207"/>
                  </a:lnTo>
                  <a:lnTo>
                    <a:pt x="4" y="207"/>
                  </a:lnTo>
                  <a:lnTo>
                    <a:pt x="7" y="205"/>
                  </a:lnTo>
                  <a:lnTo>
                    <a:pt x="9" y="203"/>
                  </a:lnTo>
                  <a:lnTo>
                    <a:pt x="11" y="203"/>
                  </a:lnTo>
                  <a:lnTo>
                    <a:pt x="11" y="2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4AF260F-FDA7-446A-B09A-7563BBA5C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871" y="3433033"/>
              <a:ext cx="221419" cy="194418"/>
            </a:xfrm>
            <a:custGeom>
              <a:avLst/>
              <a:gdLst>
                <a:gd name="T0" fmla="*/ 152 w 205"/>
                <a:gd name="T1" fmla="*/ 6 h 180"/>
                <a:gd name="T2" fmla="*/ 140 w 205"/>
                <a:gd name="T3" fmla="*/ 2 h 180"/>
                <a:gd name="T4" fmla="*/ 123 w 205"/>
                <a:gd name="T5" fmla="*/ 4 h 180"/>
                <a:gd name="T6" fmla="*/ 120 w 205"/>
                <a:gd name="T7" fmla="*/ 13 h 180"/>
                <a:gd name="T8" fmla="*/ 114 w 205"/>
                <a:gd name="T9" fmla="*/ 21 h 180"/>
                <a:gd name="T10" fmla="*/ 116 w 205"/>
                <a:gd name="T11" fmla="*/ 25 h 180"/>
                <a:gd name="T12" fmla="*/ 116 w 205"/>
                <a:gd name="T13" fmla="*/ 44 h 180"/>
                <a:gd name="T14" fmla="*/ 110 w 205"/>
                <a:gd name="T15" fmla="*/ 59 h 180"/>
                <a:gd name="T16" fmla="*/ 116 w 205"/>
                <a:gd name="T17" fmla="*/ 68 h 180"/>
                <a:gd name="T18" fmla="*/ 123 w 205"/>
                <a:gd name="T19" fmla="*/ 76 h 180"/>
                <a:gd name="T20" fmla="*/ 135 w 205"/>
                <a:gd name="T21" fmla="*/ 72 h 180"/>
                <a:gd name="T22" fmla="*/ 137 w 205"/>
                <a:gd name="T23" fmla="*/ 76 h 180"/>
                <a:gd name="T24" fmla="*/ 135 w 205"/>
                <a:gd name="T25" fmla="*/ 91 h 180"/>
                <a:gd name="T26" fmla="*/ 129 w 205"/>
                <a:gd name="T27" fmla="*/ 93 h 180"/>
                <a:gd name="T28" fmla="*/ 120 w 205"/>
                <a:gd name="T29" fmla="*/ 93 h 180"/>
                <a:gd name="T30" fmla="*/ 114 w 205"/>
                <a:gd name="T31" fmla="*/ 76 h 180"/>
                <a:gd name="T32" fmla="*/ 101 w 205"/>
                <a:gd name="T33" fmla="*/ 74 h 180"/>
                <a:gd name="T34" fmla="*/ 95 w 205"/>
                <a:gd name="T35" fmla="*/ 70 h 180"/>
                <a:gd name="T36" fmla="*/ 91 w 205"/>
                <a:gd name="T37" fmla="*/ 63 h 180"/>
                <a:gd name="T38" fmla="*/ 84 w 205"/>
                <a:gd name="T39" fmla="*/ 68 h 180"/>
                <a:gd name="T40" fmla="*/ 78 w 205"/>
                <a:gd name="T41" fmla="*/ 70 h 180"/>
                <a:gd name="T42" fmla="*/ 65 w 205"/>
                <a:gd name="T43" fmla="*/ 66 h 180"/>
                <a:gd name="T44" fmla="*/ 59 w 205"/>
                <a:gd name="T45" fmla="*/ 63 h 180"/>
                <a:gd name="T46" fmla="*/ 57 w 205"/>
                <a:gd name="T47" fmla="*/ 55 h 180"/>
                <a:gd name="T48" fmla="*/ 46 w 205"/>
                <a:gd name="T49" fmla="*/ 57 h 180"/>
                <a:gd name="T50" fmla="*/ 42 w 205"/>
                <a:gd name="T51" fmla="*/ 55 h 180"/>
                <a:gd name="T52" fmla="*/ 40 w 205"/>
                <a:gd name="T53" fmla="*/ 51 h 180"/>
                <a:gd name="T54" fmla="*/ 27 w 205"/>
                <a:gd name="T55" fmla="*/ 89 h 180"/>
                <a:gd name="T56" fmla="*/ 21 w 205"/>
                <a:gd name="T57" fmla="*/ 174 h 180"/>
                <a:gd name="T58" fmla="*/ 48 w 205"/>
                <a:gd name="T59" fmla="*/ 172 h 180"/>
                <a:gd name="T60" fmla="*/ 55 w 205"/>
                <a:gd name="T61" fmla="*/ 178 h 180"/>
                <a:gd name="T62" fmla="*/ 63 w 205"/>
                <a:gd name="T63" fmla="*/ 176 h 180"/>
                <a:gd name="T64" fmla="*/ 87 w 205"/>
                <a:gd name="T65" fmla="*/ 180 h 180"/>
                <a:gd name="T66" fmla="*/ 93 w 205"/>
                <a:gd name="T67" fmla="*/ 169 h 180"/>
                <a:gd name="T68" fmla="*/ 104 w 205"/>
                <a:gd name="T69" fmla="*/ 159 h 180"/>
                <a:gd name="T70" fmla="*/ 120 w 205"/>
                <a:gd name="T71" fmla="*/ 146 h 180"/>
                <a:gd name="T72" fmla="*/ 125 w 205"/>
                <a:gd name="T73" fmla="*/ 140 h 180"/>
                <a:gd name="T74" fmla="*/ 146 w 205"/>
                <a:gd name="T75" fmla="*/ 138 h 180"/>
                <a:gd name="T76" fmla="*/ 192 w 205"/>
                <a:gd name="T77" fmla="*/ 106 h 180"/>
                <a:gd name="T78" fmla="*/ 190 w 205"/>
                <a:gd name="T79" fmla="*/ 97 h 180"/>
                <a:gd name="T80" fmla="*/ 192 w 205"/>
                <a:gd name="T81" fmla="*/ 80 h 180"/>
                <a:gd name="T82" fmla="*/ 197 w 205"/>
                <a:gd name="T83" fmla="*/ 78 h 180"/>
                <a:gd name="T84" fmla="*/ 199 w 205"/>
                <a:gd name="T85" fmla="*/ 76 h 180"/>
                <a:gd name="T86" fmla="*/ 199 w 205"/>
                <a:gd name="T87" fmla="*/ 47 h 180"/>
                <a:gd name="T88" fmla="*/ 203 w 205"/>
                <a:gd name="T89" fmla="*/ 44 h 180"/>
                <a:gd name="T90" fmla="*/ 205 w 205"/>
                <a:gd name="T91" fmla="*/ 44 h 180"/>
                <a:gd name="T92" fmla="*/ 197 w 205"/>
                <a:gd name="T93" fmla="*/ 23 h 180"/>
                <a:gd name="T94" fmla="*/ 173 w 205"/>
                <a:gd name="T95" fmla="*/ 15 h 180"/>
                <a:gd name="T96" fmla="*/ 156 w 205"/>
                <a:gd name="T97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5" h="180">
                  <a:moveTo>
                    <a:pt x="156" y="8"/>
                  </a:moveTo>
                  <a:lnTo>
                    <a:pt x="156" y="8"/>
                  </a:lnTo>
                  <a:lnTo>
                    <a:pt x="152" y="6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0" y="2"/>
                  </a:lnTo>
                  <a:lnTo>
                    <a:pt x="135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13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4" y="21"/>
                  </a:lnTo>
                  <a:lnTo>
                    <a:pt x="114" y="23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16" y="27"/>
                  </a:lnTo>
                  <a:lnTo>
                    <a:pt x="116" y="3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2" y="55"/>
                  </a:lnTo>
                  <a:lnTo>
                    <a:pt x="110" y="59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16" y="68"/>
                  </a:lnTo>
                  <a:lnTo>
                    <a:pt x="118" y="72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7" y="76"/>
                  </a:lnTo>
                  <a:lnTo>
                    <a:pt x="131" y="74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7" y="76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5" y="91"/>
                  </a:lnTo>
                  <a:lnTo>
                    <a:pt x="133" y="93"/>
                  </a:lnTo>
                  <a:lnTo>
                    <a:pt x="133" y="93"/>
                  </a:lnTo>
                  <a:lnTo>
                    <a:pt x="129" y="93"/>
                  </a:lnTo>
                  <a:lnTo>
                    <a:pt x="125" y="93"/>
                  </a:lnTo>
                  <a:lnTo>
                    <a:pt x="120" y="93"/>
                  </a:lnTo>
                  <a:lnTo>
                    <a:pt x="120" y="93"/>
                  </a:lnTo>
                  <a:lnTo>
                    <a:pt x="116" y="85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2" y="76"/>
                  </a:lnTo>
                  <a:lnTo>
                    <a:pt x="110" y="74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97" y="72"/>
                  </a:lnTo>
                  <a:lnTo>
                    <a:pt x="95" y="70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63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2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0" y="66"/>
                  </a:lnTo>
                  <a:lnTo>
                    <a:pt x="65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59" y="63"/>
                  </a:lnTo>
                  <a:lnTo>
                    <a:pt x="57" y="61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3" y="55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4" y="57"/>
                  </a:lnTo>
                  <a:lnTo>
                    <a:pt x="42" y="55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36" y="49"/>
                  </a:lnTo>
                  <a:lnTo>
                    <a:pt x="32" y="83"/>
                  </a:lnTo>
                  <a:lnTo>
                    <a:pt x="27" y="89"/>
                  </a:lnTo>
                  <a:lnTo>
                    <a:pt x="2" y="87"/>
                  </a:lnTo>
                  <a:lnTo>
                    <a:pt x="0" y="146"/>
                  </a:lnTo>
                  <a:lnTo>
                    <a:pt x="21" y="174"/>
                  </a:lnTo>
                  <a:lnTo>
                    <a:pt x="21" y="174"/>
                  </a:lnTo>
                  <a:lnTo>
                    <a:pt x="40" y="172"/>
                  </a:lnTo>
                  <a:lnTo>
                    <a:pt x="48" y="172"/>
                  </a:lnTo>
                  <a:lnTo>
                    <a:pt x="53" y="174"/>
                  </a:lnTo>
                  <a:lnTo>
                    <a:pt x="53" y="174"/>
                  </a:lnTo>
                  <a:lnTo>
                    <a:pt x="55" y="178"/>
                  </a:lnTo>
                  <a:lnTo>
                    <a:pt x="55" y="178"/>
                  </a:lnTo>
                  <a:lnTo>
                    <a:pt x="63" y="176"/>
                  </a:lnTo>
                  <a:lnTo>
                    <a:pt x="63" y="176"/>
                  </a:lnTo>
                  <a:lnTo>
                    <a:pt x="74" y="178"/>
                  </a:lnTo>
                  <a:lnTo>
                    <a:pt x="80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89" y="176"/>
                  </a:lnTo>
                  <a:lnTo>
                    <a:pt x="93" y="169"/>
                  </a:lnTo>
                  <a:lnTo>
                    <a:pt x="99" y="163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14" y="152"/>
                  </a:lnTo>
                  <a:lnTo>
                    <a:pt x="118" y="150"/>
                  </a:lnTo>
                  <a:lnTo>
                    <a:pt x="120" y="146"/>
                  </a:lnTo>
                  <a:lnTo>
                    <a:pt x="120" y="146"/>
                  </a:lnTo>
                  <a:lnTo>
                    <a:pt x="123" y="142"/>
                  </a:lnTo>
                  <a:lnTo>
                    <a:pt x="125" y="140"/>
                  </a:lnTo>
                  <a:lnTo>
                    <a:pt x="131" y="13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4" y="125"/>
                  </a:lnTo>
                  <a:lnTo>
                    <a:pt x="144" y="125"/>
                  </a:lnTo>
                  <a:lnTo>
                    <a:pt x="192" y="106"/>
                  </a:lnTo>
                  <a:lnTo>
                    <a:pt x="192" y="106"/>
                  </a:lnTo>
                  <a:lnTo>
                    <a:pt x="190" y="102"/>
                  </a:lnTo>
                  <a:lnTo>
                    <a:pt x="190" y="97"/>
                  </a:lnTo>
                  <a:lnTo>
                    <a:pt x="190" y="97"/>
                  </a:lnTo>
                  <a:lnTo>
                    <a:pt x="192" y="91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5" y="78"/>
                  </a:lnTo>
                  <a:lnTo>
                    <a:pt x="197" y="78"/>
                  </a:lnTo>
                  <a:lnTo>
                    <a:pt x="199" y="78"/>
                  </a:lnTo>
                  <a:lnTo>
                    <a:pt x="199" y="76"/>
                  </a:lnTo>
                  <a:lnTo>
                    <a:pt x="199" y="76"/>
                  </a:lnTo>
                  <a:lnTo>
                    <a:pt x="197" y="70"/>
                  </a:lnTo>
                  <a:lnTo>
                    <a:pt x="197" y="61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201" y="44"/>
                  </a:lnTo>
                  <a:lnTo>
                    <a:pt x="203" y="44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01" y="34"/>
                  </a:lnTo>
                  <a:lnTo>
                    <a:pt x="197" y="23"/>
                  </a:lnTo>
                  <a:lnTo>
                    <a:pt x="197" y="23"/>
                  </a:lnTo>
                  <a:lnTo>
                    <a:pt x="186" y="19"/>
                  </a:lnTo>
                  <a:lnTo>
                    <a:pt x="173" y="15"/>
                  </a:lnTo>
                  <a:lnTo>
                    <a:pt x="173" y="15"/>
                  </a:lnTo>
                  <a:lnTo>
                    <a:pt x="165" y="10"/>
                  </a:lnTo>
                  <a:lnTo>
                    <a:pt x="156" y="8"/>
                  </a:lnTo>
                  <a:lnTo>
                    <a:pt x="156" y="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4E41ECA-EB74-464B-8807-9DA2D1C30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483" y="3295860"/>
              <a:ext cx="38883" cy="29163"/>
            </a:xfrm>
            <a:custGeom>
              <a:avLst/>
              <a:gdLst>
                <a:gd name="T0" fmla="*/ 30 w 36"/>
                <a:gd name="T1" fmla="*/ 0 h 27"/>
                <a:gd name="T2" fmla="*/ 30 w 36"/>
                <a:gd name="T3" fmla="*/ 0 h 27"/>
                <a:gd name="T4" fmla="*/ 20 w 36"/>
                <a:gd name="T5" fmla="*/ 2 h 27"/>
                <a:gd name="T6" fmla="*/ 20 w 36"/>
                <a:gd name="T7" fmla="*/ 2 h 27"/>
                <a:gd name="T8" fmla="*/ 17 w 36"/>
                <a:gd name="T9" fmla="*/ 4 h 27"/>
                <a:gd name="T10" fmla="*/ 11 w 36"/>
                <a:gd name="T11" fmla="*/ 4 h 27"/>
                <a:gd name="T12" fmla="*/ 11 w 36"/>
                <a:gd name="T13" fmla="*/ 4 h 27"/>
                <a:gd name="T14" fmla="*/ 9 w 36"/>
                <a:gd name="T15" fmla="*/ 6 h 27"/>
                <a:gd name="T16" fmla="*/ 9 w 36"/>
                <a:gd name="T17" fmla="*/ 6 h 27"/>
                <a:gd name="T18" fmla="*/ 7 w 36"/>
                <a:gd name="T19" fmla="*/ 8 h 27"/>
                <a:gd name="T20" fmla="*/ 5 w 36"/>
                <a:gd name="T21" fmla="*/ 12 h 27"/>
                <a:gd name="T22" fmla="*/ 5 w 36"/>
                <a:gd name="T23" fmla="*/ 17 h 27"/>
                <a:gd name="T24" fmla="*/ 5 w 36"/>
                <a:gd name="T25" fmla="*/ 17 h 27"/>
                <a:gd name="T26" fmla="*/ 3 w 36"/>
                <a:gd name="T27" fmla="*/ 19 h 27"/>
                <a:gd name="T28" fmla="*/ 3 w 36"/>
                <a:gd name="T29" fmla="*/ 19 h 27"/>
                <a:gd name="T30" fmla="*/ 0 w 36"/>
                <a:gd name="T31" fmla="*/ 23 h 27"/>
                <a:gd name="T32" fmla="*/ 0 w 36"/>
                <a:gd name="T33" fmla="*/ 23 h 27"/>
                <a:gd name="T34" fmla="*/ 3 w 36"/>
                <a:gd name="T35" fmla="*/ 25 h 27"/>
                <a:gd name="T36" fmla="*/ 5 w 36"/>
                <a:gd name="T37" fmla="*/ 27 h 27"/>
                <a:gd name="T38" fmla="*/ 5 w 36"/>
                <a:gd name="T39" fmla="*/ 27 h 27"/>
                <a:gd name="T40" fmla="*/ 11 w 36"/>
                <a:gd name="T41" fmla="*/ 27 h 27"/>
                <a:gd name="T42" fmla="*/ 11 w 36"/>
                <a:gd name="T43" fmla="*/ 27 h 27"/>
                <a:gd name="T44" fmla="*/ 17 w 36"/>
                <a:gd name="T45" fmla="*/ 27 h 27"/>
                <a:gd name="T46" fmla="*/ 20 w 36"/>
                <a:gd name="T47" fmla="*/ 25 h 27"/>
                <a:gd name="T48" fmla="*/ 20 w 36"/>
                <a:gd name="T49" fmla="*/ 23 h 27"/>
                <a:gd name="T50" fmla="*/ 20 w 36"/>
                <a:gd name="T51" fmla="*/ 23 h 27"/>
                <a:gd name="T52" fmla="*/ 28 w 36"/>
                <a:gd name="T53" fmla="*/ 23 h 27"/>
                <a:gd name="T54" fmla="*/ 32 w 36"/>
                <a:gd name="T55" fmla="*/ 21 h 27"/>
                <a:gd name="T56" fmla="*/ 36 w 36"/>
                <a:gd name="T57" fmla="*/ 19 h 27"/>
                <a:gd name="T58" fmla="*/ 36 w 36"/>
                <a:gd name="T59" fmla="*/ 19 h 27"/>
                <a:gd name="T60" fmla="*/ 34 w 36"/>
                <a:gd name="T61" fmla="*/ 10 h 27"/>
                <a:gd name="T62" fmla="*/ 32 w 36"/>
                <a:gd name="T63" fmla="*/ 6 h 27"/>
                <a:gd name="T64" fmla="*/ 30 w 36"/>
                <a:gd name="T6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27">
                  <a:moveTo>
                    <a:pt x="30" y="0"/>
                  </a:moveTo>
                  <a:lnTo>
                    <a:pt x="3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2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" y="25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8" y="23"/>
                  </a:lnTo>
                  <a:lnTo>
                    <a:pt x="32" y="21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736B8B3-3C84-4064-9389-665AFDA60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783" y="3038797"/>
              <a:ext cx="199817" cy="265704"/>
            </a:xfrm>
            <a:custGeom>
              <a:avLst/>
              <a:gdLst>
                <a:gd name="T0" fmla="*/ 43 w 185"/>
                <a:gd name="T1" fmla="*/ 45 h 246"/>
                <a:gd name="T2" fmla="*/ 56 w 185"/>
                <a:gd name="T3" fmla="*/ 55 h 246"/>
                <a:gd name="T4" fmla="*/ 92 w 185"/>
                <a:gd name="T5" fmla="*/ 68 h 246"/>
                <a:gd name="T6" fmla="*/ 106 w 185"/>
                <a:gd name="T7" fmla="*/ 72 h 246"/>
                <a:gd name="T8" fmla="*/ 115 w 185"/>
                <a:gd name="T9" fmla="*/ 72 h 246"/>
                <a:gd name="T10" fmla="*/ 123 w 185"/>
                <a:gd name="T11" fmla="*/ 74 h 246"/>
                <a:gd name="T12" fmla="*/ 121 w 185"/>
                <a:gd name="T13" fmla="*/ 77 h 246"/>
                <a:gd name="T14" fmla="*/ 75 w 185"/>
                <a:gd name="T15" fmla="*/ 125 h 246"/>
                <a:gd name="T16" fmla="*/ 66 w 185"/>
                <a:gd name="T17" fmla="*/ 130 h 246"/>
                <a:gd name="T18" fmla="*/ 56 w 185"/>
                <a:gd name="T19" fmla="*/ 127 h 246"/>
                <a:gd name="T20" fmla="*/ 41 w 185"/>
                <a:gd name="T21" fmla="*/ 134 h 246"/>
                <a:gd name="T22" fmla="*/ 32 w 185"/>
                <a:gd name="T23" fmla="*/ 140 h 246"/>
                <a:gd name="T24" fmla="*/ 17 w 185"/>
                <a:gd name="T25" fmla="*/ 142 h 246"/>
                <a:gd name="T26" fmla="*/ 0 w 185"/>
                <a:gd name="T27" fmla="*/ 168 h 246"/>
                <a:gd name="T28" fmla="*/ 11 w 185"/>
                <a:gd name="T29" fmla="*/ 246 h 246"/>
                <a:gd name="T30" fmla="*/ 28 w 185"/>
                <a:gd name="T31" fmla="*/ 227 h 246"/>
                <a:gd name="T32" fmla="*/ 49 w 185"/>
                <a:gd name="T33" fmla="*/ 204 h 246"/>
                <a:gd name="T34" fmla="*/ 68 w 185"/>
                <a:gd name="T35" fmla="*/ 189 h 246"/>
                <a:gd name="T36" fmla="*/ 81 w 185"/>
                <a:gd name="T37" fmla="*/ 180 h 246"/>
                <a:gd name="T38" fmla="*/ 100 w 185"/>
                <a:gd name="T39" fmla="*/ 164 h 246"/>
                <a:gd name="T40" fmla="*/ 125 w 185"/>
                <a:gd name="T41" fmla="*/ 136 h 246"/>
                <a:gd name="T42" fmla="*/ 142 w 185"/>
                <a:gd name="T43" fmla="*/ 111 h 246"/>
                <a:gd name="T44" fmla="*/ 147 w 185"/>
                <a:gd name="T45" fmla="*/ 104 h 246"/>
                <a:gd name="T46" fmla="*/ 151 w 185"/>
                <a:gd name="T47" fmla="*/ 89 h 246"/>
                <a:gd name="T48" fmla="*/ 161 w 185"/>
                <a:gd name="T49" fmla="*/ 77 h 246"/>
                <a:gd name="T50" fmla="*/ 176 w 185"/>
                <a:gd name="T51" fmla="*/ 47 h 246"/>
                <a:gd name="T52" fmla="*/ 178 w 185"/>
                <a:gd name="T53" fmla="*/ 41 h 246"/>
                <a:gd name="T54" fmla="*/ 185 w 185"/>
                <a:gd name="T55" fmla="*/ 9 h 246"/>
                <a:gd name="T56" fmla="*/ 183 w 185"/>
                <a:gd name="T57" fmla="*/ 2 h 246"/>
                <a:gd name="T58" fmla="*/ 176 w 185"/>
                <a:gd name="T59" fmla="*/ 0 h 246"/>
                <a:gd name="T60" fmla="*/ 172 w 185"/>
                <a:gd name="T61" fmla="*/ 5 h 246"/>
                <a:gd name="T62" fmla="*/ 157 w 185"/>
                <a:gd name="T63" fmla="*/ 11 h 246"/>
                <a:gd name="T64" fmla="*/ 132 w 185"/>
                <a:gd name="T65" fmla="*/ 15 h 246"/>
                <a:gd name="T66" fmla="*/ 115 w 185"/>
                <a:gd name="T67" fmla="*/ 15 h 246"/>
                <a:gd name="T68" fmla="*/ 104 w 185"/>
                <a:gd name="T69" fmla="*/ 22 h 246"/>
                <a:gd name="T70" fmla="*/ 100 w 185"/>
                <a:gd name="T71" fmla="*/ 24 h 246"/>
                <a:gd name="T72" fmla="*/ 85 w 185"/>
                <a:gd name="T73" fmla="*/ 24 h 246"/>
                <a:gd name="T74" fmla="*/ 81 w 185"/>
                <a:gd name="T75" fmla="*/ 26 h 246"/>
                <a:gd name="T76" fmla="*/ 66 w 185"/>
                <a:gd name="T77" fmla="*/ 30 h 246"/>
                <a:gd name="T78" fmla="*/ 53 w 185"/>
                <a:gd name="T79" fmla="*/ 28 h 246"/>
                <a:gd name="T80" fmla="*/ 51 w 185"/>
                <a:gd name="T81" fmla="*/ 24 h 246"/>
                <a:gd name="T82" fmla="*/ 43 w 185"/>
                <a:gd name="T83" fmla="*/ 13 h 246"/>
                <a:gd name="T84" fmla="*/ 34 w 185"/>
                <a:gd name="T85" fmla="*/ 22 h 246"/>
                <a:gd name="T86" fmla="*/ 32 w 185"/>
                <a:gd name="T87" fmla="*/ 28 h 246"/>
                <a:gd name="T88" fmla="*/ 36 w 185"/>
                <a:gd name="T89" fmla="*/ 36 h 246"/>
                <a:gd name="T90" fmla="*/ 43 w 185"/>
                <a:gd name="T91" fmla="*/ 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246">
                  <a:moveTo>
                    <a:pt x="43" y="45"/>
                  </a:moveTo>
                  <a:lnTo>
                    <a:pt x="43" y="45"/>
                  </a:lnTo>
                  <a:lnTo>
                    <a:pt x="49" y="49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106" y="72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21" y="74"/>
                  </a:lnTo>
                  <a:lnTo>
                    <a:pt x="123" y="74"/>
                  </a:lnTo>
                  <a:lnTo>
                    <a:pt x="121" y="77"/>
                  </a:lnTo>
                  <a:lnTo>
                    <a:pt x="121" y="77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0" y="127"/>
                  </a:lnTo>
                  <a:lnTo>
                    <a:pt x="66" y="130"/>
                  </a:lnTo>
                  <a:lnTo>
                    <a:pt x="56" y="127"/>
                  </a:lnTo>
                  <a:lnTo>
                    <a:pt x="56" y="127"/>
                  </a:lnTo>
                  <a:lnTo>
                    <a:pt x="47" y="130"/>
                  </a:lnTo>
                  <a:lnTo>
                    <a:pt x="41" y="134"/>
                  </a:lnTo>
                  <a:lnTo>
                    <a:pt x="34" y="138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17" y="142"/>
                  </a:lnTo>
                  <a:lnTo>
                    <a:pt x="9" y="155"/>
                  </a:lnTo>
                  <a:lnTo>
                    <a:pt x="0" y="168"/>
                  </a:lnTo>
                  <a:lnTo>
                    <a:pt x="0" y="231"/>
                  </a:lnTo>
                  <a:lnTo>
                    <a:pt x="11" y="246"/>
                  </a:lnTo>
                  <a:lnTo>
                    <a:pt x="11" y="246"/>
                  </a:lnTo>
                  <a:lnTo>
                    <a:pt x="28" y="227"/>
                  </a:lnTo>
                  <a:lnTo>
                    <a:pt x="49" y="204"/>
                  </a:lnTo>
                  <a:lnTo>
                    <a:pt x="49" y="204"/>
                  </a:lnTo>
                  <a:lnTo>
                    <a:pt x="60" y="195"/>
                  </a:lnTo>
                  <a:lnTo>
                    <a:pt x="68" y="189"/>
                  </a:lnTo>
                  <a:lnTo>
                    <a:pt x="81" y="180"/>
                  </a:lnTo>
                  <a:lnTo>
                    <a:pt x="81" y="180"/>
                  </a:lnTo>
                  <a:lnTo>
                    <a:pt x="89" y="174"/>
                  </a:lnTo>
                  <a:lnTo>
                    <a:pt x="100" y="164"/>
                  </a:lnTo>
                  <a:lnTo>
                    <a:pt x="125" y="136"/>
                  </a:lnTo>
                  <a:lnTo>
                    <a:pt x="125" y="136"/>
                  </a:lnTo>
                  <a:lnTo>
                    <a:pt x="138" y="119"/>
                  </a:lnTo>
                  <a:lnTo>
                    <a:pt x="142" y="111"/>
                  </a:lnTo>
                  <a:lnTo>
                    <a:pt x="147" y="104"/>
                  </a:lnTo>
                  <a:lnTo>
                    <a:pt x="147" y="104"/>
                  </a:lnTo>
                  <a:lnTo>
                    <a:pt x="149" y="98"/>
                  </a:lnTo>
                  <a:lnTo>
                    <a:pt x="151" y="89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72" y="58"/>
                  </a:lnTo>
                  <a:lnTo>
                    <a:pt x="176" y="47"/>
                  </a:lnTo>
                  <a:lnTo>
                    <a:pt x="178" y="41"/>
                  </a:lnTo>
                  <a:lnTo>
                    <a:pt x="178" y="41"/>
                  </a:lnTo>
                  <a:lnTo>
                    <a:pt x="180" y="28"/>
                  </a:lnTo>
                  <a:lnTo>
                    <a:pt x="185" y="9"/>
                  </a:lnTo>
                  <a:lnTo>
                    <a:pt x="185" y="9"/>
                  </a:lnTo>
                  <a:lnTo>
                    <a:pt x="183" y="2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68" y="9"/>
                  </a:lnTo>
                  <a:lnTo>
                    <a:pt x="157" y="11"/>
                  </a:lnTo>
                  <a:lnTo>
                    <a:pt x="144" y="13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15" y="15"/>
                  </a:lnTo>
                  <a:lnTo>
                    <a:pt x="108" y="17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0" y="24"/>
                  </a:lnTo>
                  <a:lnTo>
                    <a:pt x="92" y="24"/>
                  </a:lnTo>
                  <a:lnTo>
                    <a:pt x="85" y="24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5" y="30"/>
                  </a:lnTo>
                  <a:lnTo>
                    <a:pt x="66" y="30"/>
                  </a:lnTo>
                  <a:lnTo>
                    <a:pt x="58" y="30"/>
                  </a:lnTo>
                  <a:lnTo>
                    <a:pt x="53" y="28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47" y="17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36"/>
                  </a:lnTo>
                  <a:lnTo>
                    <a:pt x="43" y="45"/>
                  </a:lnTo>
                  <a:lnTo>
                    <a:pt x="43" y="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DDD19FE-3DE8-42EF-8FE0-015CCE911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534" y="2547352"/>
              <a:ext cx="230060" cy="182537"/>
            </a:xfrm>
            <a:custGeom>
              <a:avLst/>
              <a:gdLst>
                <a:gd name="T0" fmla="*/ 78 w 213"/>
                <a:gd name="T1" fmla="*/ 169 h 169"/>
                <a:gd name="T2" fmla="*/ 78 w 213"/>
                <a:gd name="T3" fmla="*/ 146 h 169"/>
                <a:gd name="T4" fmla="*/ 108 w 213"/>
                <a:gd name="T5" fmla="*/ 127 h 169"/>
                <a:gd name="T6" fmla="*/ 110 w 213"/>
                <a:gd name="T7" fmla="*/ 125 h 169"/>
                <a:gd name="T8" fmla="*/ 118 w 213"/>
                <a:gd name="T9" fmla="*/ 125 h 169"/>
                <a:gd name="T10" fmla="*/ 118 w 213"/>
                <a:gd name="T11" fmla="*/ 123 h 169"/>
                <a:gd name="T12" fmla="*/ 125 w 213"/>
                <a:gd name="T13" fmla="*/ 120 h 169"/>
                <a:gd name="T14" fmla="*/ 135 w 213"/>
                <a:gd name="T15" fmla="*/ 118 h 169"/>
                <a:gd name="T16" fmla="*/ 141 w 213"/>
                <a:gd name="T17" fmla="*/ 116 h 169"/>
                <a:gd name="T18" fmla="*/ 144 w 213"/>
                <a:gd name="T19" fmla="*/ 110 h 169"/>
                <a:gd name="T20" fmla="*/ 146 w 213"/>
                <a:gd name="T21" fmla="*/ 106 h 169"/>
                <a:gd name="T22" fmla="*/ 156 w 213"/>
                <a:gd name="T23" fmla="*/ 103 h 169"/>
                <a:gd name="T24" fmla="*/ 161 w 213"/>
                <a:gd name="T25" fmla="*/ 103 h 169"/>
                <a:gd name="T26" fmla="*/ 163 w 213"/>
                <a:gd name="T27" fmla="*/ 99 h 169"/>
                <a:gd name="T28" fmla="*/ 165 w 213"/>
                <a:gd name="T29" fmla="*/ 99 h 169"/>
                <a:gd name="T30" fmla="*/ 167 w 213"/>
                <a:gd name="T31" fmla="*/ 95 h 169"/>
                <a:gd name="T32" fmla="*/ 167 w 213"/>
                <a:gd name="T33" fmla="*/ 89 h 169"/>
                <a:gd name="T34" fmla="*/ 173 w 213"/>
                <a:gd name="T35" fmla="*/ 82 h 169"/>
                <a:gd name="T36" fmla="*/ 180 w 213"/>
                <a:gd name="T37" fmla="*/ 82 h 169"/>
                <a:gd name="T38" fmla="*/ 184 w 213"/>
                <a:gd name="T39" fmla="*/ 76 h 169"/>
                <a:gd name="T40" fmla="*/ 188 w 213"/>
                <a:gd name="T41" fmla="*/ 76 h 169"/>
                <a:gd name="T42" fmla="*/ 209 w 213"/>
                <a:gd name="T43" fmla="*/ 76 h 169"/>
                <a:gd name="T44" fmla="*/ 211 w 213"/>
                <a:gd name="T45" fmla="*/ 76 h 169"/>
                <a:gd name="T46" fmla="*/ 213 w 213"/>
                <a:gd name="T47" fmla="*/ 70 h 169"/>
                <a:gd name="T48" fmla="*/ 211 w 213"/>
                <a:gd name="T49" fmla="*/ 61 h 169"/>
                <a:gd name="T50" fmla="*/ 207 w 213"/>
                <a:gd name="T51" fmla="*/ 57 h 169"/>
                <a:gd name="T52" fmla="*/ 205 w 213"/>
                <a:gd name="T53" fmla="*/ 55 h 169"/>
                <a:gd name="T54" fmla="*/ 205 w 213"/>
                <a:gd name="T55" fmla="*/ 40 h 169"/>
                <a:gd name="T56" fmla="*/ 205 w 213"/>
                <a:gd name="T57" fmla="*/ 29 h 169"/>
                <a:gd name="T58" fmla="*/ 201 w 213"/>
                <a:gd name="T59" fmla="*/ 21 h 169"/>
                <a:gd name="T60" fmla="*/ 197 w 213"/>
                <a:gd name="T61" fmla="*/ 17 h 169"/>
                <a:gd name="T62" fmla="*/ 177 w 213"/>
                <a:gd name="T63" fmla="*/ 10 h 169"/>
                <a:gd name="T64" fmla="*/ 161 w 213"/>
                <a:gd name="T65" fmla="*/ 12 h 169"/>
                <a:gd name="T66" fmla="*/ 146 w 213"/>
                <a:gd name="T67" fmla="*/ 8 h 169"/>
                <a:gd name="T68" fmla="*/ 137 w 213"/>
                <a:gd name="T69" fmla="*/ 0 h 169"/>
                <a:gd name="T70" fmla="*/ 131 w 213"/>
                <a:gd name="T71" fmla="*/ 0 h 169"/>
                <a:gd name="T72" fmla="*/ 125 w 213"/>
                <a:gd name="T73" fmla="*/ 6 h 169"/>
                <a:gd name="T74" fmla="*/ 110 w 213"/>
                <a:gd name="T75" fmla="*/ 38 h 169"/>
                <a:gd name="T76" fmla="*/ 105 w 213"/>
                <a:gd name="T77" fmla="*/ 42 h 169"/>
                <a:gd name="T78" fmla="*/ 91 w 213"/>
                <a:gd name="T79" fmla="*/ 48 h 169"/>
                <a:gd name="T80" fmla="*/ 84 w 213"/>
                <a:gd name="T81" fmla="*/ 50 h 169"/>
                <a:gd name="T82" fmla="*/ 76 w 213"/>
                <a:gd name="T83" fmla="*/ 55 h 169"/>
                <a:gd name="T84" fmla="*/ 69 w 213"/>
                <a:gd name="T85" fmla="*/ 65 h 169"/>
                <a:gd name="T86" fmla="*/ 67 w 213"/>
                <a:gd name="T87" fmla="*/ 70 h 169"/>
                <a:gd name="T88" fmla="*/ 63 w 213"/>
                <a:gd name="T89" fmla="*/ 78 h 169"/>
                <a:gd name="T90" fmla="*/ 59 w 213"/>
                <a:gd name="T91" fmla="*/ 82 h 169"/>
                <a:gd name="T92" fmla="*/ 57 w 213"/>
                <a:gd name="T93" fmla="*/ 95 h 169"/>
                <a:gd name="T94" fmla="*/ 59 w 213"/>
                <a:gd name="T95" fmla="*/ 110 h 169"/>
                <a:gd name="T96" fmla="*/ 61 w 213"/>
                <a:gd name="T97" fmla="*/ 112 h 169"/>
                <a:gd name="T98" fmla="*/ 55 w 213"/>
                <a:gd name="T99" fmla="*/ 125 h 169"/>
                <a:gd name="T100" fmla="*/ 40 w 213"/>
                <a:gd name="T101" fmla="*/ 137 h 169"/>
                <a:gd name="T102" fmla="*/ 33 w 213"/>
                <a:gd name="T103" fmla="*/ 144 h 169"/>
                <a:gd name="T104" fmla="*/ 21 w 213"/>
                <a:gd name="T105" fmla="*/ 152 h 169"/>
                <a:gd name="T106" fmla="*/ 12 w 213"/>
                <a:gd name="T107" fmla="*/ 156 h 169"/>
                <a:gd name="T108" fmla="*/ 0 w 213"/>
                <a:gd name="T109" fmla="*/ 163 h 169"/>
                <a:gd name="T110" fmla="*/ 65 w 213"/>
                <a:gd name="T111" fmla="*/ 163 h 169"/>
                <a:gd name="T112" fmla="*/ 74 w 213"/>
                <a:gd name="T113" fmla="*/ 163 h 169"/>
                <a:gd name="T114" fmla="*/ 78 w 213"/>
                <a:gd name="T1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3" h="169">
                  <a:moveTo>
                    <a:pt x="78" y="169"/>
                  </a:moveTo>
                  <a:lnTo>
                    <a:pt x="78" y="169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91" y="135"/>
                  </a:lnTo>
                  <a:lnTo>
                    <a:pt x="108" y="127"/>
                  </a:lnTo>
                  <a:lnTo>
                    <a:pt x="108" y="127"/>
                  </a:lnTo>
                  <a:lnTo>
                    <a:pt x="110" y="125"/>
                  </a:lnTo>
                  <a:lnTo>
                    <a:pt x="114" y="125"/>
                  </a:lnTo>
                  <a:lnTo>
                    <a:pt x="118" y="125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20" y="120"/>
                  </a:lnTo>
                  <a:lnTo>
                    <a:pt x="125" y="120"/>
                  </a:lnTo>
                  <a:lnTo>
                    <a:pt x="135" y="118"/>
                  </a:lnTo>
                  <a:lnTo>
                    <a:pt x="135" y="118"/>
                  </a:lnTo>
                  <a:lnTo>
                    <a:pt x="137" y="118"/>
                  </a:lnTo>
                  <a:lnTo>
                    <a:pt x="141" y="116"/>
                  </a:lnTo>
                  <a:lnTo>
                    <a:pt x="144" y="112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6" y="106"/>
                  </a:lnTo>
                  <a:lnTo>
                    <a:pt x="148" y="106"/>
                  </a:lnTo>
                  <a:lnTo>
                    <a:pt x="156" y="103"/>
                  </a:lnTo>
                  <a:lnTo>
                    <a:pt x="156" y="103"/>
                  </a:lnTo>
                  <a:lnTo>
                    <a:pt x="161" y="103"/>
                  </a:lnTo>
                  <a:lnTo>
                    <a:pt x="163" y="101"/>
                  </a:lnTo>
                  <a:lnTo>
                    <a:pt x="163" y="99"/>
                  </a:lnTo>
                  <a:lnTo>
                    <a:pt x="165" y="99"/>
                  </a:lnTo>
                  <a:lnTo>
                    <a:pt x="165" y="99"/>
                  </a:lnTo>
                  <a:lnTo>
                    <a:pt x="167" y="97"/>
                  </a:lnTo>
                  <a:lnTo>
                    <a:pt x="167" y="95"/>
                  </a:lnTo>
                  <a:lnTo>
                    <a:pt x="167" y="89"/>
                  </a:lnTo>
                  <a:lnTo>
                    <a:pt x="167" y="89"/>
                  </a:lnTo>
                  <a:lnTo>
                    <a:pt x="169" y="84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80" y="82"/>
                  </a:lnTo>
                  <a:lnTo>
                    <a:pt x="182" y="80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8" y="76"/>
                  </a:lnTo>
                  <a:lnTo>
                    <a:pt x="194" y="76"/>
                  </a:lnTo>
                  <a:lnTo>
                    <a:pt x="209" y="76"/>
                  </a:lnTo>
                  <a:lnTo>
                    <a:pt x="209" y="76"/>
                  </a:lnTo>
                  <a:lnTo>
                    <a:pt x="211" y="76"/>
                  </a:lnTo>
                  <a:lnTo>
                    <a:pt x="213" y="74"/>
                  </a:lnTo>
                  <a:lnTo>
                    <a:pt x="213" y="70"/>
                  </a:lnTo>
                  <a:lnTo>
                    <a:pt x="213" y="70"/>
                  </a:lnTo>
                  <a:lnTo>
                    <a:pt x="211" y="61"/>
                  </a:lnTo>
                  <a:lnTo>
                    <a:pt x="209" y="59"/>
                  </a:lnTo>
                  <a:lnTo>
                    <a:pt x="207" y="57"/>
                  </a:lnTo>
                  <a:lnTo>
                    <a:pt x="207" y="57"/>
                  </a:lnTo>
                  <a:lnTo>
                    <a:pt x="205" y="55"/>
                  </a:lnTo>
                  <a:lnTo>
                    <a:pt x="205" y="50"/>
                  </a:lnTo>
                  <a:lnTo>
                    <a:pt x="205" y="40"/>
                  </a:lnTo>
                  <a:lnTo>
                    <a:pt x="205" y="40"/>
                  </a:lnTo>
                  <a:lnTo>
                    <a:pt x="205" y="29"/>
                  </a:lnTo>
                  <a:lnTo>
                    <a:pt x="201" y="21"/>
                  </a:lnTo>
                  <a:lnTo>
                    <a:pt x="201" y="21"/>
                  </a:lnTo>
                  <a:lnTo>
                    <a:pt x="197" y="17"/>
                  </a:lnTo>
                  <a:lnTo>
                    <a:pt x="197" y="17"/>
                  </a:lnTo>
                  <a:lnTo>
                    <a:pt x="188" y="14"/>
                  </a:lnTo>
                  <a:lnTo>
                    <a:pt x="177" y="10"/>
                  </a:lnTo>
                  <a:lnTo>
                    <a:pt x="177" y="10"/>
                  </a:lnTo>
                  <a:lnTo>
                    <a:pt x="161" y="12"/>
                  </a:lnTo>
                  <a:lnTo>
                    <a:pt x="152" y="12"/>
                  </a:lnTo>
                  <a:lnTo>
                    <a:pt x="146" y="8"/>
                  </a:lnTo>
                  <a:lnTo>
                    <a:pt x="146" y="8"/>
                  </a:lnTo>
                  <a:lnTo>
                    <a:pt x="137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5" y="6"/>
                  </a:lnTo>
                  <a:lnTo>
                    <a:pt x="120" y="17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05" y="42"/>
                  </a:lnTo>
                  <a:lnTo>
                    <a:pt x="97" y="46"/>
                  </a:lnTo>
                  <a:lnTo>
                    <a:pt x="91" y="48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78" y="50"/>
                  </a:lnTo>
                  <a:lnTo>
                    <a:pt x="76" y="55"/>
                  </a:lnTo>
                  <a:lnTo>
                    <a:pt x="74" y="61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7" y="70"/>
                  </a:lnTo>
                  <a:lnTo>
                    <a:pt x="65" y="74"/>
                  </a:lnTo>
                  <a:lnTo>
                    <a:pt x="63" y="78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7" y="89"/>
                  </a:lnTo>
                  <a:lnTo>
                    <a:pt x="57" y="95"/>
                  </a:lnTo>
                  <a:lnTo>
                    <a:pt x="57" y="103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61" y="112"/>
                  </a:lnTo>
                  <a:lnTo>
                    <a:pt x="59" y="116"/>
                  </a:lnTo>
                  <a:lnTo>
                    <a:pt x="55" y="125"/>
                  </a:lnTo>
                  <a:lnTo>
                    <a:pt x="46" y="133"/>
                  </a:lnTo>
                  <a:lnTo>
                    <a:pt x="40" y="137"/>
                  </a:lnTo>
                  <a:lnTo>
                    <a:pt x="40" y="137"/>
                  </a:lnTo>
                  <a:lnTo>
                    <a:pt x="33" y="144"/>
                  </a:lnTo>
                  <a:lnTo>
                    <a:pt x="27" y="148"/>
                  </a:lnTo>
                  <a:lnTo>
                    <a:pt x="21" y="152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6" y="159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65" y="163"/>
                  </a:lnTo>
                  <a:lnTo>
                    <a:pt x="65" y="163"/>
                  </a:lnTo>
                  <a:lnTo>
                    <a:pt x="74" y="163"/>
                  </a:lnTo>
                  <a:lnTo>
                    <a:pt x="76" y="165"/>
                  </a:lnTo>
                  <a:lnTo>
                    <a:pt x="78" y="169"/>
                  </a:lnTo>
                  <a:lnTo>
                    <a:pt x="78" y="1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F8872C-21AC-4944-9303-44D3E1657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008" y="2514949"/>
              <a:ext cx="79927" cy="153374"/>
            </a:xfrm>
            <a:custGeom>
              <a:avLst/>
              <a:gdLst>
                <a:gd name="T0" fmla="*/ 19 w 74"/>
                <a:gd name="T1" fmla="*/ 34 h 142"/>
                <a:gd name="T2" fmla="*/ 19 w 74"/>
                <a:gd name="T3" fmla="*/ 44 h 142"/>
                <a:gd name="T4" fmla="*/ 13 w 74"/>
                <a:gd name="T5" fmla="*/ 53 h 142"/>
                <a:gd name="T6" fmla="*/ 11 w 74"/>
                <a:gd name="T7" fmla="*/ 55 h 142"/>
                <a:gd name="T8" fmla="*/ 4 w 74"/>
                <a:gd name="T9" fmla="*/ 64 h 142"/>
                <a:gd name="T10" fmla="*/ 2 w 74"/>
                <a:gd name="T11" fmla="*/ 66 h 142"/>
                <a:gd name="T12" fmla="*/ 0 w 74"/>
                <a:gd name="T13" fmla="*/ 68 h 142"/>
                <a:gd name="T14" fmla="*/ 4 w 74"/>
                <a:gd name="T15" fmla="*/ 78 h 142"/>
                <a:gd name="T16" fmla="*/ 9 w 74"/>
                <a:gd name="T17" fmla="*/ 85 h 142"/>
                <a:gd name="T18" fmla="*/ 15 w 74"/>
                <a:gd name="T19" fmla="*/ 89 h 142"/>
                <a:gd name="T20" fmla="*/ 17 w 74"/>
                <a:gd name="T21" fmla="*/ 95 h 142"/>
                <a:gd name="T22" fmla="*/ 21 w 74"/>
                <a:gd name="T23" fmla="*/ 100 h 142"/>
                <a:gd name="T24" fmla="*/ 30 w 74"/>
                <a:gd name="T25" fmla="*/ 106 h 142"/>
                <a:gd name="T26" fmla="*/ 38 w 74"/>
                <a:gd name="T27" fmla="*/ 138 h 142"/>
                <a:gd name="T28" fmla="*/ 40 w 74"/>
                <a:gd name="T29" fmla="*/ 142 h 142"/>
                <a:gd name="T30" fmla="*/ 45 w 74"/>
                <a:gd name="T31" fmla="*/ 140 h 142"/>
                <a:gd name="T32" fmla="*/ 47 w 74"/>
                <a:gd name="T33" fmla="*/ 136 h 142"/>
                <a:gd name="T34" fmla="*/ 51 w 74"/>
                <a:gd name="T35" fmla="*/ 121 h 142"/>
                <a:gd name="T36" fmla="*/ 51 w 74"/>
                <a:gd name="T37" fmla="*/ 117 h 142"/>
                <a:gd name="T38" fmla="*/ 53 w 74"/>
                <a:gd name="T39" fmla="*/ 114 h 142"/>
                <a:gd name="T40" fmla="*/ 66 w 74"/>
                <a:gd name="T41" fmla="*/ 100 h 142"/>
                <a:gd name="T42" fmla="*/ 72 w 74"/>
                <a:gd name="T43" fmla="*/ 97 h 142"/>
                <a:gd name="T44" fmla="*/ 74 w 74"/>
                <a:gd name="T45" fmla="*/ 95 h 142"/>
                <a:gd name="T46" fmla="*/ 74 w 74"/>
                <a:gd name="T47" fmla="*/ 85 h 142"/>
                <a:gd name="T48" fmla="*/ 68 w 74"/>
                <a:gd name="T49" fmla="*/ 78 h 142"/>
                <a:gd name="T50" fmla="*/ 64 w 74"/>
                <a:gd name="T51" fmla="*/ 72 h 142"/>
                <a:gd name="T52" fmla="*/ 59 w 74"/>
                <a:gd name="T53" fmla="*/ 72 h 142"/>
                <a:gd name="T54" fmla="*/ 57 w 74"/>
                <a:gd name="T55" fmla="*/ 74 h 142"/>
                <a:gd name="T56" fmla="*/ 49 w 74"/>
                <a:gd name="T57" fmla="*/ 70 h 142"/>
                <a:gd name="T58" fmla="*/ 47 w 74"/>
                <a:gd name="T59" fmla="*/ 66 h 142"/>
                <a:gd name="T60" fmla="*/ 49 w 74"/>
                <a:gd name="T61" fmla="*/ 59 h 142"/>
                <a:gd name="T62" fmla="*/ 59 w 74"/>
                <a:gd name="T63" fmla="*/ 53 h 142"/>
                <a:gd name="T64" fmla="*/ 66 w 74"/>
                <a:gd name="T65" fmla="*/ 42 h 142"/>
                <a:gd name="T66" fmla="*/ 59 w 74"/>
                <a:gd name="T67" fmla="*/ 30 h 142"/>
                <a:gd name="T68" fmla="*/ 57 w 74"/>
                <a:gd name="T69" fmla="*/ 25 h 142"/>
                <a:gd name="T70" fmla="*/ 64 w 74"/>
                <a:gd name="T71" fmla="*/ 15 h 142"/>
                <a:gd name="T72" fmla="*/ 66 w 74"/>
                <a:gd name="T73" fmla="*/ 11 h 142"/>
                <a:gd name="T74" fmla="*/ 64 w 74"/>
                <a:gd name="T75" fmla="*/ 6 h 142"/>
                <a:gd name="T76" fmla="*/ 61 w 74"/>
                <a:gd name="T77" fmla="*/ 8 h 142"/>
                <a:gd name="T78" fmla="*/ 53 w 74"/>
                <a:gd name="T79" fmla="*/ 8 h 142"/>
                <a:gd name="T80" fmla="*/ 53 w 74"/>
                <a:gd name="T81" fmla="*/ 4 h 142"/>
                <a:gd name="T82" fmla="*/ 49 w 74"/>
                <a:gd name="T83" fmla="*/ 2 h 142"/>
                <a:gd name="T84" fmla="*/ 34 w 74"/>
                <a:gd name="T85" fmla="*/ 0 h 142"/>
                <a:gd name="T86" fmla="*/ 28 w 74"/>
                <a:gd name="T87" fmla="*/ 4 h 142"/>
                <a:gd name="T88" fmla="*/ 19 w 74"/>
                <a:gd name="T89" fmla="*/ 6 h 142"/>
                <a:gd name="T90" fmla="*/ 17 w 74"/>
                <a:gd name="T91" fmla="*/ 23 h 142"/>
                <a:gd name="T92" fmla="*/ 19 w 74"/>
                <a:gd name="T93" fmla="*/ 3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" h="142">
                  <a:moveTo>
                    <a:pt x="19" y="34"/>
                  </a:moveTo>
                  <a:lnTo>
                    <a:pt x="19" y="34"/>
                  </a:lnTo>
                  <a:lnTo>
                    <a:pt x="19" y="40"/>
                  </a:lnTo>
                  <a:lnTo>
                    <a:pt x="19" y="44"/>
                  </a:lnTo>
                  <a:lnTo>
                    <a:pt x="17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1" y="55"/>
                  </a:lnTo>
                  <a:lnTo>
                    <a:pt x="6" y="59"/>
                  </a:lnTo>
                  <a:lnTo>
                    <a:pt x="4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4" y="78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13" y="87"/>
                  </a:lnTo>
                  <a:lnTo>
                    <a:pt x="15" y="89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7"/>
                  </a:lnTo>
                  <a:lnTo>
                    <a:pt x="21" y="100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6" y="121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5" y="140"/>
                  </a:lnTo>
                  <a:lnTo>
                    <a:pt x="47" y="136"/>
                  </a:lnTo>
                  <a:lnTo>
                    <a:pt x="47" y="136"/>
                  </a:lnTo>
                  <a:lnTo>
                    <a:pt x="51" y="127"/>
                  </a:lnTo>
                  <a:lnTo>
                    <a:pt x="51" y="121"/>
                  </a:lnTo>
                  <a:lnTo>
                    <a:pt x="51" y="121"/>
                  </a:lnTo>
                  <a:lnTo>
                    <a:pt x="51" y="117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2" y="97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0" y="80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2"/>
                  </a:lnTo>
                  <a:lnTo>
                    <a:pt x="61" y="72"/>
                  </a:lnTo>
                  <a:lnTo>
                    <a:pt x="59" y="72"/>
                  </a:lnTo>
                  <a:lnTo>
                    <a:pt x="59" y="72"/>
                  </a:lnTo>
                  <a:lnTo>
                    <a:pt x="57" y="74"/>
                  </a:lnTo>
                  <a:lnTo>
                    <a:pt x="53" y="72"/>
                  </a:lnTo>
                  <a:lnTo>
                    <a:pt x="49" y="70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1"/>
                  </a:lnTo>
                  <a:lnTo>
                    <a:pt x="49" y="59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64" y="49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7" y="25"/>
                  </a:lnTo>
                  <a:lnTo>
                    <a:pt x="57" y="21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6" y="11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5" y="11"/>
                  </a:lnTo>
                  <a:lnTo>
                    <a:pt x="53" y="8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19" y="34"/>
                  </a:lnTo>
                  <a:lnTo>
                    <a:pt x="19" y="3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82EC54AC-EBB0-47D0-93E8-2A361449D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781" y="2517109"/>
              <a:ext cx="402875" cy="386675"/>
            </a:xfrm>
            <a:custGeom>
              <a:avLst/>
              <a:gdLst>
                <a:gd name="T0" fmla="*/ 127 w 373"/>
                <a:gd name="T1" fmla="*/ 78 h 358"/>
                <a:gd name="T2" fmla="*/ 129 w 373"/>
                <a:gd name="T3" fmla="*/ 85 h 358"/>
                <a:gd name="T4" fmla="*/ 135 w 373"/>
                <a:gd name="T5" fmla="*/ 98 h 358"/>
                <a:gd name="T6" fmla="*/ 133 w 373"/>
                <a:gd name="T7" fmla="*/ 104 h 358"/>
                <a:gd name="T8" fmla="*/ 116 w 373"/>
                <a:gd name="T9" fmla="*/ 104 h 358"/>
                <a:gd name="T10" fmla="*/ 106 w 373"/>
                <a:gd name="T11" fmla="*/ 104 h 358"/>
                <a:gd name="T12" fmla="*/ 95 w 373"/>
                <a:gd name="T13" fmla="*/ 110 h 358"/>
                <a:gd name="T14" fmla="*/ 89 w 373"/>
                <a:gd name="T15" fmla="*/ 117 h 358"/>
                <a:gd name="T16" fmla="*/ 89 w 373"/>
                <a:gd name="T17" fmla="*/ 125 h 358"/>
                <a:gd name="T18" fmla="*/ 85 w 373"/>
                <a:gd name="T19" fmla="*/ 127 h 358"/>
                <a:gd name="T20" fmla="*/ 78 w 373"/>
                <a:gd name="T21" fmla="*/ 131 h 358"/>
                <a:gd name="T22" fmla="*/ 68 w 373"/>
                <a:gd name="T23" fmla="*/ 134 h 358"/>
                <a:gd name="T24" fmla="*/ 66 w 373"/>
                <a:gd name="T25" fmla="*/ 140 h 358"/>
                <a:gd name="T26" fmla="*/ 57 w 373"/>
                <a:gd name="T27" fmla="*/ 146 h 358"/>
                <a:gd name="T28" fmla="*/ 42 w 373"/>
                <a:gd name="T29" fmla="*/ 148 h 358"/>
                <a:gd name="T30" fmla="*/ 40 w 373"/>
                <a:gd name="T31" fmla="*/ 153 h 358"/>
                <a:gd name="T32" fmla="*/ 30 w 373"/>
                <a:gd name="T33" fmla="*/ 155 h 358"/>
                <a:gd name="T34" fmla="*/ 0 w 373"/>
                <a:gd name="T35" fmla="*/ 174 h 358"/>
                <a:gd name="T36" fmla="*/ 0 w 373"/>
                <a:gd name="T37" fmla="*/ 197 h 358"/>
                <a:gd name="T38" fmla="*/ 93 w 373"/>
                <a:gd name="T39" fmla="*/ 259 h 358"/>
                <a:gd name="T40" fmla="*/ 184 w 373"/>
                <a:gd name="T41" fmla="*/ 326 h 358"/>
                <a:gd name="T42" fmla="*/ 195 w 373"/>
                <a:gd name="T43" fmla="*/ 333 h 358"/>
                <a:gd name="T44" fmla="*/ 214 w 373"/>
                <a:gd name="T45" fmla="*/ 343 h 358"/>
                <a:gd name="T46" fmla="*/ 218 w 373"/>
                <a:gd name="T47" fmla="*/ 358 h 358"/>
                <a:gd name="T48" fmla="*/ 263 w 373"/>
                <a:gd name="T49" fmla="*/ 346 h 358"/>
                <a:gd name="T50" fmla="*/ 373 w 373"/>
                <a:gd name="T51" fmla="*/ 271 h 358"/>
                <a:gd name="T52" fmla="*/ 368 w 373"/>
                <a:gd name="T53" fmla="*/ 261 h 358"/>
                <a:gd name="T54" fmla="*/ 362 w 373"/>
                <a:gd name="T55" fmla="*/ 257 h 358"/>
                <a:gd name="T56" fmla="*/ 349 w 373"/>
                <a:gd name="T57" fmla="*/ 252 h 358"/>
                <a:gd name="T58" fmla="*/ 337 w 373"/>
                <a:gd name="T59" fmla="*/ 244 h 358"/>
                <a:gd name="T60" fmla="*/ 337 w 373"/>
                <a:gd name="T61" fmla="*/ 235 h 358"/>
                <a:gd name="T62" fmla="*/ 330 w 373"/>
                <a:gd name="T63" fmla="*/ 223 h 358"/>
                <a:gd name="T64" fmla="*/ 330 w 373"/>
                <a:gd name="T65" fmla="*/ 214 h 358"/>
                <a:gd name="T66" fmla="*/ 335 w 373"/>
                <a:gd name="T67" fmla="*/ 208 h 358"/>
                <a:gd name="T68" fmla="*/ 332 w 373"/>
                <a:gd name="T69" fmla="*/ 197 h 358"/>
                <a:gd name="T70" fmla="*/ 332 w 373"/>
                <a:gd name="T71" fmla="*/ 191 h 358"/>
                <a:gd name="T72" fmla="*/ 335 w 373"/>
                <a:gd name="T73" fmla="*/ 178 h 358"/>
                <a:gd name="T74" fmla="*/ 335 w 373"/>
                <a:gd name="T75" fmla="*/ 170 h 358"/>
                <a:gd name="T76" fmla="*/ 335 w 373"/>
                <a:gd name="T77" fmla="*/ 161 h 358"/>
                <a:gd name="T78" fmla="*/ 326 w 373"/>
                <a:gd name="T79" fmla="*/ 144 h 358"/>
                <a:gd name="T80" fmla="*/ 328 w 373"/>
                <a:gd name="T81" fmla="*/ 136 h 358"/>
                <a:gd name="T82" fmla="*/ 320 w 373"/>
                <a:gd name="T83" fmla="*/ 104 h 358"/>
                <a:gd name="T84" fmla="*/ 307 w 373"/>
                <a:gd name="T85" fmla="*/ 95 h 358"/>
                <a:gd name="T86" fmla="*/ 305 w 373"/>
                <a:gd name="T87" fmla="*/ 87 h 358"/>
                <a:gd name="T88" fmla="*/ 299 w 373"/>
                <a:gd name="T89" fmla="*/ 83 h 358"/>
                <a:gd name="T90" fmla="*/ 290 w 373"/>
                <a:gd name="T91" fmla="*/ 66 h 358"/>
                <a:gd name="T92" fmla="*/ 292 w 373"/>
                <a:gd name="T93" fmla="*/ 64 h 358"/>
                <a:gd name="T94" fmla="*/ 301 w 373"/>
                <a:gd name="T95" fmla="*/ 53 h 358"/>
                <a:gd name="T96" fmla="*/ 307 w 373"/>
                <a:gd name="T97" fmla="*/ 49 h 358"/>
                <a:gd name="T98" fmla="*/ 309 w 373"/>
                <a:gd name="T99" fmla="*/ 32 h 358"/>
                <a:gd name="T100" fmla="*/ 307 w 373"/>
                <a:gd name="T101" fmla="*/ 21 h 358"/>
                <a:gd name="T102" fmla="*/ 299 w 373"/>
                <a:gd name="T103" fmla="*/ 2 h 358"/>
                <a:gd name="T104" fmla="*/ 284 w 373"/>
                <a:gd name="T105" fmla="*/ 2 h 358"/>
                <a:gd name="T106" fmla="*/ 260 w 373"/>
                <a:gd name="T107" fmla="*/ 6 h 358"/>
                <a:gd name="T108" fmla="*/ 250 w 373"/>
                <a:gd name="T109" fmla="*/ 9 h 358"/>
                <a:gd name="T110" fmla="*/ 218 w 373"/>
                <a:gd name="T111" fmla="*/ 9 h 358"/>
                <a:gd name="T112" fmla="*/ 174 w 373"/>
                <a:gd name="T113" fmla="*/ 15 h 358"/>
                <a:gd name="T114" fmla="*/ 155 w 373"/>
                <a:gd name="T115" fmla="*/ 28 h 358"/>
                <a:gd name="T116" fmla="*/ 140 w 373"/>
                <a:gd name="T117" fmla="*/ 32 h 358"/>
                <a:gd name="T118" fmla="*/ 127 w 373"/>
                <a:gd name="T119" fmla="*/ 40 h 358"/>
                <a:gd name="T120" fmla="*/ 119 w 373"/>
                <a:gd name="T121" fmla="*/ 45 h 358"/>
                <a:gd name="T122" fmla="*/ 127 w 373"/>
                <a:gd name="T123" fmla="*/ 5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3" h="358">
                  <a:moveTo>
                    <a:pt x="127" y="68"/>
                  </a:moveTo>
                  <a:lnTo>
                    <a:pt x="127" y="68"/>
                  </a:lnTo>
                  <a:lnTo>
                    <a:pt x="127" y="78"/>
                  </a:lnTo>
                  <a:lnTo>
                    <a:pt x="127" y="83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31" y="87"/>
                  </a:lnTo>
                  <a:lnTo>
                    <a:pt x="133" y="89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35" y="102"/>
                  </a:lnTo>
                  <a:lnTo>
                    <a:pt x="133" y="104"/>
                  </a:lnTo>
                  <a:lnTo>
                    <a:pt x="131" y="104"/>
                  </a:lnTo>
                  <a:lnTo>
                    <a:pt x="131" y="104"/>
                  </a:lnTo>
                  <a:lnTo>
                    <a:pt x="116" y="104"/>
                  </a:lnTo>
                  <a:lnTo>
                    <a:pt x="110" y="104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2" y="110"/>
                  </a:lnTo>
                  <a:lnTo>
                    <a:pt x="95" y="110"/>
                  </a:lnTo>
                  <a:lnTo>
                    <a:pt x="95" y="110"/>
                  </a:lnTo>
                  <a:lnTo>
                    <a:pt x="91" y="112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9" y="123"/>
                  </a:lnTo>
                  <a:lnTo>
                    <a:pt x="89" y="125"/>
                  </a:lnTo>
                  <a:lnTo>
                    <a:pt x="87" y="127"/>
                  </a:lnTo>
                  <a:lnTo>
                    <a:pt x="87" y="127"/>
                  </a:lnTo>
                  <a:lnTo>
                    <a:pt x="85" y="127"/>
                  </a:lnTo>
                  <a:lnTo>
                    <a:pt x="85" y="129"/>
                  </a:lnTo>
                  <a:lnTo>
                    <a:pt x="83" y="131"/>
                  </a:lnTo>
                  <a:lnTo>
                    <a:pt x="78" y="131"/>
                  </a:lnTo>
                  <a:lnTo>
                    <a:pt x="78" y="131"/>
                  </a:lnTo>
                  <a:lnTo>
                    <a:pt x="70" y="134"/>
                  </a:lnTo>
                  <a:lnTo>
                    <a:pt x="68" y="134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6" y="140"/>
                  </a:lnTo>
                  <a:lnTo>
                    <a:pt x="63" y="144"/>
                  </a:lnTo>
                  <a:lnTo>
                    <a:pt x="59" y="146"/>
                  </a:lnTo>
                  <a:lnTo>
                    <a:pt x="57" y="146"/>
                  </a:lnTo>
                  <a:lnTo>
                    <a:pt x="57" y="146"/>
                  </a:lnTo>
                  <a:lnTo>
                    <a:pt x="47" y="148"/>
                  </a:lnTo>
                  <a:lnTo>
                    <a:pt x="42" y="148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2" y="153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13" y="16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4" y="201"/>
                  </a:lnTo>
                  <a:lnTo>
                    <a:pt x="4" y="201"/>
                  </a:lnTo>
                  <a:lnTo>
                    <a:pt x="93" y="259"/>
                  </a:lnTo>
                  <a:lnTo>
                    <a:pt x="178" y="316"/>
                  </a:lnTo>
                  <a:lnTo>
                    <a:pt x="178" y="316"/>
                  </a:lnTo>
                  <a:lnTo>
                    <a:pt x="184" y="326"/>
                  </a:lnTo>
                  <a:lnTo>
                    <a:pt x="188" y="333"/>
                  </a:lnTo>
                  <a:lnTo>
                    <a:pt x="188" y="333"/>
                  </a:lnTo>
                  <a:lnTo>
                    <a:pt x="195" y="333"/>
                  </a:lnTo>
                  <a:lnTo>
                    <a:pt x="210" y="339"/>
                  </a:lnTo>
                  <a:lnTo>
                    <a:pt x="210" y="339"/>
                  </a:lnTo>
                  <a:lnTo>
                    <a:pt x="214" y="343"/>
                  </a:lnTo>
                  <a:lnTo>
                    <a:pt x="216" y="350"/>
                  </a:lnTo>
                  <a:lnTo>
                    <a:pt x="218" y="358"/>
                  </a:lnTo>
                  <a:lnTo>
                    <a:pt x="218" y="358"/>
                  </a:lnTo>
                  <a:lnTo>
                    <a:pt x="235" y="354"/>
                  </a:lnTo>
                  <a:lnTo>
                    <a:pt x="235" y="354"/>
                  </a:lnTo>
                  <a:lnTo>
                    <a:pt x="263" y="346"/>
                  </a:lnTo>
                  <a:lnTo>
                    <a:pt x="294" y="318"/>
                  </a:lnTo>
                  <a:lnTo>
                    <a:pt x="373" y="271"/>
                  </a:lnTo>
                  <a:lnTo>
                    <a:pt x="373" y="271"/>
                  </a:lnTo>
                  <a:lnTo>
                    <a:pt x="373" y="271"/>
                  </a:lnTo>
                  <a:lnTo>
                    <a:pt x="373" y="271"/>
                  </a:lnTo>
                  <a:lnTo>
                    <a:pt x="368" y="261"/>
                  </a:lnTo>
                  <a:lnTo>
                    <a:pt x="366" y="257"/>
                  </a:lnTo>
                  <a:lnTo>
                    <a:pt x="362" y="257"/>
                  </a:lnTo>
                  <a:lnTo>
                    <a:pt x="362" y="257"/>
                  </a:lnTo>
                  <a:lnTo>
                    <a:pt x="356" y="254"/>
                  </a:lnTo>
                  <a:lnTo>
                    <a:pt x="349" y="252"/>
                  </a:lnTo>
                  <a:lnTo>
                    <a:pt x="349" y="252"/>
                  </a:lnTo>
                  <a:lnTo>
                    <a:pt x="341" y="250"/>
                  </a:lnTo>
                  <a:lnTo>
                    <a:pt x="339" y="248"/>
                  </a:lnTo>
                  <a:lnTo>
                    <a:pt x="337" y="244"/>
                  </a:lnTo>
                  <a:lnTo>
                    <a:pt x="337" y="244"/>
                  </a:lnTo>
                  <a:lnTo>
                    <a:pt x="337" y="237"/>
                  </a:lnTo>
                  <a:lnTo>
                    <a:pt x="337" y="235"/>
                  </a:lnTo>
                  <a:lnTo>
                    <a:pt x="335" y="231"/>
                  </a:lnTo>
                  <a:lnTo>
                    <a:pt x="335" y="231"/>
                  </a:lnTo>
                  <a:lnTo>
                    <a:pt x="330" y="223"/>
                  </a:lnTo>
                  <a:lnTo>
                    <a:pt x="328" y="218"/>
                  </a:lnTo>
                  <a:lnTo>
                    <a:pt x="328" y="218"/>
                  </a:lnTo>
                  <a:lnTo>
                    <a:pt x="330" y="214"/>
                  </a:lnTo>
                  <a:lnTo>
                    <a:pt x="335" y="210"/>
                  </a:lnTo>
                  <a:lnTo>
                    <a:pt x="335" y="210"/>
                  </a:lnTo>
                  <a:lnTo>
                    <a:pt x="335" y="208"/>
                  </a:lnTo>
                  <a:lnTo>
                    <a:pt x="332" y="201"/>
                  </a:lnTo>
                  <a:lnTo>
                    <a:pt x="332" y="201"/>
                  </a:lnTo>
                  <a:lnTo>
                    <a:pt x="332" y="197"/>
                  </a:lnTo>
                  <a:lnTo>
                    <a:pt x="330" y="193"/>
                  </a:lnTo>
                  <a:lnTo>
                    <a:pt x="332" y="191"/>
                  </a:lnTo>
                  <a:lnTo>
                    <a:pt x="332" y="191"/>
                  </a:lnTo>
                  <a:lnTo>
                    <a:pt x="335" y="187"/>
                  </a:lnTo>
                  <a:lnTo>
                    <a:pt x="335" y="182"/>
                  </a:lnTo>
                  <a:lnTo>
                    <a:pt x="335" y="178"/>
                  </a:lnTo>
                  <a:lnTo>
                    <a:pt x="335" y="178"/>
                  </a:lnTo>
                  <a:lnTo>
                    <a:pt x="332" y="174"/>
                  </a:lnTo>
                  <a:lnTo>
                    <a:pt x="335" y="170"/>
                  </a:lnTo>
                  <a:lnTo>
                    <a:pt x="335" y="165"/>
                  </a:lnTo>
                  <a:lnTo>
                    <a:pt x="335" y="161"/>
                  </a:lnTo>
                  <a:lnTo>
                    <a:pt x="335" y="161"/>
                  </a:lnTo>
                  <a:lnTo>
                    <a:pt x="328" y="151"/>
                  </a:lnTo>
                  <a:lnTo>
                    <a:pt x="326" y="144"/>
                  </a:lnTo>
                  <a:lnTo>
                    <a:pt x="326" y="144"/>
                  </a:lnTo>
                  <a:lnTo>
                    <a:pt x="330" y="140"/>
                  </a:lnTo>
                  <a:lnTo>
                    <a:pt x="330" y="140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6" y="119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11" y="98"/>
                  </a:lnTo>
                  <a:lnTo>
                    <a:pt x="307" y="95"/>
                  </a:lnTo>
                  <a:lnTo>
                    <a:pt x="307" y="93"/>
                  </a:lnTo>
                  <a:lnTo>
                    <a:pt x="307" y="93"/>
                  </a:lnTo>
                  <a:lnTo>
                    <a:pt x="305" y="87"/>
                  </a:lnTo>
                  <a:lnTo>
                    <a:pt x="303" y="85"/>
                  </a:lnTo>
                  <a:lnTo>
                    <a:pt x="299" y="83"/>
                  </a:lnTo>
                  <a:lnTo>
                    <a:pt x="299" y="83"/>
                  </a:lnTo>
                  <a:lnTo>
                    <a:pt x="294" y="76"/>
                  </a:lnTo>
                  <a:lnTo>
                    <a:pt x="290" y="70"/>
                  </a:lnTo>
                  <a:lnTo>
                    <a:pt x="290" y="66"/>
                  </a:lnTo>
                  <a:lnTo>
                    <a:pt x="290" y="64"/>
                  </a:lnTo>
                  <a:lnTo>
                    <a:pt x="292" y="64"/>
                  </a:lnTo>
                  <a:lnTo>
                    <a:pt x="292" y="64"/>
                  </a:lnTo>
                  <a:lnTo>
                    <a:pt x="294" y="62"/>
                  </a:lnTo>
                  <a:lnTo>
                    <a:pt x="296" y="57"/>
                  </a:lnTo>
                  <a:lnTo>
                    <a:pt x="301" y="53"/>
                  </a:lnTo>
                  <a:lnTo>
                    <a:pt x="303" y="51"/>
                  </a:lnTo>
                  <a:lnTo>
                    <a:pt x="303" y="51"/>
                  </a:lnTo>
                  <a:lnTo>
                    <a:pt x="307" y="49"/>
                  </a:lnTo>
                  <a:lnTo>
                    <a:pt x="309" y="42"/>
                  </a:lnTo>
                  <a:lnTo>
                    <a:pt x="309" y="38"/>
                  </a:lnTo>
                  <a:lnTo>
                    <a:pt x="309" y="32"/>
                  </a:lnTo>
                  <a:lnTo>
                    <a:pt x="309" y="32"/>
                  </a:lnTo>
                  <a:lnTo>
                    <a:pt x="307" y="28"/>
                  </a:lnTo>
                  <a:lnTo>
                    <a:pt x="307" y="21"/>
                  </a:lnTo>
                  <a:lnTo>
                    <a:pt x="309" y="4"/>
                  </a:lnTo>
                  <a:lnTo>
                    <a:pt x="309" y="4"/>
                  </a:lnTo>
                  <a:lnTo>
                    <a:pt x="299" y="2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4" y="2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60" y="6"/>
                  </a:lnTo>
                  <a:lnTo>
                    <a:pt x="254" y="9"/>
                  </a:lnTo>
                  <a:lnTo>
                    <a:pt x="250" y="9"/>
                  </a:lnTo>
                  <a:lnTo>
                    <a:pt x="250" y="9"/>
                  </a:lnTo>
                  <a:lnTo>
                    <a:pt x="246" y="6"/>
                  </a:lnTo>
                  <a:lnTo>
                    <a:pt x="239" y="6"/>
                  </a:lnTo>
                  <a:lnTo>
                    <a:pt x="218" y="9"/>
                  </a:lnTo>
                  <a:lnTo>
                    <a:pt x="182" y="13"/>
                  </a:lnTo>
                  <a:lnTo>
                    <a:pt x="182" y="13"/>
                  </a:lnTo>
                  <a:lnTo>
                    <a:pt x="174" y="15"/>
                  </a:lnTo>
                  <a:lnTo>
                    <a:pt x="165" y="19"/>
                  </a:lnTo>
                  <a:lnTo>
                    <a:pt x="161" y="23"/>
                  </a:lnTo>
                  <a:lnTo>
                    <a:pt x="155" y="28"/>
                  </a:lnTo>
                  <a:lnTo>
                    <a:pt x="155" y="28"/>
                  </a:lnTo>
                  <a:lnTo>
                    <a:pt x="148" y="28"/>
                  </a:lnTo>
                  <a:lnTo>
                    <a:pt x="140" y="32"/>
                  </a:lnTo>
                  <a:lnTo>
                    <a:pt x="133" y="36"/>
                  </a:lnTo>
                  <a:lnTo>
                    <a:pt x="127" y="40"/>
                  </a:lnTo>
                  <a:lnTo>
                    <a:pt x="127" y="40"/>
                  </a:lnTo>
                  <a:lnTo>
                    <a:pt x="123" y="42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7" y="57"/>
                  </a:lnTo>
                  <a:lnTo>
                    <a:pt x="127" y="68"/>
                  </a:lnTo>
                  <a:lnTo>
                    <a:pt x="127" y="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E7CDF60-E23E-4442-8EC7-239C354E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892" y="2606757"/>
              <a:ext cx="290545" cy="280826"/>
            </a:xfrm>
            <a:custGeom>
              <a:avLst/>
              <a:gdLst>
                <a:gd name="T0" fmla="*/ 17 w 269"/>
                <a:gd name="T1" fmla="*/ 29 h 260"/>
                <a:gd name="T2" fmla="*/ 15 w 269"/>
                <a:gd name="T3" fmla="*/ 36 h 260"/>
                <a:gd name="T4" fmla="*/ 11 w 269"/>
                <a:gd name="T5" fmla="*/ 51 h 260"/>
                <a:gd name="T6" fmla="*/ 4 w 269"/>
                <a:gd name="T7" fmla="*/ 57 h 260"/>
                <a:gd name="T8" fmla="*/ 2 w 269"/>
                <a:gd name="T9" fmla="*/ 68 h 260"/>
                <a:gd name="T10" fmla="*/ 9 w 269"/>
                <a:gd name="T11" fmla="*/ 82 h 260"/>
                <a:gd name="T12" fmla="*/ 9 w 269"/>
                <a:gd name="T13" fmla="*/ 95 h 260"/>
                <a:gd name="T14" fmla="*/ 9 w 269"/>
                <a:gd name="T15" fmla="*/ 104 h 260"/>
                <a:gd name="T16" fmla="*/ 4 w 269"/>
                <a:gd name="T17" fmla="*/ 110 h 260"/>
                <a:gd name="T18" fmla="*/ 6 w 269"/>
                <a:gd name="T19" fmla="*/ 118 h 260"/>
                <a:gd name="T20" fmla="*/ 9 w 269"/>
                <a:gd name="T21" fmla="*/ 127 h 260"/>
                <a:gd name="T22" fmla="*/ 2 w 269"/>
                <a:gd name="T23" fmla="*/ 135 h 260"/>
                <a:gd name="T24" fmla="*/ 9 w 269"/>
                <a:gd name="T25" fmla="*/ 148 h 260"/>
                <a:gd name="T26" fmla="*/ 11 w 269"/>
                <a:gd name="T27" fmla="*/ 161 h 260"/>
                <a:gd name="T28" fmla="*/ 15 w 269"/>
                <a:gd name="T29" fmla="*/ 167 h 260"/>
                <a:gd name="T30" fmla="*/ 30 w 269"/>
                <a:gd name="T31" fmla="*/ 171 h 260"/>
                <a:gd name="T32" fmla="*/ 40 w 269"/>
                <a:gd name="T33" fmla="*/ 174 h 260"/>
                <a:gd name="T34" fmla="*/ 47 w 269"/>
                <a:gd name="T35" fmla="*/ 188 h 260"/>
                <a:gd name="T36" fmla="*/ 72 w 269"/>
                <a:gd name="T37" fmla="*/ 193 h 260"/>
                <a:gd name="T38" fmla="*/ 83 w 269"/>
                <a:gd name="T39" fmla="*/ 203 h 260"/>
                <a:gd name="T40" fmla="*/ 250 w 269"/>
                <a:gd name="T41" fmla="*/ 252 h 260"/>
                <a:gd name="T42" fmla="*/ 267 w 269"/>
                <a:gd name="T43" fmla="*/ 76 h 260"/>
                <a:gd name="T44" fmla="*/ 263 w 269"/>
                <a:gd name="T45" fmla="*/ 55 h 260"/>
                <a:gd name="T46" fmla="*/ 269 w 269"/>
                <a:gd name="T47" fmla="*/ 46 h 260"/>
                <a:gd name="T48" fmla="*/ 269 w 269"/>
                <a:gd name="T49" fmla="*/ 27 h 260"/>
                <a:gd name="T50" fmla="*/ 269 w 269"/>
                <a:gd name="T51" fmla="*/ 23 h 260"/>
                <a:gd name="T52" fmla="*/ 267 w 269"/>
                <a:gd name="T53" fmla="*/ 21 h 260"/>
                <a:gd name="T54" fmla="*/ 246 w 269"/>
                <a:gd name="T55" fmla="*/ 17 h 260"/>
                <a:gd name="T56" fmla="*/ 227 w 269"/>
                <a:gd name="T57" fmla="*/ 4 h 260"/>
                <a:gd name="T58" fmla="*/ 205 w 269"/>
                <a:gd name="T59" fmla="*/ 4 h 260"/>
                <a:gd name="T60" fmla="*/ 180 w 269"/>
                <a:gd name="T61" fmla="*/ 21 h 260"/>
                <a:gd name="T62" fmla="*/ 180 w 269"/>
                <a:gd name="T63" fmla="*/ 29 h 260"/>
                <a:gd name="T64" fmla="*/ 180 w 269"/>
                <a:gd name="T65" fmla="*/ 46 h 260"/>
                <a:gd name="T66" fmla="*/ 167 w 269"/>
                <a:gd name="T67" fmla="*/ 53 h 260"/>
                <a:gd name="T68" fmla="*/ 152 w 269"/>
                <a:gd name="T69" fmla="*/ 46 h 260"/>
                <a:gd name="T70" fmla="*/ 129 w 269"/>
                <a:gd name="T71" fmla="*/ 36 h 260"/>
                <a:gd name="T72" fmla="*/ 112 w 269"/>
                <a:gd name="T73" fmla="*/ 34 h 260"/>
                <a:gd name="T74" fmla="*/ 102 w 269"/>
                <a:gd name="T75" fmla="*/ 21 h 260"/>
                <a:gd name="T76" fmla="*/ 100 w 269"/>
                <a:gd name="T77" fmla="*/ 15 h 260"/>
                <a:gd name="T78" fmla="*/ 78 w 269"/>
                <a:gd name="T79" fmla="*/ 6 h 260"/>
                <a:gd name="T80" fmla="*/ 59 w 269"/>
                <a:gd name="T81" fmla="*/ 6 h 260"/>
                <a:gd name="T82" fmla="*/ 38 w 269"/>
                <a:gd name="T83" fmla="*/ 0 h 260"/>
                <a:gd name="T84" fmla="*/ 38 w 269"/>
                <a:gd name="T85" fmla="*/ 10 h 260"/>
                <a:gd name="T86" fmla="*/ 30 w 269"/>
                <a:gd name="T87" fmla="*/ 1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" h="260">
                  <a:moveTo>
                    <a:pt x="30" y="15"/>
                  </a:moveTo>
                  <a:lnTo>
                    <a:pt x="30" y="15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42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9" y="55"/>
                  </a:lnTo>
                  <a:lnTo>
                    <a:pt x="4" y="57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2" y="6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82"/>
                  </a:lnTo>
                  <a:lnTo>
                    <a:pt x="9" y="87"/>
                  </a:lnTo>
                  <a:lnTo>
                    <a:pt x="6" y="91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9" y="99"/>
                  </a:lnTo>
                  <a:lnTo>
                    <a:pt x="9" y="104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4" y="110"/>
                  </a:lnTo>
                  <a:lnTo>
                    <a:pt x="6" y="114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9" y="125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4" y="131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4" y="140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11" y="152"/>
                  </a:lnTo>
                  <a:lnTo>
                    <a:pt x="11" y="154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13" y="165"/>
                  </a:lnTo>
                  <a:lnTo>
                    <a:pt x="15" y="167"/>
                  </a:lnTo>
                  <a:lnTo>
                    <a:pt x="23" y="169"/>
                  </a:lnTo>
                  <a:lnTo>
                    <a:pt x="23" y="169"/>
                  </a:lnTo>
                  <a:lnTo>
                    <a:pt x="30" y="171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40" y="174"/>
                  </a:lnTo>
                  <a:lnTo>
                    <a:pt x="42" y="178"/>
                  </a:lnTo>
                  <a:lnTo>
                    <a:pt x="47" y="188"/>
                  </a:lnTo>
                  <a:lnTo>
                    <a:pt x="47" y="188"/>
                  </a:lnTo>
                  <a:lnTo>
                    <a:pt x="57" y="188"/>
                  </a:lnTo>
                  <a:lnTo>
                    <a:pt x="66" y="190"/>
                  </a:lnTo>
                  <a:lnTo>
                    <a:pt x="72" y="193"/>
                  </a:lnTo>
                  <a:lnTo>
                    <a:pt x="72" y="193"/>
                  </a:lnTo>
                  <a:lnTo>
                    <a:pt x="80" y="201"/>
                  </a:lnTo>
                  <a:lnTo>
                    <a:pt x="83" y="203"/>
                  </a:lnTo>
                  <a:lnTo>
                    <a:pt x="112" y="188"/>
                  </a:lnTo>
                  <a:lnTo>
                    <a:pt x="250" y="260"/>
                  </a:lnTo>
                  <a:lnTo>
                    <a:pt x="250" y="252"/>
                  </a:lnTo>
                  <a:lnTo>
                    <a:pt x="267" y="252"/>
                  </a:lnTo>
                  <a:lnTo>
                    <a:pt x="267" y="252"/>
                  </a:lnTo>
                  <a:lnTo>
                    <a:pt x="267" y="76"/>
                  </a:lnTo>
                  <a:lnTo>
                    <a:pt x="267" y="76"/>
                  </a:lnTo>
                  <a:lnTo>
                    <a:pt x="265" y="61"/>
                  </a:lnTo>
                  <a:lnTo>
                    <a:pt x="263" y="55"/>
                  </a:lnTo>
                  <a:lnTo>
                    <a:pt x="267" y="51"/>
                  </a:lnTo>
                  <a:lnTo>
                    <a:pt x="267" y="51"/>
                  </a:lnTo>
                  <a:lnTo>
                    <a:pt x="269" y="46"/>
                  </a:lnTo>
                  <a:lnTo>
                    <a:pt x="267" y="42"/>
                  </a:lnTo>
                  <a:lnTo>
                    <a:pt x="267" y="36"/>
                  </a:lnTo>
                  <a:lnTo>
                    <a:pt x="269" y="27"/>
                  </a:lnTo>
                  <a:lnTo>
                    <a:pt x="269" y="27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67" y="21"/>
                  </a:lnTo>
                  <a:lnTo>
                    <a:pt x="263" y="19"/>
                  </a:lnTo>
                  <a:lnTo>
                    <a:pt x="246" y="17"/>
                  </a:lnTo>
                  <a:lnTo>
                    <a:pt x="246" y="17"/>
                  </a:lnTo>
                  <a:lnTo>
                    <a:pt x="237" y="15"/>
                  </a:lnTo>
                  <a:lnTo>
                    <a:pt x="233" y="8"/>
                  </a:lnTo>
                  <a:lnTo>
                    <a:pt x="227" y="4"/>
                  </a:lnTo>
                  <a:lnTo>
                    <a:pt x="218" y="2"/>
                  </a:lnTo>
                  <a:lnTo>
                    <a:pt x="218" y="2"/>
                  </a:lnTo>
                  <a:lnTo>
                    <a:pt x="205" y="4"/>
                  </a:lnTo>
                  <a:lnTo>
                    <a:pt x="193" y="10"/>
                  </a:lnTo>
                  <a:lnTo>
                    <a:pt x="182" y="17"/>
                  </a:lnTo>
                  <a:lnTo>
                    <a:pt x="180" y="21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180" y="29"/>
                  </a:lnTo>
                  <a:lnTo>
                    <a:pt x="182" y="34"/>
                  </a:lnTo>
                  <a:lnTo>
                    <a:pt x="182" y="40"/>
                  </a:lnTo>
                  <a:lnTo>
                    <a:pt x="180" y="46"/>
                  </a:lnTo>
                  <a:lnTo>
                    <a:pt x="180" y="46"/>
                  </a:lnTo>
                  <a:lnTo>
                    <a:pt x="176" y="51"/>
                  </a:lnTo>
                  <a:lnTo>
                    <a:pt x="167" y="53"/>
                  </a:lnTo>
                  <a:lnTo>
                    <a:pt x="161" y="51"/>
                  </a:lnTo>
                  <a:lnTo>
                    <a:pt x="152" y="46"/>
                  </a:lnTo>
                  <a:lnTo>
                    <a:pt x="152" y="46"/>
                  </a:lnTo>
                  <a:lnTo>
                    <a:pt x="146" y="42"/>
                  </a:lnTo>
                  <a:lnTo>
                    <a:pt x="138" y="38"/>
                  </a:lnTo>
                  <a:lnTo>
                    <a:pt x="129" y="36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12" y="34"/>
                  </a:lnTo>
                  <a:lnTo>
                    <a:pt x="108" y="29"/>
                  </a:lnTo>
                  <a:lnTo>
                    <a:pt x="104" y="27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19"/>
                  </a:lnTo>
                  <a:lnTo>
                    <a:pt x="100" y="15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78" y="6"/>
                  </a:lnTo>
                  <a:lnTo>
                    <a:pt x="70" y="4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4" y="15"/>
                  </a:lnTo>
                  <a:lnTo>
                    <a:pt x="30" y="15"/>
                  </a:lnTo>
                  <a:lnTo>
                    <a:pt x="30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ACACB3B-6F99-468D-8108-C2D0E060B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408" y="3002073"/>
              <a:ext cx="55085" cy="16201"/>
            </a:xfrm>
            <a:custGeom>
              <a:avLst/>
              <a:gdLst>
                <a:gd name="T0" fmla="*/ 25 w 51"/>
                <a:gd name="T1" fmla="*/ 9 h 15"/>
                <a:gd name="T2" fmla="*/ 25 w 51"/>
                <a:gd name="T3" fmla="*/ 9 h 15"/>
                <a:gd name="T4" fmla="*/ 30 w 51"/>
                <a:gd name="T5" fmla="*/ 9 h 15"/>
                <a:gd name="T6" fmla="*/ 32 w 51"/>
                <a:gd name="T7" fmla="*/ 9 h 15"/>
                <a:gd name="T8" fmla="*/ 40 w 51"/>
                <a:gd name="T9" fmla="*/ 13 h 15"/>
                <a:gd name="T10" fmla="*/ 40 w 51"/>
                <a:gd name="T11" fmla="*/ 13 h 15"/>
                <a:gd name="T12" fmla="*/ 49 w 51"/>
                <a:gd name="T13" fmla="*/ 13 h 15"/>
                <a:gd name="T14" fmla="*/ 51 w 51"/>
                <a:gd name="T15" fmla="*/ 11 h 15"/>
                <a:gd name="T16" fmla="*/ 51 w 51"/>
                <a:gd name="T17" fmla="*/ 11 h 15"/>
                <a:gd name="T18" fmla="*/ 42 w 51"/>
                <a:gd name="T19" fmla="*/ 9 h 15"/>
                <a:gd name="T20" fmla="*/ 42 w 51"/>
                <a:gd name="T21" fmla="*/ 9 h 15"/>
                <a:gd name="T22" fmla="*/ 36 w 51"/>
                <a:gd name="T23" fmla="*/ 7 h 15"/>
                <a:gd name="T24" fmla="*/ 34 w 51"/>
                <a:gd name="T25" fmla="*/ 5 h 15"/>
                <a:gd name="T26" fmla="*/ 30 w 51"/>
                <a:gd name="T27" fmla="*/ 0 h 15"/>
                <a:gd name="T28" fmla="*/ 25 w 51"/>
                <a:gd name="T29" fmla="*/ 3 h 15"/>
                <a:gd name="T30" fmla="*/ 25 w 51"/>
                <a:gd name="T31" fmla="*/ 3 h 15"/>
                <a:gd name="T32" fmla="*/ 15 w 51"/>
                <a:gd name="T33" fmla="*/ 5 h 15"/>
                <a:gd name="T34" fmla="*/ 2 w 51"/>
                <a:gd name="T35" fmla="*/ 5 h 15"/>
                <a:gd name="T36" fmla="*/ 2 w 51"/>
                <a:gd name="T37" fmla="*/ 5 h 15"/>
                <a:gd name="T38" fmla="*/ 0 w 51"/>
                <a:gd name="T39" fmla="*/ 15 h 15"/>
                <a:gd name="T40" fmla="*/ 0 w 51"/>
                <a:gd name="T41" fmla="*/ 15 h 15"/>
                <a:gd name="T42" fmla="*/ 4 w 51"/>
                <a:gd name="T43" fmla="*/ 15 h 15"/>
                <a:gd name="T44" fmla="*/ 4 w 51"/>
                <a:gd name="T45" fmla="*/ 15 h 15"/>
                <a:gd name="T46" fmla="*/ 17 w 51"/>
                <a:gd name="T47" fmla="*/ 13 h 15"/>
                <a:gd name="T48" fmla="*/ 25 w 51"/>
                <a:gd name="T49" fmla="*/ 9 h 15"/>
                <a:gd name="T50" fmla="*/ 25 w 51"/>
                <a:gd name="T5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15">
                  <a:moveTo>
                    <a:pt x="25" y="9"/>
                  </a:moveTo>
                  <a:lnTo>
                    <a:pt x="25" y="9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9" y="13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0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15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7" y="13"/>
                  </a:lnTo>
                  <a:lnTo>
                    <a:pt x="25" y="9"/>
                  </a:lnTo>
                  <a:lnTo>
                    <a:pt x="2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82DA385-2869-4293-A9BF-FA2B6161E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927" y="2950228"/>
              <a:ext cx="106929" cy="84248"/>
            </a:xfrm>
            <a:custGeom>
              <a:avLst/>
              <a:gdLst>
                <a:gd name="T0" fmla="*/ 19 w 99"/>
                <a:gd name="T1" fmla="*/ 78 h 78"/>
                <a:gd name="T2" fmla="*/ 29 w 99"/>
                <a:gd name="T3" fmla="*/ 74 h 78"/>
                <a:gd name="T4" fmla="*/ 55 w 99"/>
                <a:gd name="T5" fmla="*/ 72 h 78"/>
                <a:gd name="T6" fmla="*/ 59 w 99"/>
                <a:gd name="T7" fmla="*/ 72 h 78"/>
                <a:gd name="T8" fmla="*/ 59 w 99"/>
                <a:gd name="T9" fmla="*/ 72 h 78"/>
                <a:gd name="T10" fmla="*/ 65 w 99"/>
                <a:gd name="T11" fmla="*/ 72 h 78"/>
                <a:gd name="T12" fmla="*/ 72 w 99"/>
                <a:gd name="T13" fmla="*/ 76 h 78"/>
                <a:gd name="T14" fmla="*/ 76 w 99"/>
                <a:gd name="T15" fmla="*/ 78 h 78"/>
                <a:gd name="T16" fmla="*/ 91 w 99"/>
                <a:gd name="T17" fmla="*/ 78 h 78"/>
                <a:gd name="T18" fmla="*/ 99 w 99"/>
                <a:gd name="T19" fmla="*/ 78 h 78"/>
                <a:gd name="T20" fmla="*/ 99 w 99"/>
                <a:gd name="T21" fmla="*/ 76 h 78"/>
                <a:gd name="T22" fmla="*/ 99 w 99"/>
                <a:gd name="T23" fmla="*/ 65 h 78"/>
                <a:gd name="T24" fmla="*/ 91 w 99"/>
                <a:gd name="T25" fmla="*/ 55 h 78"/>
                <a:gd name="T26" fmla="*/ 89 w 99"/>
                <a:gd name="T27" fmla="*/ 51 h 78"/>
                <a:gd name="T28" fmla="*/ 89 w 99"/>
                <a:gd name="T29" fmla="*/ 42 h 78"/>
                <a:gd name="T30" fmla="*/ 84 w 99"/>
                <a:gd name="T31" fmla="*/ 38 h 78"/>
                <a:gd name="T32" fmla="*/ 80 w 99"/>
                <a:gd name="T33" fmla="*/ 29 h 78"/>
                <a:gd name="T34" fmla="*/ 74 w 99"/>
                <a:gd name="T35" fmla="*/ 25 h 78"/>
                <a:gd name="T36" fmla="*/ 65 w 99"/>
                <a:gd name="T37" fmla="*/ 17 h 78"/>
                <a:gd name="T38" fmla="*/ 55 w 99"/>
                <a:gd name="T39" fmla="*/ 8 h 78"/>
                <a:gd name="T40" fmla="*/ 53 w 99"/>
                <a:gd name="T41" fmla="*/ 6 h 78"/>
                <a:gd name="T42" fmla="*/ 46 w 99"/>
                <a:gd name="T43" fmla="*/ 0 h 78"/>
                <a:gd name="T44" fmla="*/ 38 w 99"/>
                <a:gd name="T45" fmla="*/ 0 h 78"/>
                <a:gd name="T46" fmla="*/ 31 w 99"/>
                <a:gd name="T47" fmla="*/ 2 h 78"/>
                <a:gd name="T48" fmla="*/ 17 w 99"/>
                <a:gd name="T49" fmla="*/ 2 h 78"/>
                <a:gd name="T50" fmla="*/ 12 w 99"/>
                <a:gd name="T51" fmla="*/ 2 h 78"/>
                <a:gd name="T52" fmla="*/ 8 w 99"/>
                <a:gd name="T53" fmla="*/ 8 h 78"/>
                <a:gd name="T54" fmla="*/ 6 w 99"/>
                <a:gd name="T55" fmla="*/ 10 h 78"/>
                <a:gd name="T56" fmla="*/ 4 w 99"/>
                <a:gd name="T57" fmla="*/ 10 h 78"/>
                <a:gd name="T58" fmla="*/ 0 w 99"/>
                <a:gd name="T59" fmla="*/ 25 h 78"/>
                <a:gd name="T60" fmla="*/ 0 w 99"/>
                <a:gd name="T61" fmla="*/ 31 h 78"/>
                <a:gd name="T62" fmla="*/ 4 w 99"/>
                <a:gd name="T63" fmla="*/ 46 h 78"/>
                <a:gd name="T64" fmla="*/ 8 w 99"/>
                <a:gd name="T65" fmla="*/ 51 h 78"/>
                <a:gd name="T66" fmla="*/ 8 w 99"/>
                <a:gd name="T67" fmla="*/ 53 h 78"/>
                <a:gd name="T68" fmla="*/ 31 w 99"/>
                <a:gd name="T69" fmla="*/ 51 h 78"/>
                <a:gd name="T70" fmla="*/ 36 w 99"/>
                <a:gd name="T71" fmla="*/ 48 h 78"/>
                <a:gd name="T72" fmla="*/ 42 w 99"/>
                <a:gd name="T73" fmla="*/ 55 h 78"/>
                <a:gd name="T74" fmla="*/ 48 w 99"/>
                <a:gd name="T75" fmla="*/ 57 h 78"/>
                <a:gd name="T76" fmla="*/ 57 w 99"/>
                <a:gd name="T77" fmla="*/ 59 h 78"/>
                <a:gd name="T78" fmla="*/ 46 w 99"/>
                <a:gd name="T79" fmla="*/ 61 h 78"/>
                <a:gd name="T80" fmla="*/ 38 w 99"/>
                <a:gd name="T81" fmla="*/ 57 h 78"/>
                <a:gd name="T82" fmla="*/ 31 w 99"/>
                <a:gd name="T83" fmla="*/ 57 h 78"/>
                <a:gd name="T84" fmla="*/ 23 w 99"/>
                <a:gd name="T85" fmla="*/ 61 h 78"/>
                <a:gd name="T86" fmla="*/ 10 w 99"/>
                <a:gd name="T87" fmla="*/ 63 h 78"/>
                <a:gd name="T88" fmla="*/ 6 w 99"/>
                <a:gd name="T89" fmla="*/ 63 h 78"/>
                <a:gd name="T90" fmla="*/ 8 w 99"/>
                <a:gd name="T91" fmla="*/ 72 h 78"/>
                <a:gd name="T92" fmla="*/ 10 w 99"/>
                <a:gd name="T93" fmla="*/ 74 h 78"/>
                <a:gd name="T94" fmla="*/ 15 w 99"/>
                <a:gd name="T95" fmla="*/ 74 h 78"/>
                <a:gd name="T96" fmla="*/ 17 w 99"/>
                <a:gd name="T97" fmla="*/ 76 h 78"/>
                <a:gd name="T98" fmla="*/ 19 w 99"/>
                <a:gd name="T9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8">
                  <a:moveTo>
                    <a:pt x="19" y="78"/>
                  </a:moveTo>
                  <a:lnTo>
                    <a:pt x="19" y="78"/>
                  </a:lnTo>
                  <a:lnTo>
                    <a:pt x="25" y="76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9" y="72"/>
                  </a:lnTo>
                  <a:lnTo>
                    <a:pt x="59" y="72"/>
                  </a:lnTo>
                  <a:lnTo>
                    <a:pt x="59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0" y="74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6" y="78"/>
                  </a:lnTo>
                  <a:lnTo>
                    <a:pt x="82" y="78"/>
                  </a:lnTo>
                  <a:lnTo>
                    <a:pt x="91" y="78"/>
                  </a:lnTo>
                  <a:lnTo>
                    <a:pt x="99" y="78"/>
                  </a:lnTo>
                  <a:lnTo>
                    <a:pt x="99" y="78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99" y="65"/>
                  </a:lnTo>
                  <a:lnTo>
                    <a:pt x="99" y="65"/>
                  </a:lnTo>
                  <a:lnTo>
                    <a:pt x="97" y="59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89" y="51"/>
                  </a:lnTo>
                  <a:lnTo>
                    <a:pt x="89" y="46"/>
                  </a:lnTo>
                  <a:lnTo>
                    <a:pt x="89" y="42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2" y="34"/>
                  </a:lnTo>
                  <a:lnTo>
                    <a:pt x="80" y="29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0" y="21"/>
                  </a:lnTo>
                  <a:lnTo>
                    <a:pt x="65" y="17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3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9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21" y="53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6" y="48"/>
                  </a:lnTo>
                  <a:lnTo>
                    <a:pt x="40" y="53"/>
                  </a:lnTo>
                  <a:lnTo>
                    <a:pt x="42" y="55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5" y="61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38" y="57"/>
                  </a:lnTo>
                  <a:lnTo>
                    <a:pt x="36" y="57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23" y="61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9" y="78"/>
                  </a:lnTo>
                  <a:lnTo>
                    <a:pt x="19" y="7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C575E2D-4B5B-47CB-B11A-3E6D3B21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728" y="3027996"/>
              <a:ext cx="52925" cy="31323"/>
            </a:xfrm>
            <a:custGeom>
              <a:avLst/>
              <a:gdLst>
                <a:gd name="T0" fmla="*/ 26 w 49"/>
                <a:gd name="T1" fmla="*/ 27 h 29"/>
                <a:gd name="T2" fmla="*/ 26 w 49"/>
                <a:gd name="T3" fmla="*/ 27 h 29"/>
                <a:gd name="T4" fmla="*/ 34 w 49"/>
                <a:gd name="T5" fmla="*/ 21 h 29"/>
                <a:gd name="T6" fmla="*/ 38 w 49"/>
                <a:gd name="T7" fmla="*/ 19 h 29"/>
                <a:gd name="T8" fmla="*/ 41 w 49"/>
                <a:gd name="T9" fmla="*/ 19 h 29"/>
                <a:gd name="T10" fmla="*/ 41 w 49"/>
                <a:gd name="T11" fmla="*/ 19 h 29"/>
                <a:gd name="T12" fmla="*/ 45 w 49"/>
                <a:gd name="T13" fmla="*/ 17 h 29"/>
                <a:gd name="T14" fmla="*/ 47 w 49"/>
                <a:gd name="T15" fmla="*/ 15 h 29"/>
                <a:gd name="T16" fmla="*/ 47 w 49"/>
                <a:gd name="T17" fmla="*/ 15 h 29"/>
                <a:gd name="T18" fmla="*/ 45 w 49"/>
                <a:gd name="T19" fmla="*/ 10 h 29"/>
                <a:gd name="T20" fmla="*/ 45 w 49"/>
                <a:gd name="T21" fmla="*/ 8 h 29"/>
                <a:gd name="T22" fmla="*/ 45 w 49"/>
                <a:gd name="T23" fmla="*/ 6 h 29"/>
                <a:gd name="T24" fmla="*/ 45 w 49"/>
                <a:gd name="T25" fmla="*/ 6 h 29"/>
                <a:gd name="T26" fmla="*/ 49 w 49"/>
                <a:gd name="T27" fmla="*/ 4 h 29"/>
                <a:gd name="T28" fmla="*/ 49 w 49"/>
                <a:gd name="T29" fmla="*/ 0 h 29"/>
                <a:gd name="T30" fmla="*/ 49 w 49"/>
                <a:gd name="T31" fmla="*/ 0 h 29"/>
                <a:gd name="T32" fmla="*/ 45 w 49"/>
                <a:gd name="T33" fmla="*/ 0 h 29"/>
                <a:gd name="T34" fmla="*/ 45 w 49"/>
                <a:gd name="T35" fmla="*/ 0 h 29"/>
                <a:gd name="T36" fmla="*/ 19 w 49"/>
                <a:gd name="T37" fmla="*/ 2 h 29"/>
                <a:gd name="T38" fmla="*/ 19 w 49"/>
                <a:gd name="T39" fmla="*/ 2 h 29"/>
                <a:gd name="T40" fmla="*/ 15 w 49"/>
                <a:gd name="T41" fmla="*/ 4 h 29"/>
                <a:gd name="T42" fmla="*/ 9 w 49"/>
                <a:gd name="T43" fmla="*/ 6 h 29"/>
                <a:gd name="T44" fmla="*/ 9 w 49"/>
                <a:gd name="T45" fmla="*/ 6 h 29"/>
                <a:gd name="T46" fmla="*/ 7 w 49"/>
                <a:gd name="T47" fmla="*/ 4 h 29"/>
                <a:gd name="T48" fmla="*/ 7 w 49"/>
                <a:gd name="T49" fmla="*/ 4 h 29"/>
                <a:gd name="T50" fmla="*/ 5 w 49"/>
                <a:gd name="T51" fmla="*/ 2 h 29"/>
                <a:gd name="T52" fmla="*/ 0 w 49"/>
                <a:gd name="T53" fmla="*/ 2 h 29"/>
                <a:gd name="T54" fmla="*/ 0 w 49"/>
                <a:gd name="T55" fmla="*/ 2 h 29"/>
                <a:gd name="T56" fmla="*/ 5 w 49"/>
                <a:gd name="T57" fmla="*/ 10 h 29"/>
                <a:gd name="T58" fmla="*/ 9 w 49"/>
                <a:gd name="T59" fmla="*/ 12 h 29"/>
                <a:gd name="T60" fmla="*/ 15 w 49"/>
                <a:gd name="T61" fmla="*/ 15 h 29"/>
                <a:gd name="T62" fmla="*/ 15 w 49"/>
                <a:gd name="T63" fmla="*/ 15 h 29"/>
                <a:gd name="T64" fmla="*/ 19 w 49"/>
                <a:gd name="T65" fmla="*/ 17 h 29"/>
                <a:gd name="T66" fmla="*/ 19 w 49"/>
                <a:gd name="T67" fmla="*/ 19 h 29"/>
                <a:gd name="T68" fmla="*/ 19 w 49"/>
                <a:gd name="T69" fmla="*/ 23 h 29"/>
                <a:gd name="T70" fmla="*/ 21 w 49"/>
                <a:gd name="T71" fmla="*/ 27 h 29"/>
                <a:gd name="T72" fmla="*/ 21 w 49"/>
                <a:gd name="T73" fmla="*/ 27 h 29"/>
                <a:gd name="T74" fmla="*/ 24 w 49"/>
                <a:gd name="T75" fmla="*/ 29 h 29"/>
                <a:gd name="T76" fmla="*/ 24 w 49"/>
                <a:gd name="T77" fmla="*/ 29 h 29"/>
                <a:gd name="T78" fmla="*/ 26 w 49"/>
                <a:gd name="T79" fmla="*/ 27 h 29"/>
                <a:gd name="T80" fmla="*/ 26 w 49"/>
                <a:gd name="T8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29">
                  <a:moveTo>
                    <a:pt x="26" y="27"/>
                  </a:moveTo>
                  <a:lnTo>
                    <a:pt x="26" y="27"/>
                  </a:lnTo>
                  <a:lnTo>
                    <a:pt x="34" y="21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5" y="17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0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9" y="4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0"/>
                  </a:lnTo>
                  <a:lnTo>
                    <a:pt x="9" y="12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BC380D7-D54B-4303-877B-3082F360E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860" y="3057158"/>
              <a:ext cx="237621" cy="165255"/>
            </a:xfrm>
            <a:custGeom>
              <a:avLst/>
              <a:gdLst>
                <a:gd name="T0" fmla="*/ 203 w 220"/>
                <a:gd name="T1" fmla="*/ 81 h 153"/>
                <a:gd name="T2" fmla="*/ 188 w 220"/>
                <a:gd name="T3" fmla="*/ 68 h 153"/>
                <a:gd name="T4" fmla="*/ 186 w 220"/>
                <a:gd name="T5" fmla="*/ 64 h 153"/>
                <a:gd name="T6" fmla="*/ 178 w 220"/>
                <a:gd name="T7" fmla="*/ 53 h 153"/>
                <a:gd name="T8" fmla="*/ 163 w 220"/>
                <a:gd name="T9" fmla="*/ 47 h 153"/>
                <a:gd name="T10" fmla="*/ 154 w 220"/>
                <a:gd name="T11" fmla="*/ 41 h 153"/>
                <a:gd name="T12" fmla="*/ 157 w 220"/>
                <a:gd name="T13" fmla="*/ 34 h 153"/>
                <a:gd name="T14" fmla="*/ 159 w 220"/>
                <a:gd name="T15" fmla="*/ 26 h 153"/>
                <a:gd name="T16" fmla="*/ 148 w 220"/>
                <a:gd name="T17" fmla="*/ 11 h 153"/>
                <a:gd name="T18" fmla="*/ 140 w 220"/>
                <a:gd name="T19" fmla="*/ 0 h 153"/>
                <a:gd name="T20" fmla="*/ 131 w 220"/>
                <a:gd name="T21" fmla="*/ 2 h 153"/>
                <a:gd name="T22" fmla="*/ 123 w 220"/>
                <a:gd name="T23" fmla="*/ 9 h 153"/>
                <a:gd name="T24" fmla="*/ 121 w 220"/>
                <a:gd name="T25" fmla="*/ 15 h 153"/>
                <a:gd name="T26" fmla="*/ 104 w 220"/>
                <a:gd name="T27" fmla="*/ 32 h 153"/>
                <a:gd name="T28" fmla="*/ 82 w 220"/>
                <a:gd name="T29" fmla="*/ 36 h 153"/>
                <a:gd name="T30" fmla="*/ 76 w 220"/>
                <a:gd name="T31" fmla="*/ 41 h 153"/>
                <a:gd name="T32" fmla="*/ 76 w 220"/>
                <a:gd name="T33" fmla="*/ 47 h 153"/>
                <a:gd name="T34" fmla="*/ 61 w 220"/>
                <a:gd name="T35" fmla="*/ 55 h 153"/>
                <a:gd name="T36" fmla="*/ 42 w 220"/>
                <a:gd name="T37" fmla="*/ 62 h 153"/>
                <a:gd name="T38" fmla="*/ 36 w 220"/>
                <a:gd name="T39" fmla="*/ 62 h 153"/>
                <a:gd name="T40" fmla="*/ 29 w 220"/>
                <a:gd name="T41" fmla="*/ 62 h 153"/>
                <a:gd name="T42" fmla="*/ 19 w 220"/>
                <a:gd name="T43" fmla="*/ 66 h 153"/>
                <a:gd name="T44" fmla="*/ 13 w 220"/>
                <a:gd name="T45" fmla="*/ 70 h 153"/>
                <a:gd name="T46" fmla="*/ 4 w 220"/>
                <a:gd name="T47" fmla="*/ 85 h 153"/>
                <a:gd name="T48" fmla="*/ 2 w 220"/>
                <a:gd name="T49" fmla="*/ 100 h 153"/>
                <a:gd name="T50" fmla="*/ 4 w 220"/>
                <a:gd name="T51" fmla="*/ 115 h 153"/>
                <a:gd name="T52" fmla="*/ 10 w 220"/>
                <a:gd name="T53" fmla="*/ 130 h 153"/>
                <a:gd name="T54" fmla="*/ 15 w 220"/>
                <a:gd name="T55" fmla="*/ 138 h 153"/>
                <a:gd name="T56" fmla="*/ 25 w 220"/>
                <a:gd name="T57" fmla="*/ 151 h 153"/>
                <a:gd name="T58" fmla="*/ 29 w 220"/>
                <a:gd name="T59" fmla="*/ 153 h 153"/>
                <a:gd name="T60" fmla="*/ 34 w 220"/>
                <a:gd name="T61" fmla="*/ 147 h 153"/>
                <a:gd name="T62" fmla="*/ 44 w 220"/>
                <a:gd name="T63" fmla="*/ 136 h 153"/>
                <a:gd name="T64" fmla="*/ 68 w 220"/>
                <a:gd name="T65" fmla="*/ 123 h 153"/>
                <a:gd name="T66" fmla="*/ 80 w 220"/>
                <a:gd name="T67" fmla="*/ 113 h 153"/>
                <a:gd name="T68" fmla="*/ 91 w 220"/>
                <a:gd name="T69" fmla="*/ 110 h 153"/>
                <a:gd name="T70" fmla="*/ 133 w 220"/>
                <a:gd name="T71" fmla="*/ 125 h 153"/>
                <a:gd name="T72" fmla="*/ 137 w 220"/>
                <a:gd name="T73" fmla="*/ 117 h 153"/>
                <a:gd name="T74" fmla="*/ 142 w 220"/>
                <a:gd name="T75" fmla="*/ 113 h 153"/>
                <a:gd name="T76" fmla="*/ 154 w 220"/>
                <a:gd name="T77" fmla="*/ 115 h 153"/>
                <a:gd name="T78" fmla="*/ 171 w 220"/>
                <a:gd name="T79" fmla="*/ 108 h 153"/>
                <a:gd name="T80" fmla="*/ 184 w 220"/>
                <a:gd name="T81" fmla="*/ 110 h 153"/>
                <a:gd name="T82" fmla="*/ 188 w 220"/>
                <a:gd name="T83" fmla="*/ 104 h 153"/>
                <a:gd name="T84" fmla="*/ 207 w 220"/>
                <a:gd name="T85" fmla="*/ 108 h 153"/>
                <a:gd name="T86" fmla="*/ 216 w 220"/>
                <a:gd name="T87" fmla="*/ 96 h 153"/>
                <a:gd name="T88" fmla="*/ 203 w 220"/>
                <a:gd name="T89" fmla="*/ 8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0" h="153">
                  <a:moveTo>
                    <a:pt x="203" y="87"/>
                  </a:moveTo>
                  <a:lnTo>
                    <a:pt x="203" y="87"/>
                  </a:lnTo>
                  <a:lnTo>
                    <a:pt x="203" y="81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88" y="68"/>
                  </a:lnTo>
                  <a:lnTo>
                    <a:pt x="186" y="66"/>
                  </a:lnTo>
                  <a:lnTo>
                    <a:pt x="186" y="64"/>
                  </a:lnTo>
                  <a:lnTo>
                    <a:pt x="186" y="64"/>
                  </a:lnTo>
                  <a:lnTo>
                    <a:pt x="184" y="60"/>
                  </a:lnTo>
                  <a:lnTo>
                    <a:pt x="178" y="53"/>
                  </a:lnTo>
                  <a:lnTo>
                    <a:pt x="178" y="53"/>
                  </a:lnTo>
                  <a:lnTo>
                    <a:pt x="173" y="49"/>
                  </a:lnTo>
                  <a:lnTo>
                    <a:pt x="169" y="47"/>
                  </a:lnTo>
                  <a:lnTo>
                    <a:pt x="163" y="47"/>
                  </a:lnTo>
                  <a:lnTo>
                    <a:pt x="161" y="41"/>
                  </a:lnTo>
                  <a:lnTo>
                    <a:pt x="154" y="41"/>
                  </a:lnTo>
                  <a:lnTo>
                    <a:pt x="154" y="41"/>
                  </a:lnTo>
                  <a:lnTo>
                    <a:pt x="152" y="38"/>
                  </a:lnTo>
                  <a:lnTo>
                    <a:pt x="152" y="36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9" y="30"/>
                  </a:lnTo>
                  <a:lnTo>
                    <a:pt x="159" y="26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48" y="11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2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3" y="9"/>
                  </a:lnTo>
                  <a:lnTo>
                    <a:pt x="123" y="11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12" y="21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97" y="36"/>
                  </a:lnTo>
                  <a:lnTo>
                    <a:pt x="91" y="36"/>
                  </a:lnTo>
                  <a:lnTo>
                    <a:pt x="82" y="36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6" y="41"/>
                  </a:lnTo>
                  <a:lnTo>
                    <a:pt x="76" y="43"/>
                  </a:lnTo>
                  <a:lnTo>
                    <a:pt x="78" y="45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1" y="57"/>
                  </a:lnTo>
                  <a:lnTo>
                    <a:pt x="46" y="60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38" y="64"/>
                  </a:lnTo>
                  <a:lnTo>
                    <a:pt x="36" y="62"/>
                  </a:lnTo>
                  <a:lnTo>
                    <a:pt x="34" y="60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3" y="70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4" y="8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100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115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0" y="130"/>
                  </a:lnTo>
                  <a:lnTo>
                    <a:pt x="10" y="134"/>
                  </a:lnTo>
                  <a:lnTo>
                    <a:pt x="10" y="134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21" y="144"/>
                  </a:lnTo>
                  <a:lnTo>
                    <a:pt x="25" y="151"/>
                  </a:lnTo>
                  <a:lnTo>
                    <a:pt x="25" y="151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9" y="151"/>
                  </a:lnTo>
                  <a:lnTo>
                    <a:pt x="29" y="151"/>
                  </a:lnTo>
                  <a:lnTo>
                    <a:pt x="34" y="147"/>
                  </a:lnTo>
                  <a:lnTo>
                    <a:pt x="34" y="142"/>
                  </a:lnTo>
                  <a:lnTo>
                    <a:pt x="34" y="138"/>
                  </a:lnTo>
                  <a:lnTo>
                    <a:pt x="44" y="136"/>
                  </a:lnTo>
                  <a:lnTo>
                    <a:pt x="51" y="134"/>
                  </a:lnTo>
                  <a:lnTo>
                    <a:pt x="68" y="136"/>
                  </a:lnTo>
                  <a:lnTo>
                    <a:pt x="68" y="123"/>
                  </a:lnTo>
                  <a:lnTo>
                    <a:pt x="68" y="123"/>
                  </a:lnTo>
                  <a:lnTo>
                    <a:pt x="74" y="117"/>
                  </a:lnTo>
                  <a:lnTo>
                    <a:pt x="80" y="113"/>
                  </a:lnTo>
                  <a:lnTo>
                    <a:pt x="85" y="110"/>
                  </a:lnTo>
                  <a:lnTo>
                    <a:pt x="85" y="110"/>
                  </a:lnTo>
                  <a:lnTo>
                    <a:pt x="91" y="110"/>
                  </a:lnTo>
                  <a:lnTo>
                    <a:pt x="95" y="115"/>
                  </a:lnTo>
                  <a:lnTo>
                    <a:pt x="99" y="119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5" y="121"/>
                  </a:lnTo>
                  <a:lnTo>
                    <a:pt x="137" y="117"/>
                  </a:lnTo>
                  <a:lnTo>
                    <a:pt x="140" y="115"/>
                  </a:lnTo>
                  <a:lnTo>
                    <a:pt x="140" y="115"/>
                  </a:lnTo>
                  <a:lnTo>
                    <a:pt x="142" y="113"/>
                  </a:lnTo>
                  <a:lnTo>
                    <a:pt x="146" y="115"/>
                  </a:lnTo>
                  <a:lnTo>
                    <a:pt x="150" y="115"/>
                  </a:lnTo>
                  <a:lnTo>
                    <a:pt x="154" y="115"/>
                  </a:lnTo>
                  <a:lnTo>
                    <a:pt x="154" y="115"/>
                  </a:lnTo>
                  <a:lnTo>
                    <a:pt x="161" y="110"/>
                  </a:lnTo>
                  <a:lnTo>
                    <a:pt x="171" y="108"/>
                  </a:lnTo>
                  <a:lnTo>
                    <a:pt x="171" y="108"/>
                  </a:lnTo>
                  <a:lnTo>
                    <a:pt x="182" y="110"/>
                  </a:lnTo>
                  <a:lnTo>
                    <a:pt x="184" y="110"/>
                  </a:lnTo>
                  <a:lnTo>
                    <a:pt x="186" y="106"/>
                  </a:lnTo>
                  <a:lnTo>
                    <a:pt x="186" y="106"/>
                  </a:lnTo>
                  <a:lnTo>
                    <a:pt x="188" y="104"/>
                  </a:lnTo>
                  <a:lnTo>
                    <a:pt x="190" y="104"/>
                  </a:lnTo>
                  <a:lnTo>
                    <a:pt x="197" y="104"/>
                  </a:lnTo>
                  <a:lnTo>
                    <a:pt x="207" y="108"/>
                  </a:lnTo>
                  <a:lnTo>
                    <a:pt x="220" y="106"/>
                  </a:lnTo>
                  <a:lnTo>
                    <a:pt x="216" y="96"/>
                  </a:lnTo>
                  <a:lnTo>
                    <a:pt x="216" y="96"/>
                  </a:lnTo>
                  <a:lnTo>
                    <a:pt x="209" y="91"/>
                  </a:lnTo>
                  <a:lnTo>
                    <a:pt x="205" y="89"/>
                  </a:lnTo>
                  <a:lnTo>
                    <a:pt x="203" y="87"/>
                  </a:lnTo>
                  <a:lnTo>
                    <a:pt x="203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6F63DE42-6FB8-4FD4-AD69-A8E78C494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200" y="3005313"/>
              <a:ext cx="228980" cy="184697"/>
            </a:xfrm>
            <a:custGeom>
              <a:avLst/>
              <a:gdLst>
                <a:gd name="T0" fmla="*/ 136 w 212"/>
                <a:gd name="T1" fmla="*/ 125 h 171"/>
                <a:gd name="T2" fmla="*/ 144 w 212"/>
                <a:gd name="T3" fmla="*/ 122 h 171"/>
                <a:gd name="T4" fmla="*/ 155 w 212"/>
                <a:gd name="T5" fmla="*/ 133 h 171"/>
                <a:gd name="T6" fmla="*/ 157 w 212"/>
                <a:gd name="T7" fmla="*/ 133 h 171"/>
                <a:gd name="T8" fmla="*/ 170 w 212"/>
                <a:gd name="T9" fmla="*/ 110 h 171"/>
                <a:gd name="T10" fmla="*/ 176 w 212"/>
                <a:gd name="T11" fmla="*/ 93 h 171"/>
                <a:gd name="T12" fmla="*/ 182 w 212"/>
                <a:gd name="T13" fmla="*/ 86 h 171"/>
                <a:gd name="T14" fmla="*/ 185 w 212"/>
                <a:gd name="T15" fmla="*/ 78 h 171"/>
                <a:gd name="T16" fmla="*/ 189 w 212"/>
                <a:gd name="T17" fmla="*/ 72 h 171"/>
                <a:gd name="T18" fmla="*/ 193 w 212"/>
                <a:gd name="T19" fmla="*/ 55 h 171"/>
                <a:gd name="T20" fmla="*/ 206 w 212"/>
                <a:gd name="T21" fmla="*/ 44 h 171"/>
                <a:gd name="T22" fmla="*/ 210 w 212"/>
                <a:gd name="T23" fmla="*/ 40 h 171"/>
                <a:gd name="T24" fmla="*/ 210 w 212"/>
                <a:gd name="T25" fmla="*/ 29 h 171"/>
                <a:gd name="T26" fmla="*/ 201 w 212"/>
                <a:gd name="T27" fmla="*/ 21 h 171"/>
                <a:gd name="T28" fmla="*/ 204 w 212"/>
                <a:gd name="T29" fmla="*/ 12 h 171"/>
                <a:gd name="T30" fmla="*/ 197 w 212"/>
                <a:gd name="T31" fmla="*/ 4 h 171"/>
                <a:gd name="T32" fmla="*/ 191 w 212"/>
                <a:gd name="T33" fmla="*/ 2 h 171"/>
                <a:gd name="T34" fmla="*/ 185 w 212"/>
                <a:gd name="T35" fmla="*/ 6 h 171"/>
                <a:gd name="T36" fmla="*/ 178 w 212"/>
                <a:gd name="T37" fmla="*/ 12 h 171"/>
                <a:gd name="T38" fmla="*/ 163 w 212"/>
                <a:gd name="T39" fmla="*/ 8 h 171"/>
                <a:gd name="T40" fmla="*/ 140 w 212"/>
                <a:gd name="T41" fmla="*/ 8 h 171"/>
                <a:gd name="T42" fmla="*/ 134 w 212"/>
                <a:gd name="T43" fmla="*/ 12 h 171"/>
                <a:gd name="T44" fmla="*/ 117 w 212"/>
                <a:gd name="T45" fmla="*/ 19 h 171"/>
                <a:gd name="T46" fmla="*/ 102 w 212"/>
                <a:gd name="T47" fmla="*/ 12 h 171"/>
                <a:gd name="T48" fmla="*/ 89 w 212"/>
                <a:gd name="T49" fmla="*/ 10 h 171"/>
                <a:gd name="T50" fmla="*/ 77 w 212"/>
                <a:gd name="T51" fmla="*/ 14 h 171"/>
                <a:gd name="T52" fmla="*/ 70 w 212"/>
                <a:gd name="T53" fmla="*/ 4 h 171"/>
                <a:gd name="T54" fmla="*/ 60 w 212"/>
                <a:gd name="T55" fmla="*/ 2 h 171"/>
                <a:gd name="T56" fmla="*/ 53 w 212"/>
                <a:gd name="T57" fmla="*/ 0 h 171"/>
                <a:gd name="T58" fmla="*/ 47 w 212"/>
                <a:gd name="T59" fmla="*/ 4 h 171"/>
                <a:gd name="T60" fmla="*/ 32 w 212"/>
                <a:gd name="T61" fmla="*/ 2 h 171"/>
                <a:gd name="T62" fmla="*/ 28 w 212"/>
                <a:gd name="T63" fmla="*/ 6 h 171"/>
                <a:gd name="T64" fmla="*/ 26 w 212"/>
                <a:gd name="T65" fmla="*/ 19 h 171"/>
                <a:gd name="T66" fmla="*/ 17 w 212"/>
                <a:gd name="T67" fmla="*/ 29 h 171"/>
                <a:gd name="T68" fmla="*/ 17 w 212"/>
                <a:gd name="T69" fmla="*/ 46 h 171"/>
                <a:gd name="T70" fmla="*/ 17 w 212"/>
                <a:gd name="T71" fmla="*/ 65 h 171"/>
                <a:gd name="T72" fmla="*/ 11 w 212"/>
                <a:gd name="T73" fmla="*/ 78 h 171"/>
                <a:gd name="T74" fmla="*/ 5 w 212"/>
                <a:gd name="T75" fmla="*/ 84 h 171"/>
                <a:gd name="T76" fmla="*/ 2 w 212"/>
                <a:gd name="T77" fmla="*/ 95 h 171"/>
                <a:gd name="T78" fmla="*/ 2 w 212"/>
                <a:gd name="T79" fmla="*/ 116 h 171"/>
                <a:gd name="T80" fmla="*/ 7 w 212"/>
                <a:gd name="T81" fmla="*/ 129 h 171"/>
                <a:gd name="T82" fmla="*/ 11 w 212"/>
                <a:gd name="T83" fmla="*/ 133 h 171"/>
                <a:gd name="T84" fmla="*/ 34 w 212"/>
                <a:gd name="T85" fmla="*/ 137 h 171"/>
                <a:gd name="T86" fmla="*/ 49 w 212"/>
                <a:gd name="T87" fmla="*/ 150 h 171"/>
                <a:gd name="T88" fmla="*/ 51 w 212"/>
                <a:gd name="T89" fmla="*/ 158 h 171"/>
                <a:gd name="T90" fmla="*/ 60 w 212"/>
                <a:gd name="T91" fmla="*/ 169 h 171"/>
                <a:gd name="T92" fmla="*/ 79 w 212"/>
                <a:gd name="T93" fmla="*/ 167 h 171"/>
                <a:gd name="T94" fmla="*/ 98 w 212"/>
                <a:gd name="T95" fmla="*/ 165 h 171"/>
                <a:gd name="T96" fmla="*/ 106 w 212"/>
                <a:gd name="T97" fmla="*/ 163 h 171"/>
                <a:gd name="T98" fmla="*/ 110 w 212"/>
                <a:gd name="T99" fmla="*/ 144 h 171"/>
                <a:gd name="T100" fmla="*/ 132 w 212"/>
                <a:gd name="T101" fmla="*/ 12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2" h="171">
                  <a:moveTo>
                    <a:pt x="132" y="125"/>
                  </a:moveTo>
                  <a:lnTo>
                    <a:pt x="132" y="125"/>
                  </a:lnTo>
                  <a:lnTo>
                    <a:pt x="136" y="125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44" y="122"/>
                  </a:lnTo>
                  <a:lnTo>
                    <a:pt x="149" y="125"/>
                  </a:lnTo>
                  <a:lnTo>
                    <a:pt x="153" y="129"/>
                  </a:lnTo>
                  <a:lnTo>
                    <a:pt x="155" y="133"/>
                  </a:lnTo>
                  <a:lnTo>
                    <a:pt x="155" y="133"/>
                  </a:lnTo>
                  <a:lnTo>
                    <a:pt x="155" y="133"/>
                  </a:lnTo>
                  <a:lnTo>
                    <a:pt x="157" y="133"/>
                  </a:lnTo>
                  <a:lnTo>
                    <a:pt x="161" y="125"/>
                  </a:lnTo>
                  <a:lnTo>
                    <a:pt x="161" y="125"/>
                  </a:lnTo>
                  <a:lnTo>
                    <a:pt x="170" y="110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6" y="93"/>
                  </a:lnTo>
                  <a:lnTo>
                    <a:pt x="178" y="91"/>
                  </a:lnTo>
                  <a:lnTo>
                    <a:pt x="182" y="89"/>
                  </a:lnTo>
                  <a:lnTo>
                    <a:pt x="182" y="86"/>
                  </a:lnTo>
                  <a:lnTo>
                    <a:pt x="182" y="86"/>
                  </a:lnTo>
                  <a:lnTo>
                    <a:pt x="182" y="80"/>
                  </a:lnTo>
                  <a:lnTo>
                    <a:pt x="185" y="78"/>
                  </a:lnTo>
                  <a:lnTo>
                    <a:pt x="185" y="76"/>
                  </a:lnTo>
                  <a:lnTo>
                    <a:pt x="185" y="76"/>
                  </a:lnTo>
                  <a:lnTo>
                    <a:pt x="189" y="72"/>
                  </a:lnTo>
                  <a:lnTo>
                    <a:pt x="189" y="65"/>
                  </a:lnTo>
                  <a:lnTo>
                    <a:pt x="189" y="65"/>
                  </a:lnTo>
                  <a:lnTo>
                    <a:pt x="193" y="55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206" y="44"/>
                  </a:lnTo>
                  <a:lnTo>
                    <a:pt x="208" y="42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12" y="33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04" y="25"/>
                  </a:lnTo>
                  <a:lnTo>
                    <a:pt x="201" y="21"/>
                  </a:lnTo>
                  <a:lnTo>
                    <a:pt x="201" y="21"/>
                  </a:lnTo>
                  <a:lnTo>
                    <a:pt x="204" y="12"/>
                  </a:lnTo>
                  <a:lnTo>
                    <a:pt x="204" y="12"/>
                  </a:lnTo>
                  <a:lnTo>
                    <a:pt x="201" y="10"/>
                  </a:lnTo>
                  <a:lnTo>
                    <a:pt x="199" y="8"/>
                  </a:lnTo>
                  <a:lnTo>
                    <a:pt x="197" y="4"/>
                  </a:lnTo>
                  <a:lnTo>
                    <a:pt x="197" y="4"/>
                  </a:lnTo>
                  <a:lnTo>
                    <a:pt x="193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87" y="4"/>
                  </a:lnTo>
                  <a:lnTo>
                    <a:pt x="185" y="6"/>
                  </a:lnTo>
                  <a:lnTo>
                    <a:pt x="180" y="10"/>
                  </a:lnTo>
                  <a:lnTo>
                    <a:pt x="178" y="12"/>
                  </a:lnTo>
                  <a:lnTo>
                    <a:pt x="178" y="12"/>
                  </a:lnTo>
                  <a:lnTo>
                    <a:pt x="174" y="12"/>
                  </a:lnTo>
                  <a:lnTo>
                    <a:pt x="170" y="12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51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36" y="8"/>
                  </a:lnTo>
                  <a:lnTo>
                    <a:pt x="134" y="12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17" y="19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2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89" y="10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77" y="14"/>
                  </a:lnTo>
                  <a:lnTo>
                    <a:pt x="74" y="10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2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38" y="2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59"/>
                  </a:lnTo>
                  <a:lnTo>
                    <a:pt x="17" y="65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1" y="78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5" y="84"/>
                  </a:lnTo>
                  <a:lnTo>
                    <a:pt x="2" y="89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0" y="10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5" y="122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11" y="133"/>
                  </a:lnTo>
                  <a:lnTo>
                    <a:pt x="19" y="133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41" y="139"/>
                  </a:lnTo>
                  <a:lnTo>
                    <a:pt x="45" y="144"/>
                  </a:lnTo>
                  <a:lnTo>
                    <a:pt x="49" y="150"/>
                  </a:lnTo>
                  <a:lnTo>
                    <a:pt x="51" y="154"/>
                  </a:lnTo>
                  <a:lnTo>
                    <a:pt x="51" y="154"/>
                  </a:lnTo>
                  <a:lnTo>
                    <a:pt x="51" y="158"/>
                  </a:lnTo>
                  <a:lnTo>
                    <a:pt x="53" y="163"/>
                  </a:lnTo>
                  <a:lnTo>
                    <a:pt x="60" y="169"/>
                  </a:lnTo>
                  <a:lnTo>
                    <a:pt x="60" y="169"/>
                  </a:lnTo>
                  <a:lnTo>
                    <a:pt x="64" y="171"/>
                  </a:lnTo>
                  <a:lnTo>
                    <a:pt x="70" y="169"/>
                  </a:lnTo>
                  <a:lnTo>
                    <a:pt x="79" y="167"/>
                  </a:lnTo>
                  <a:lnTo>
                    <a:pt x="79" y="167"/>
                  </a:lnTo>
                  <a:lnTo>
                    <a:pt x="91" y="165"/>
                  </a:lnTo>
                  <a:lnTo>
                    <a:pt x="98" y="165"/>
                  </a:lnTo>
                  <a:lnTo>
                    <a:pt x="102" y="163"/>
                  </a:lnTo>
                  <a:lnTo>
                    <a:pt x="102" y="163"/>
                  </a:lnTo>
                  <a:lnTo>
                    <a:pt x="106" y="163"/>
                  </a:lnTo>
                  <a:lnTo>
                    <a:pt x="106" y="163"/>
                  </a:lnTo>
                  <a:lnTo>
                    <a:pt x="108" y="150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9" y="135"/>
                  </a:lnTo>
                  <a:lnTo>
                    <a:pt x="132" y="125"/>
                  </a:lnTo>
                  <a:lnTo>
                    <a:pt x="132" y="1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E7A11EB-F1D1-4C71-A487-4532AE58C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477" y="3032316"/>
              <a:ext cx="55085" cy="118811"/>
            </a:xfrm>
            <a:custGeom>
              <a:avLst/>
              <a:gdLst>
                <a:gd name="T0" fmla="*/ 36 w 51"/>
                <a:gd name="T1" fmla="*/ 70 h 110"/>
                <a:gd name="T2" fmla="*/ 39 w 51"/>
                <a:gd name="T3" fmla="*/ 59 h 110"/>
                <a:gd name="T4" fmla="*/ 43 w 51"/>
                <a:gd name="T5" fmla="*/ 57 h 110"/>
                <a:gd name="T6" fmla="*/ 49 w 51"/>
                <a:gd name="T7" fmla="*/ 47 h 110"/>
                <a:gd name="T8" fmla="*/ 51 w 51"/>
                <a:gd name="T9" fmla="*/ 40 h 110"/>
                <a:gd name="T10" fmla="*/ 51 w 51"/>
                <a:gd name="T11" fmla="*/ 21 h 110"/>
                <a:gd name="T12" fmla="*/ 49 w 51"/>
                <a:gd name="T13" fmla="*/ 8 h 110"/>
                <a:gd name="T14" fmla="*/ 47 w 51"/>
                <a:gd name="T15" fmla="*/ 8 h 110"/>
                <a:gd name="T16" fmla="*/ 45 w 51"/>
                <a:gd name="T17" fmla="*/ 8 h 110"/>
                <a:gd name="T18" fmla="*/ 41 w 51"/>
                <a:gd name="T19" fmla="*/ 4 h 110"/>
                <a:gd name="T20" fmla="*/ 39 w 51"/>
                <a:gd name="T21" fmla="*/ 0 h 110"/>
                <a:gd name="T22" fmla="*/ 34 w 51"/>
                <a:gd name="T23" fmla="*/ 0 h 110"/>
                <a:gd name="T24" fmla="*/ 32 w 51"/>
                <a:gd name="T25" fmla="*/ 8 h 110"/>
                <a:gd name="T26" fmla="*/ 32 w 51"/>
                <a:gd name="T27" fmla="*/ 11 h 110"/>
                <a:gd name="T28" fmla="*/ 28 w 51"/>
                <a:gd name="T29" fmla="*/ 15 h 110"/>
                <a:gd name="T30" fmla="*/ 24 w 51"/>
                <a:gd name="T31" fmla="*/ 17 h 110"/>
                <a:gd name="T32" fmla="*/ 13 w 51"/>
                <a:gd name="T33" fmla="*/ 19 h 110"/>
                <a:gd name="T34" fmla="*/ 7 w 51"/>
                <a:gd name="T35" fmla="*/ 21 h 110"/>
                <a:gd name="T36" fmla="*/ 3 w 51"/>
                <a:gd name="T37" fmla="*/ 25 h 110"/>
                <a:gd name="T38" fmla="*/ 0 w 51"/>
                <a:gd name="T39" fmla="*/ 25 h 110"/>
                <a:gd name="T40" fmla="*/ 3 w 51"/>
                <a:gd name="T41" fmla="*/ 38 h 110"/>
                <a:gd name="T42" fmla="*/ 9 w 51"/>
                <a:gd name="T43" fmla="*/ 42 h 110"/>
                <a:gd name="T44" fmla="*/ 13 w 51"/>
                <a:gd name="T45" fmla="*/ 49 h 110"/>
                <a:gd name="T46" fmla="*/ 13 w 51"/>
                <a:gd name="T47" fmla="*/ 55 h 110"/>
                <a:gd name="T48" fmla="*/ 15 w 51"/>
                <a:gd name="T49" fmla="*/ 59 h 110"/>
                <a:gd name="T50" fmla="*/ 15 w 51"/>
                <a:gd name="T51" fmla="*/ 76 h 110"/>
                <a:gd name="T52" fmla="*/ 17 w 51"/>
                <a:gd name="T53" fmla="*/ 110 h 110"/>
                <a:gd name="T54" fmla="*/ 30 w 51"/>
                <a:gd name="T55" fmla="*/ 108 h 110"/>
                <a:gd name="T56" fmla="*/ 32 w 51"/>
                <a:gd name="T57" fmla="*/ 108 h 110"/>
                <a:gd name="T58" fmla="*/ 39 w 51"/>
                <a:gd name="T59" fmla="*/ 104 h 110"/>
                <a:gd name="T60" fmla="*/ 41 w 51"/>
                <a:gd name="T61" fmla="*/ 104 h 110"/>
                <a:gd name="T62" fmla="*/ 36 w 51"/>
                <a:gd name="T63" fmla="*/ 91 h 110"/>
                <a:gd name="T64" fmla="*/ 34 w 51"/>
                <a:gd name="T65" fmla="*/ 80 h 110"/>
                <a:gd name="T66" fmla="*/ 36 w 51"/>
                <a:gd name="T67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110">
                  <a:moveTo>
                    <a:pt x="36" y="70"/>
                  </a:moveTo>
                  <a:lnTo>
                    <a:pt x="36" y="70"/>
                  </a:lnTo>
                  <a:lnTo>
                    <a:pt x="36" y="64"/>
                  </a:lnTo>
                  <a:lnTo>
                    <a:pt x="39" y="59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5" y="53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51" y="40"/>
                  </a:lnTo>
                  <a:lnTo>
                    <a:pt x="51" y="34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30" y="13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7" y="21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4"/>
                  </a:lnTo>
                  <a:lnTo>
                    <a:pt x="3" y="38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11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9"/>
                  </a:lnTo>
                  <a:lnTo>
                    <a:pt x="15" y="64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2" y="108"/>
                  </a:lnTo>
                  <a:lnTo>
                    <a:pt x="36" y="106"/>
                  </a:lnTo>
                  <a:lnTo>
                    <a:pt x="39" y="104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39" y="97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4" y="80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3055A31-2645-45F7-85EE-000702D9E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196" y="3057158"/>
              <a:ext cx="35643" cy="101529"/>
            </a:xfrm>
            <a:custGeom>
              <a:avLst/>
              <a:gdLst>
                <a:gd name="T0" fmla="*/ 29 w 33"/>
                <a:gd name="T1" fmla="*/ 32 h 94"/>
                <a:gd name="T2" fmla="*/ 29 w 33"/>
                <a:gd name="T3" fmla="*/ 32 h 94"/>
                <a:gd name="T4" fmla="*/ 27 w 33"/>
                <a:gd name="T5" fmla="*/ 30 h 94"/>
                <a:gd name="T6" fmla="*/ 29 w 33"/>
                <a:gd name="T7" fmla="*/ 26 h 94"/>
                <a:gd name="T8" fmla="*/ 29 w 33"/>
                <a:gd name="T9" fmla="*/ 24 h 94"/>
                <a:gd name="T10" fmla="*/ 25 w 33"/>
                <a:gd name="T11" fmla="*/ 19 h 94"/>
                <a:gd name="T12" fmla="*/ 25 w 33"/>
                <a:gd name="T13" fmla="*/ 19 h 94"/>
                <a:gd name="T14" fmla="*/ 19 w 33"/>
                <a:gd name="T15" fmla="*/ 15 h 94"/>
                <a:gd name="T16" fmla="*/ 16 w 33"/>
                <a:gd name="T17" fmla="*/ 11 h 94"/>
                <a:gd name="T18" fmla="*/ 16 w 33"/>
                <a:gd name="T19" fmla="*/ 2 h 94"/>
                <a:gd name="T20" fmla="*/ 16 w 33"/>
                <a:gd name="T21" fmla="*/ 2 h 94"/>
                <a:gd name="T22" fmla="*/ 2 w 33"/>
                <a:gd name="T23" fmla="*/ 0 h 94"/>
                <a:gd name="T24" fmla="*/ 2 w 33"/>
                <a:gd name="T25" fmla="*/ 0 h 94"/>
                <a:gd name="T26" fmla="*/ 0 w 33"/>
                <a:gd name="T27" fmla="*/ 0 h 94"/>
                <a:gd name="T28" fmla="*/ 0 w 33"/>
                <a:gd name="T29" fmla="*/ 0 h 94"/>
                <a:gd name="T30" fmla="*/ 2 w 33"/>
                <a:gd name="T31" fmla="*/ 9 h 94"/>
                <a:gd name="T32" fmla="*/ 4 w 33"/>
                <a:gd name="T33" fmla="*/ 13 h 94"/>
                <a:gd name="T34" fmla="*/ 4 w 33"/>
                <a:gd name="T35" fmla="*/ 13 h 94"/>
                <a:gd name="T36" fmla="*/ 8 w 33"/>
                <a:gd name="T37" fmla="*/ 15 h 94"/>
                <a:gd name="T38" fmla="*/ 8 w 33"/>
                <a:gd name="T39" fmla="*/ 24 h 94"/>
                <a:gd name="T40" fmla="*/ 8 w 33"/>
                <a:gd name="T41" fmla="*/ 24 h 94"/>
                <a:gd name="T42" fmla="*/ 8 w 33"/>
                <a:gd name="T43" fmla="*/ 34 h 94"/>
                <a:gd name="T44" fmla="*/ 8 w 33"/>
                <a:gd name="T45" fmla="*/ 43 h 94"/>
                <a:gd name="T46" fmla="*/ 8 w 33"/>
                <a:gd name="T47" fmla="*/ 47 h 94"/>
                <a:gd name="T48" fmla="*/ 8 w 33"/>
                <a:gd name="T49" fmla="*/ 47 h 94"/>
                <a:gd name="T50" fmla="*/ 12 w 33"/>
                <a:gd name="T51" fmla="*/ 60 h 94"/>
                <a:gd name="T52" fmla="*/ 12 w 33"/>
                <a:gd name="T53" fmla="*/ 72 h 94"/>
                <a:gd name="T54" fmla="*/ 12 w 33"/>
                <a:gd name="T55" fmla="*/ 72 h 94"/>
                <a:gd name="T56" fmla="*/ 14 w 33"/>
                <a:gd name="T57" fmla="*/ 83 h 94"/>
                <a:gd name="T58" fmla="*/ 19 w 33"/>
                <a:gd name="T59" fmla="*/ 94 h 94"/>
                <a:gd name="T60" fmla="*/ 19 w 33"/>
                <a:gd name="T61" fmla="*/ 94 h 94"/>
                <a:gd name="T62" fmla="*/ 23 w 33"/>
                <a:gd name="T63" fmla="*/ 91 h 94"/>
                <a:gd name="T64" fmla="*/ 23 w 33"/>
                <a:gd name="T65" fmla="*/ 91 h 94"/>
                <a:gd name="T66" fmla="*/ 27 w 33"/>
                <a:gd name="T67" fmla="*/ 87 h 94"/>
                <a:gd name="T68" fmla="*/ 33 w 33"/>
                <a:gd name="T69" fmla="*/ 87 h 94"/>
                <a:gd name="T70" fmla="*/ 33 w 33"/>
                <a:gd name="T71" fmla="*/ 87 h 94"/>
                <a:gd name="T72" fmla="*/ 31 w 33"/>
                <a:gd name="T73" fmla="*/ 53 h 94"/>
                <a:gd name="T74" fmla="*/ 31 w 33"/>
                <a:gd name="T75" fmla="*/ 53 h 94"/>
                <a:gd name="T76" fmla="*/ 31 w 33"/>
                <a:gd name="T77" fmla="*/ 41 h 94"/>
                <a:gd name="T78" fmla="*/ 31 w 33"/>
                <a:gd name="T79" fmla="*/ 36 h 94"/>
                <a:gd name="T80" fmla="*/ 29 w 33"/>
                <a:gd name="T81" fmla="*/ 32 h 94"/>
                <a:gd name="T82" fmla="*/ 29 w 33"/>
                <a:gd name="T83" fmla="*/ 3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94">
                  <a:moveTo>
                    <a:pt x="29" y="32"/>
                  </a:moveTo>
                  <a:lnTo>
                    <a:pt x="29" y="32"/>
                  </a:lnTo>
                  <a:lnTo>
                    <a:pt x="27" y="30"/>
                  </a:lnTo>
                  <a:lnTo>
                    <a:pt x="29" y="26"/>
                  </a:lnTo>
                  <a:lnTo>
                    <a:pt x="29" y="2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19" y="15"/>
                  </a:lnTo>
                  <a:lnTo>
                    <a:pt x="16" y="1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34"/>
                  </a:lnTo>
                  <a:lnTo>
                    <a:pt x="8" y="43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12" y="60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4" y="83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7" y="87"/>
                  </a:lnTo>
                  <a:lnTo>
                    <a:pt x="33" y="87"/>
                  </a:lnTo>
                  <a:lnTo>
                    <a:pt x="33" y="87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1" y="36"/>
                  </a:lnTo>
                  <a:lnTo>
                    <a:pt x="29" y="32"/>
                  </a:lnTo>
                  <a:lnTo>
                    <a:pt x="29" y="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567D50DA-67DB-4086-B99A-B5E7E31C3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690" y="3018275"/>
              <a:ext cx="141492" cy="222500"/>
            </a:xfrm>
            <a:custGeom>
              <a:avLst/>
              <a:gdLst>
                <a:gd name="T0" fmla="*/ 76 w 131"/>
                <a:gd name="T1" fmla="*/ 195 h 206"/>
                <a:gd name="T2" fmla="*/ 108 w 131"/>
                <a:gd name="T3" fmla="*/ 197 h 206"/>
                <a:gd name="T4" fmla="*/ 127 w 131"/>
                <a:gd name="T5" fmla="*/ 206 h 206"/>
                <a:gd name="T6" fmla="*/ 131 w 131"/>
                <a:gd name="T7" fmla="*/ 189 h 206"/>
                <a:gd name="T8" fmla="*/ 123 w 131"/>
                <a:gd name="T9" fmla="*/ 180 h 206"/>
                <a:gd name="T10" fmla="*/ 112 w 131"/>
                <a:gd name="T11" fmla="*/ 170 h 206"/>
                <a:gd name="T12" fmla="*/ 110 w 131"/>
                <a:gd name="T13" fmla="*/ 157 h 206"/>
                <a:gd name="T14" fmla="*/ 104 w 131"/>
                <a:gd name="T15" fmla="*/ 144 h 206"/>
                <a:gd name="T16" fmla="*/ 102 w 131"/>
                <a:gd name="T17" fmla="*/ 130 h 206"/>
                <a:gd name="T18" fmla="*/ 110 w 131"/>
                <a:gd name="T19" fmla="*/ 110 h 206"/>
                <a:gd name="T20" fmla="*/ 121 w 131"/>
                <a:gd name="T21" fmla="*/ 100 h 206"/>
                <a:gd name="T22" fmla="*/ 115 w 131"/>
                <a:gd name="T23" fmla="*/ 87 h 206"/>
                <a:gd name="T24" fmla="*/ 100 w 131"/>
                <a:gd name="T25" fmla="*/ 72 h 206"/>
                <a:gd name="T26" fmla="*/ 95 w 131"/>
                <a:gd name="T27" fmla="*/ 64 h 206"/>
                <a:gd name="T28" fmla="*/ 98 w 131"/>
                <a:gd name="T29" fmla="*/ 57 h 206"/>
                <a:gd name="T30" fmla="*/ 110 w 131"/>
                <a:gd name="T31" fmla="*/ 57 h 206"/>
                <a:gd name="T32" fmla="*/ 119 w 131"/>
                <a:gd name="T33" fmla="*/ 55 h 206"/>
                <a:gd name="T34" fmla="*/ 112 w 131"/>
                <a:gd name="T35" fmla="*/ 38 h 206"/>
                <a:gd name="T36" fmla="*/ 110 w 131"/>
                <a:gd name="T37" fmla="*/ 24 h 206"/>
                <a:gd name="T38" fmla="*/ 108 w 131"/>
                <a:gd name="T39" fmla="*/ 13 h 206"/>
                <a:gd name="T40" fmla="*/ 98 w 131"/>
                <a:gd name="T41" fmla="*/ 0 h 206"/>
                <a:gd name="T42" fmla="*/ 98 w 131"/>
                <a:gd name="T43" fmla="*/ 0 h 206"/>
                <a:gd name="T44" fmla="*/ 98 w 131"/>
                <a:gd name="T45" fmla="*/ 13 h 206"/>
                <a:gd name="T46" fmla="*/ 104 w 131"/>
                <a:gd name="T47" fmla="*/ 17 h 206"/>
                <a:gd name="T48" fmla="*/ 104 w 131"/>
                <a:gd name="T49" fmla="*/ 28 h 206"/>
                <a:gd name="T50" fmla="*/ 93 w 131"/>
                <a:gd name="T51" fmla="*/ 34 h 206"/>
                <a:gd name="T52" fmla="*/ 83 w 131"/>
                <a:gd name="T53" fmla="*/ 53 h 206"/>
                <a:gd name="T54" fmla="*/ 79 w 131"/>
                <a:gd name="T55" fmla="*/ 64 h 206"/>
                <a:gd name="T56" fmla="*/ 76 w 131"/>
                <a:gd name="T57" fmla="*/ 68 h 206"/>
                <a:gd name="T58" fmla="*/ 76 w 131"/>
                <a:gd name="T59" fmla="*/ 77 h 206"/>
                <a:gd name="T60" fmla="*/ 68 w 131"/>
                <a:gd name="T61" fmla="*/ 85 h 206"/>
                <a:gd name="T62" fmla="*/ 55 w 131"/>
                <a:gd name="T63" fmla="*/ 113 h 206"/>
                <a:gd name="T64" fmla="*/ 49 w 131"/>
                <a:gd name="T65" fmla="*/ 121 h 206"/>
                <a:gd name="T66" fmla="*/ 47 w 131"/>
                <a:gd name="T67" fmla="*/ 117 h 206"/>
                <a:gd name="T68" fmla="*/ 36 w 131"/>
                <a:gd name="T69" fmla="*/ 110 h 206"/>
                <a:gd name="T70" fmla="*/ 26 w 131"/>
                <a:gd name="T71" fmla="*/ 113 h 206"/>
                <a:gd name="T72" fmla="*/ 4 w 131"/>
                <a:gd name="T73" fmla="*/ 132 h 206"/>
                <a:gd name="T74" fmla="*/ 0 w 131"/>
                <a:gd name="T75" fmla="*/ 151 h 206"/>
                <a:gd name="T76" fmla="*/ 7 w 131"/>
                <a:gd name="T77" fmla="*/ 161 h 206"/>
                <a:gd name="T78" fmla="*/ 13 w 131"/>
                <a:gd name="T79" fmla="*/ 163 h 206"/>
                <a:gd name="T80" fmla="*/ 24 w 131"/>
                <a:gd name="T81" fmla="*/ 168 h 206"/>
                <a:gd name="T82" fmla="*/ 26 w 131"/>
                <a:gd name="T83" fmla="*/ 183 h 206"/>
                <a:gd name="T84" fmla="*/ 21 w 131"/>
                <a:gd name="T85" fmla="*/ 1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1" h="206">
                  <a:moveTo>
                    <a:pt x="55" y="195"/>
                  </a:moveTo>
                  <a:lnTo>
                    <a:pt x="55" y="195"/>
                  </a:lnTo>
                  <a:lnTo>
                    <a:pt x="76" y="195"/>
                  </a:lnTo>
                  <a:lnTo>
                    <a:pt x="102" y="195"/>
                  </a:lnTo>
                  <a:lnTo>
                    <a:pt x="102" y="195"/>
                  </a:lnTo>
                  <a:lnTo>
                    <a:pt x="108" y="197"/>
                  </a:lnTo>
                  <a:lnTo>
                    <a:pt x="117" y="199"/>
                  </a:lnTo>
                  <a:lnTo>
                    <a:pt x="127" y="206"/>
                  </a:lnTo>
                  <a:lnTo>
                    <a:pt x="127" y="206"/>
                  </a:lnTo>
                  <a:lnTo>
                    <a:pt x="127" y="199"/>
                  </a:lnTo>
                  <a:lnTo>
                    <a:pt x="131" y="189"/>
                  </a:lnTo>
                  <a:lnTo>
                    <a:pt x="131" y="189"/>
                  </a:lnTo>
                  <a:lnTo>
                    <a:pt x="127" y="187"/>
                  </a:lnTo>
                  <a:lnTo>
                    <a:pt x="127" y="187"/>
                  </a:lnTo>
                  <a:lnTo>
                    <a:pt x="123" y="180"/>
                  </a:lnTo>
                  <a:lnTo>
                    <a:pt x="117" y="174"/>
                  </a:lnTo>
                  <a:lnTo>
                    <a:pt x="117" y="174"/>
                  </a:lnTo>
                  <a:lnTo>
                    <a:pt x="112" y="170"/>
                  </a:lnTo>
                  <a:lnTo>
                    <a:pt x="112" y="170"/>
                  </a:lnTo>
                  <a:lnTo>
                    <a:pt x="112" y="166"/>
                  </a:lnTo>
                  <a:lnTo>
                    <a:pt x="110" y="157"/>
                  </a:lnTo>
                  <a:lnTo>
                    <a:pt x="110" y="157"/>
                  </a:lnTo>
                  <a:lnTo>
                    <a:pt x="106" y="151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4" y="136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6" y="121"/>
                  </a:lnTo>
                  <a:lnTo>
                    <a:pt x="110" y="110"/>
                  </a:lnTo>
                  <a:lnTo>
                    <a:pt x="110" y="110"/>
                  </a:lnTo>
                  <a:lnTo>
                    <a:pt x="115" y="106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2" y="83"/>
                  </a:lnTo>
                  <a:lnTo>
                    <a:pt x="110" y="79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98" y="68"/>
                  </a:lnTo>
                  <a:lnTo>
                    <a:pt x="95" y="64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8" y="57"/>
                  </a:lnTo>
                  <a:lnTo>
                    <a:pt x="102" y="57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9" y="57"/>
                  </a:lnTo>
                  <a:lnTo>
                    <a:pt x="119" y="55"/>
                  </a:lnTo>
                  <a:lnTo>
                    <a:pt x="119" y="55"/>
                  </a:lnTo>
                  <a:lnTo>
                    <a:pt x="119" y="55"/>
                  </a:lnTo>
                  <a:lnTo>
                    <a:pt x="115" y="47"/>
                  </a:lnTo>
                  <a:lnTo>
                    <a:pt x="112" y="38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24"/>
                  </a:lnTo>
                  <a:lnTo>
                    <a:pt x="108" y="17"/>
                  </a:lnTo>
                  <a:lnTo>
                    <a:pt x="108" y="17"/>
                  </a:lnTo>
                  <a:lnTo>
                    <a:pt x="108" y="13"/>
                  </a:lnTo>
                  <a:lnTo>
                    <a:pt x="106" y="7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8" y="13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6" y="21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2" y="30"/>
                  </a:lnTo>
                  <a:lnTo>
                    <a:pt x="100" y="32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7" y="4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6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6"/>
                  </a:lnTo>
                  <a:lnTo>
                    <a:pt x="76" y="68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7"/>
                  </a:lnTo>
                  <a:lnTo>
                    <a:pt x="72" y="79"/>
                  </a:lnTo>
                  <a:lnTo>
                    <a:pt x="70" y="81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4" y="98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1" y="121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7" y="117"/>
                  </a:lnTo>
                  <a:lnTo>
                    <a:pt x="43" y="113"/>
                  </a:lnTo>
                  <a:lnTo>
                    <a:pt x="38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0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13" y="123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2" y="138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55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11" y="163"/>
                  </a:lnTo>
                  <a:lnTo>
                    <a:pt x="13" y="163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24" y="168"/>
                  </a:lnTo>
                  <a:lnTo>
                    <a:pt x="24" y="172"/>
                  </a:lnTo>
                  <a:lnTo>
                    <a:pt x="26" y="183"/>
                  </a:lnTo>
                  <a:lnTo>
                    <a:pt x="26" y="183"/>
                  </a:lnTo>
                  <a:lnTo>
                    <a:pt x="24" y="189"/>
                  </a:lnTo>
                  <a:lnTo>
                    <a:pt x="21" y="193"/>
                  </a:lnTo>
                  <a:lnTo>
                    <a:pt x="21" y="197"/>
                  </a:lnTo>
                  <a:lnTo>
                    <a:pt x="47" y="197"/>
                  </a:lnTo>
                  <a:lnTo>
                    <a:pt x="55" y="19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15711F3-17A0-48B0-8120-70FA1D7C1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101" y="3066879"/>
              <a:ext cx="116650" cy="120971"/>
            </a:xfrm>
            <a:custGeom>
              <a:avLst/>
              <a:gdLst>
                <a:gd name="T0" fmla="*/ 102 w 108"/>
                <a:gd name="T1" fmla="*/ 93 h 112"/>
                <a:gd name="T2" fmla="*/ 95 w 108"/>
                <a:gd name="T3" fmla="*/ 74 h 112"/>
                <a:gd name="T4" fmla="*/ 98 w 108"/>
                <a:gd name="T5" fmla="*/ 65 h 112"/>
                <a:gd name="T6" fmla="*/ 102 w 108"/>
                <a:gd name="T7" fmla="*/ 55 h 112"/>
                <a:gd name="T8" fmla="*/ 102 w 108"/>
                <a:gd name="T9" fmla="*/ 53 h 112"/>
                <a:gd name="T10" fmla="*/ 108 w 108"/>
                <a:gd name="T11" fmla="*/ 46 h 112"/>
                <a:gd name="T12" fmla="*/ 108 w 108"/>
                <a:gd name="T13" fmla="*/ 44 h 112"/>
                <a:gd name="T14" fmla="*/ 102 w 108"/>
                <a:gd name="T15" fmla="*/ 17 h 112"/>
                <a:gd name="T16" fmla="*/ 100 w 108"/>
                <a:gd name="T17" fmla="*/ 15 h 112"/>
                <a:gd name="T18" fmla="*/ 95 w 108"/>
                <a:gd name="T19" fmla="*/ 12 h 112"/>
                <a:gd name="T20" fmla="*/ 83 w 108"/>
                <a:gd name="T21" fmla="*/ 15 h 112"/>
                <a:gd name="T22" fmla="*/ 79 w 108"/>
                <a:gd name="T23" fmla="*/ 17 h 112"/>
                <a:gd name="T24" fmla="*/ 74 w 108"/>
                <a:gd name="T25" fmla="*/ 19 h 112"/>
                <a:gd name="T26" fmla="*/ 62 w 108"/>
                <a:gd name="T27" fmla="*/ 10 h 112"/>
                <a:gd name="T28" fmla="*/ 57 w 108"/>
                <a:gd name="T29" fmla="*/ 4 h 112"/>
                <a:gd name="T30" fmla="*/ 49 w 108"/>
                <a:gd name="T31" fmla="*/ 4 h 112"/>
                <a:gd name="T32" fmla="*/ 43 w 108"/>
                <a:gd name="T33" fmla="*/ 6 h 112"/>
                <a:gd name="T34" fmla="*/ 43 w 108"/>
                <a:gd name="T35" fmla="*/ 2 h 112"/>
                <a:gd name="T36" fmla="*/ 40 w 108"/>
                <a:gd name="T37" fmla="*/ 0 h 112"/>
                <a:gd name="T38" fmla="*/ 34 w 108"/>
                <a:gd name="T39" fmla="*/ 2 h 112"/>
                <a:gd name="T40" fmla="*/ 32 w 108"/>
                <a:gd name="T41" fmla="*/ 4 h 112"/>
                <a:gd name="T42" fmla="*/ 28 w 108"/>
                <a:gd name="T43" fmla="*/ 8 h 112"/>
                <a:gd name="T44" fmla="*/ 23 w 108"/>
                <a:gd name="T45" fmla="*/ 8 h 112"/>
                <a:gd name="T46" fmla="*/ 19 w 108"/>
                <a:gd name="T47" fmla="*/ 4 h 112"/>
                <a:gd name="T48" fmla="*/ 15 w 108"/>
                <a:gd name="T49" fmla="*/ 6 h 112"/>
                <a:gd name="T50" fmla="*/ 11 w 108"/>
                <a:gd name="T51" fmla="*/ 8 h 112"/>
                <a:gd name="T52" fmla="*/ 9 w 108"/>
                <a:gd name="T53" fmla="*/ 8 h 112"/>
                <a:gd name="T54" fmla="*/ 7 w 108"/>
                <a:gd name="T55" fmla="*/ 19 h 112"/>
                <a:gd name="T56" fmla="*/ 9 w 108"/>
                <a:gd name="T57" fmla="*/ 21 h 112"/>
                <a:gd name="T58" fmla="*/ 11 w 108"/>
                <a:gd name="T59" fmla="*/ 29 h 112"/>
                <a:gd name="T60" fmla="*/ 13 w 108"/>
                <a:gd name="T61" fmla="*/ 36 h 112"/>
                <a:gd name="T62" fmla="*/ 15 w 108"/>
                <a:gd name="T63" fmla="*/ 40 h 112"/>
                <a:gd name="T64" fmla="*/ 13 w 108"/>
                <a:gd name="T65" fmla="*/ 42 h 112"/>
                <a:gd name="T66" fmla="*/ 9 w 108"/>
                <a:gd name="T67" fmla="*/ 40 h 112"/>
                <a:gd name="T68" fmla="*/ 7 w 108"/>
                <a:gd name="T69" fmla="*/ 42 h 112"/>
                <a:gd name="T70" fmla="*/ 7 w 108"/>
                <a:gd name="T71" fmla="*/ 48 h 112"/>
                <a:gd name="T72" fmla="*/ 7 w 108"/>
                <a:gd name="T73" fmla="*/ 53 h 112"/>
                <a:gd name="T74" fmla="*/ 4 w 108"/>
                <a:gd name="T75" fmla="*/ 57 h 112"/>
                <a:gd name="T76" fmla="*/ 2 w 108"/>
                <a:gd name="T77" fmla="*/ 63 h 112"/>
                <a:gd name="T78" fmla="*/ 2 w 108"/>
                <a:gd name="T79" fmla="*/ 70 h 112"/>
                <a:gd name="T80" fmla="*/ 0 w 108"/>
                <a:gd name="T81" fmla="*/ 76 h 112"/>
                <a:gd name="T82" fmla="*/ 0 w 108"/>
                <a:gd name="T83" fmla="*/ 78 h 112"/>
                <a:gd name="T84" fmla="*/ 7 w 108"/>
                <a:gd name="T85" fmla="*/ 80 h 112"/>
                <a:gd name="T86" fmla="*/ 19 w 108"/>
                <a:gd name="T87" fmla="*/ 91 h 112"/>
                <a:gd name="T88" fmla="*/ 19 w 108"/>
                <a:gd name="T89" fmla="*/ 95 h 112"/>
                <a:gd name="T90" fmla="*/ 15 w 108"/>
                <a:gd name="T91" fmla="*/ 112 h 112"/>
                <a:gd name="T92" fmla="*/ 23 w 108"/>
                <a:gd name="T93" fmla="*/ 110 h 112"/>
                <a:gd name="T94" fmla="*/ 68 w 108"/>
                <a:gd name="T95" fmla="*/ 99 h 112"/>
                <a:gd name="T96" fmla="*/ 79 w 108"/>
                <a:gd name="T97" fmla="*/ 99 h 112"/>
                <a:gd name="T98" fmla="*/ 102 w 108"/>
                <a:gd name="T99" fmla="*/ 101 h 112"/>
                <a:gd name="T100" fmla="*/ 104 w 108"/>
                <a:gd name="T101" fmla="*/ 97 h 112"/>
                <a:gd name="T102" fmla="*/ 102 w 108"/>
                <a:gd name="T103" fmla="*/ 9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" h="112">
                  <a:moveTo>
                    <a:pt x="102" y="93"/>
                  </a:moveTo>
                  <a:lnTo>
                    <a:pt x="102" y="93"/>
                  </a:lnTo>
                  <a:lnTo>
                    <a:pt x="98" y="82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8" y="65"/>
                  </a:lnTo>
                  <a:lnTo>
                    <a:pt x="102" y="59"/>
                  </a:lnTo>
                  <a:lnTo>
                    <a:pt x="102" y="55"/>
                  </a:lnTo>
                  <a:lnTo>
                    <a:pt x="102" y="55"/>
                  </a:lnTo>
                  <a:lnTo>
                    <a:pt x="102" y="53"/>
                  </a:lnTo>
                  <a:lnTo>
                    <a:pt x="104" y="48"/>
                  </a:lnTo>
                  <a:lnTo>
                    <a:pt x="108" y="46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6" y="32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95" y="12"/>
                  </a:lnTo>
                  <a:lnTo>
                    <a:pt x="89" y="12"/>
                  </a:lnTo>
                  <a:lnTo>
                    <a:pt x="83" y="15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6" y="19"/>
                  </a:lnTo>
                  <a:lnTo>
                    <a:pt x="74" y="19"/>
                  </a:lnTo>
                  <a:lnTo>
                    <a:pt x="68" y="17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57" y="4"/>
                  </a:lnTo>
                  <a:lnTo>
                    <a:pt x="53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3" y="36"/>
                  </a:lnTo>
                  <a:lnTo>
                    <a:pt x="15" y="38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9" y="40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7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15" y="87"/>
                  </a:lnTo>
                  <a:lnTo>
                    <a:pt x="19" y="91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7" y="10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23" y="110"/>
                  </a:lnTo>
                  <a:lnTo>
                    <a:pt x="36" y="108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79" y="99"/>
                  </a:lnTo>
                  <a:lnTo>
                    <a:pt x="87" y="99"/>
                  </a:lnTo>
                  <a:lnTo>
                    <a:pt x="102" y="101"/>
                  </a:lnTo>
                  <a:lnTo>
                    <a:pt x="102" y="101"/>
                  </a:lnTo>
                  <a:lnTo>
                    <a:pt x="104" y="97"/>
                  </a:lnTo>
                  <a:lnTo>
                    <a:pt x="102" y="93"/>
                  </a:lnTo>
                  <a:lnTo>
                    <a:pt x="102" y="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EBA95D6-A9E9-4589-BEC2-1EFCE319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710" y="3057158"/>
              <a:ext cx="81007" cy="124211"/>
            </a:xfrm>
            <a:custGeom>
              <a:avLst/>
              <a:gdLst>
                <a:gd name="T0" fmla="*/ 64 w 75"/>
                <a:gd name="T1" fmla="*/ 47 h 115"/>
                <a:gd name="T2" fmla="*/ 64 w 75"/>
                <a:gd name="T3" fmla="*/ 47 h 115"/>
                <a:gd name="T4" fmla="*/ 64 w 75"/>
                <a:gd name="T5" fmla="*/ 43 h 115"/>
                <a:gd name="T6" fmla="*/ 64 w 75"/>
                <a:gd name="T7" fmla="*/ 34 h 115"/>
                <a:gd name="T8" fmla="*/ 64 w 75"/>
                <a:gd name="T9" fmla="*/ 24 h 115"/>
                <a:gd name="T10" fmla="*/ 64 w 75"/>
                <a:gd name="T11" fmla="*/ 24 h 115"/>
                <a:gd name="T12" fmla="*/ 64 w 75"/>
                <a:gd name="T13" fmla="*/ 15 h 115"/>
                <a:gd name="T14" fmla="*/ 60 w 75"/>
                <a:gd name="T15" fmla="*/ 13 h 115"/>
                <a:gd name="T16" fmla="*/ 60 w 75"/>
                <a:gd name="T17" fmla="*/ 13 h 115"/>
                <a:gd name="T18" fmla="*/ 58 w 75"/>
                <a:gd name="T19" fmla="*/ 9 h 115"/>
                <a:gd name="T20" fmla="*/ 56 w 75"/>
                <a:gd name="T21" fmla="*/ 0 h 115"/>
                <a:gd name="T22" fmla="*/ 56 w 75"/>
                <a:gd name="T23" fmla="*/ 0 h 115"/>
                <a:gd name="T24" fmla="*/ 53 w 75"/>
                <a:gd name="T25" fmla="*/ 5 h 115"/>
                <a:gd name="T26" fmla="*/ 51 w 75"/>
                <a:gd name="T27" fmla="*/ 5 h 115"/>
                <a:gd name="T28" fmla="*/ 51 w 75"/>
                <a:gd name="T29" fmla="*/ 5 h 115"/>
                <a:gd name="T30" fmla="*/ 51 w 75"/>
                <a:gd name="T31" fmla="*/ 5 h 115"/>
                <a:gd name="T32" fmla="*/ 45 w 75"/>
                <a:gd name="T33" fmla="*/ 2 h 115"/>
                <a:gd name="T34" fmla="*/ 30 w 75"/>
                <a:gd name="T35" fmla="*/ 2 h 115"/>
                <a:gd name="T36" fmla="*/ 13 w 75"/>
                <a:gd name="T37" fmla="*/ 2 h 115"/>
                <a:gd name="T38" fmla="*/ 7 w 75"/>
                <a:gd name="T39" fmla="*/ 5 h 115"/>
                <a:gd name="T40" fmla="*/ 7 w 75"/>
                <a:gd name="T41" fmla="*/ 5 h 115"/>
                <a:gd name="T42" fmla="*/ 7 w 75"/>
                <a:gd name="T43" fmla="*/ 7 h 115"/>
                <a:gd name="T44" fmla="*/ 7 w 75"/>
                <a:gd name="T45" fmla="*/ 13 h 115"/>
                <a:gd name="T46" fmla="*/ 9 w 75"/>
                <a:gd name="T47" fmla="*/ 21 h 115"/>
                <a:gd name="T48" fmla="*/ 9 w 75"/>
                <a:gd name="T49" fmla="*/ 21 h 115"/>
                <a:gd name="T50" fmla="*/ 9 w 75"/>
                <a:gd name="T51" fmla="*/ 24 h 115"/>
                <a:gd name="T52" fmla="*/ 7 w 75"/>
                <a:gd name="T53" fmla="*/ 26 h 115"/>
                <a:gd name="T54" fmla="*/ 7 w 75"/>
                <a:gd name="T55" fmla="*/ 26 h 115"/>
                <a:gd name="T56" fmla="*/ 11 w 75"/>
                <a:gd name="T57" fmla="*/ 41 h 115"/>
                <a:gd name="T58" fmla="*/ 13 w 75"/>
                <a:gd name="T59" fmla="*/ 53 h 115"/>
                <a:gd name="T60" fmla="*/ 13 w 75"/>
                <a:gd name="T61" fmla="*/ 53 h 115"/>
                <a:gd name="T62" fmla="*/ 13 w 75"/>
                <a:gd name="T63" fmla="*/ 55 h 115"/>
                <a:gd name="T64" fmla="*/ 9 w 75"/>
                <a:gd name="T65" fmla="*/ 57 h 115"/>
                <a:gd name="T66" fmla="*/ 7 w 75"/>
                <a:gd name="T67" fmla="*/ 62 h 115"/>
                <a:gd name="T68" fmla="*/ 7 w 75"/>
                <a:gd name="T69" fmla="*/ 64 h 115"/>
                <a:gd name="T70" fmla="*/ 7 w 75"/>
                <a:gd name="T71" fmla="*/ 64 h 115"/>
                <a:gd name="T72" fmla="*/ 7 w 75"/>
                <a:gd name="T73" fmla="*/ 68 h 115"/>
                <a:gd name="T74" fmla="*/ 3 w 75"/>
                <a:gd name="T75" fmla="*/ 74 h 115"/>
                <a:gd name="T76" fmla="*/ 0 w 75"/>
                <a:gd name="T77" fmla="*/ 83 h 115"/>
                <a:gd name="T78" fmla="*/ 0 w 75"/>
                <a:gd name="T79" fmla="*/ 83 h 115"/>
                <a:gd name="T80" fmla="*/ 3 w 75"/>
                <a:gd name="T81" fmla="*/ 91 h 115"/>
                <a:gd name="T82" fmla="*/ 7 w 75"/>
                <a:gd name="T83" fmla="*/ 102 h 115"/>
                <a:gd name="T84" fmla="*/ 7 w 75"/>
                <a:gd name="T85" fmla="*/ 102 h 115"/>
                <a:gd name="T86" fmla="*/ 9 w 75"/>
                <a:gd name="T87" fmla="*/ 106 h 115"/>
                <a:gd name="T88" fmla="*/ 7 w 75"/>
                <a:gd name="T89" fmla="*/ 110 h 115"/>
                <a:gd name="T90" fmla="*/ 7 w 75"/>
                <a:gd name="T91" fmla="*/ 110 h 115"/>
                <a:gd name="T92" fmla="*/ 20 w 75"/>
                <a:gd name="T93" fmla="*/ 115 h 115"/>
                <a:gd name="T94" fmla="*/ 20 w 75"/>
                <a:gd name="T95" fmla="*/ 115 h 115"/>
                <a:gd name="T96" fmla="*/ 26 w 75"/>
                <a:gd name="T97" fmla="*/ 115 h 115"/>
                <a:gd name="T98" fmla="*/ 36 w 75"/>
                <a:gd name="T99" fmla="*/ 110 h 115"/>
                <a:gd name="T100" fmla="*/ 56 w 75"/>
                <a:gd name="T101" fmla="*/ 102 h 115"/>
                <a:gd name="T102" fmla="*/ 56 w 75"/>
                <a:gd name="T103" fmla="*/ 102 h 115"/>
                <a:gd name="T104" fmla="*/ 75 w 75"/>
                <a:gd name="T105" fmla="*/ 94 h 115"/>
                <a:gd name="T106" fmla="*/ 75 w 75"/>
                <a:gd name="T107" fmla="*/ 94 h 115"/>
                <a:gd name="T108" fmla="*/ 70 w 75"/>
                <a:gd name="T109" fmla="*/ 83 h 115"/>
                <a:gd name="T110" fmla="*/ 68 w 75"/>
                <a:gd name="T111" fmla="*/ 72 h 115"/>
                <a:gd name="T112" fmla="*/ 68 w 75"/>
                <a:gd name="T113" fmla="*/ 72 h 115"/>
                <a:gd name="T114" fmla="*/ 68 w 75"/>
                <a:gd name="T115" fmla="*/ 60 h 115"/>
                <a:gd name="T116" fmla="*/ 64 w 75"/>
                <a:gd name="T117" fmla="*/ 47 h 115"/>
                <a:gd name="T118" fmla="*/ 64 w 75"/>
                <a:gd name="T119" fmla="*/ 4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" h="115">
                  <a:moveTo>
                    <a:pt x="64" y="47"/>
                  </a:moveTo>
                  <a:lnTo>
                    <a:pt x="64" y="47"/>
                  </a:lnTo>
                  <a:lnTo>
                    <a:pt x="64" y="43"/>
                  </a:lnTo>
                  <a:lnTo>
                    <a:pt x="64" y="3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15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58" y="9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3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45" y="2"/>
                  </a:lnTo>
                  <a:lnTo>
                    <a:pt x="30" y="2"/>
                  </a:lnTo>
                  <a:lnTo>
                    <a:pt x="13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1" y="4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9" y="57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8"/>
                  </a:lnTo>
                  <a:lnTo>
                    <a:pt x="3" y="74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3" y="91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9" y="106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6" y="115"/>
                  </a:lnTo>
                  <a:lnTo>
                    <a:pt x="36" y="110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70" y="83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0"/>
                  </a:lnTo>
                  <a:lnTo>
                    <a:pt x="64" y="47"/>
                  </a:lnTo>
                  <a:lnTo>
                    <a:pt x="64" y="4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B97256FA-71BB-44D6-9831-805E799E9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650" y="3027996"/>
              <a:ext cx="143652" cy="106930"/>
            </a:xfrm>
            <a:custGeom>
              <a:avLst/>
              <a:gdLst>
                <a:gd name="T0" fmla="*/ 46 w 133"/>
                <a:gd name="T1" fmla="*/ 51 h 99"/>
                <a:gd name="T2" fmla="*/ 53 w 133"/>
                <a:gd name="T3" fmla="*/ 51 h 99"/>
                <a:gd name="T4" fmla="*/ 67 w 133"/>
                <a:gd name="T5" fmla="*/ 48 h 99"/>
                <a:gd name="T6" fmla="*/ 80 w 133"/>
                <a:gd name="T7" fmla="*/ 61 h 99"/>
                <a:gd name="T8" fmla="*/ 82 w 133"/>
                <a:gd name="T9" fmla="*/ 72 h 99"/>
                <a:gd name="T10" fmla="*/ 84 w 133"/>
                <a:gd name="T11" fmla="*/ 78 h 99"/>
                <a:gd name="T12" fmla="*/ 97 w 133"/>
                <a:gd name="T13" fmla="*/ 76 h 99"/>
                <a:gd name="T14" fmla="*/ 101 w 133"/>
                <a:gd name="T15" fmla="*/ 91 h 99"/>
                <a:gd name="T16" fmla="*/ 108 w 133"/>
                <a:gd name="T17" fmla="*/ 99 h 99"/>
                <a:gd name="T18" fmla="*/ 114 w 133"/>
                <a:gd name="T19" fmla="*/ 91 h 99"/>
                <a:gd name="T20" fmla="*/ 118 w 133"/>
                <a:gd name="T21" fmla="*/ 91 h 99"/>
                <a:gd name="T22" fmla="*/ 125 w 133"/>
                <a:gd name="T23" fmla="*/ 89 h 99"/>
                <a:gd name="T24" fmla="*/ 125 w 133"/>
                <a:gd name="T25" fmla="*/ 84 h 99"/>
                <a:gd name="T26" fmla="*/ 125 w 133"/>
                <a:gd name="T27" fmla="*/ 78 h 99"/>
                <a:gd name="T28" fmla="*/ 131 w 133"/>
                <a:gd name="T29" fmla="*/ 78 h 99"/>
                <a:gd name="T30" fmla="*/ 133 w 133"/>
                <a:gd name="T31" fmla="*/ 74 h 99"/>
                <a:gd name="T32" fmla="*/ 129 w 133"/>
                <a:gd name="T33" fmla="*/ 65 h 99"/>
                <a:gd name="T34" fmla="*/ 127 w 133"/>
                <a:gd name="T35" fmla="*/ 57 h 99"/>
                <a:gd name="T36" fmla="*/ 127 w 133"/>
                <a:gd name="T37" fmla="*/ 44 h 99"/>
                <a:gd name="T38" fmla="*/ 125 w 133"/>
                <a:gd name="T39" fmla="*/ 40 h 99"/>
                <a:gd name="T40" fmla="*/ 120 w 133"/>
                <a:gd name="T41" fmla="*/ 32 h 99"/>
                <a:gd name="T42" fmla="*/ 116 w 133"/>
                <a:gd name="T43" fmla="*/ 27 h 99"/>
                <a:gd name="T44" fmla="*/ 120 w 133"/>
                <a:gd name="T45" fmla="*/ 25 h 99"/>
                <a:gd name="T46" fmla="*/ 114 w 133"/>
                <a:gd name="T47" fmla="*/ 19 h 99"/>
                <a:gd name="T48" fmla="*/ 110 w 133"/>
                <a:gd name="T49" fmla="*/ 8 h 99"/>
                <a:gd name="T50" fmla="*/ 101 w 133"/>
                <a:gd name="T51" fmla="*/ 8 h 99"/>
                <a:gd name="T52" fmla="*/ 93 w 133"/>
                <a:gd name="T53" fmla="*/ 12 h 99"/>
                <a:gd name="T54" fmla="*/ 82 w 133"/>
                <a:gd name="T55" fmla="*/ 10 h 99"/>
                <a:gd name="T56" fmla="*/ 76 w 133"/>
                <a:gd name="T57" fmla="*/ 12 h 99"/>
                <a:gd name="T58" fmla="*/ 72 w 133"/>
                <a:gd name="T59" fmla="*/ 12 h 99"/>
                <a:gd name="T60" fmla="*/ 65 w 133"/>
                <a:gd name="T61" fmla="*/ 8 h 99"/>
                <a:gd name="T62" fmla="*/ 65 w 133"/>
                <a:gd name="T63" fmla="*/ 4 h 99"/>
                <a:gd name="T64" fmla="*/ 57 w 133"/>
                <a:gd name="T65" fmla="*/ 6 h 99"/>
                <a:gd name="T66" fmla="*/ 38 w 133"/>
                <a:gd name="T67" fmla="*/ 4 h 99"/>
                <a:gd name="T68" fmla="*/ 31 w 133"/>
                <a:gd name="T69" fmla="*/ 0 h 99"/>
                <a:gd name="T70" fmla="*/ 25 w 133"/>
                <a:gd name="T71" fmla="*/ 2 h 99"/>
                <a:gd name="T72" fmla="*/ 21 w 133"/>
                <a:gd name="T73" fmla="*/ 6 h 99"/>
                <a:gd name="T74" fmla="*/ 23 w 133"/>
                <a:gd name="T75" fmla="*/ 15 h 99"/>
                <a:gd name="T76" fmla="*/ 17 w 133"/>
                <a:gd name="T77" fmla="*/ 19 h 99"/>
                <a:gd name="T78" fmla="*/ 10 w 133"/>
                <a:gd name="T79" fmla="*/ 21 h 99"/>
                <a:gd name="T80" fmla="*/ 0 w 133"/>
                <a:gd name="T81" fmla="*/ 29 h 99"/>
                <a:gd name="T82" fmla="*/ 6 w 133"/>
                <a:gd name="T83" fmla="*/ 36 h 99"/>
                <a:gd name="T84" fmla="*/ 12 w 133"/>
                <a:gd name="T85" fmla="*/ 44 h 99"/>
                <a:gd name="T86" fmla="*/ 33 w 133"/>
                <a:gd name="T87" fmla="*/ 65 h 99"/>
                <a:gd name="T88" fmla="*/ 44 w 133"/>
                <a:gd name="T89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99">
                  <a:moveTo>
                    <a:pt x="44" y="53"/>
                  </a:moveTo>
                  <a:lnTo>
                    <a:pt x="44" y="53"/>
                  </a:lnTo>
                  <a:lnTo>
                    <a:pt x="46" y="51"/>
                  </a:lnTo>
                  <a:lnTo>
                    <a:pt x="48" y="51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61" y="51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9" y="51"/>
                  </a:lnTo>
                  <a:lnTo>
                    <a:pt x="76" y="55"/>
                  </a:lnTo>
                  <a:lnTo>
                    <a:pt x="80" y="61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2" y="72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101" y="80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3" y="95"/>
                  </a:lnTo>
                  <a:lnTo>
                    <a:pt x="105" y="97"/>
                  </a:lnTo>
                  <a:lnTo>
                    <a:pt x="108" y="99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14" y="91"/>
                  </a:lnTo>
                  <a:lnTo>
                    <a:pt x="116" y="91"/>
                  </a:lnTo>
                  <a:lnTo>
                    <a:pt x="118" y="91"/>
                  </a:lnTo>
                  <a:lnTo>
                    <a:pt x="118" y="91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25" y="89"/>
                  </a:lnTo>
                  <a:lnTo>
                    <a:pt x="125" y="89"/>
                  </a:lnTo>
                  <a:lnTo>
                    <a:pt x="127" y="87"/>
                  </a:lnTo>
                  <a:lnTo>
                    <a:pt x="125" y="84"/>
                  </a:lnTo>
                  <a:lnTo>
                    <a:pt x="125" y="80"/>
                  </a:lnTo>
                  <a:lnTo>
                    <a:pt x="125" y="78"/>
                  </a:lnTo>
                  <a:lnTo>
                    <a:pt x="125" y="78"/>
                  </a:lnTo>
                  <a:lnTo>
                    <a:pt x="127" y="76"/>
                  </a:lnTo>
                  <a:lnTo>
                    <a:pt x="129" y="78"/>
                  </a:lnTo>
                  <a:lnTo>
                    <a:pt x="131" y="78"/>
                  </a:lnTo>
                  <a:lnTo>
                    <a:pt x="133" y="76"/>
                  </a:lnTo>
                  <a:lnTo>
                    <a:pt x="133" y="76"/>
                  </a:lnTo>
                  <a:lnTo>
                    <a:pt x="133" y="74"/>
                  </a:lnTo>
                  <a:lnTo>
                    <a:pt x="131" y="72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9" y="61"/>
                  </a:lnTo>
                  <a:lnTo>
                    <a:pt x="127" y="57"/>
                  </a:lnTo>
                  <a:lnTo>
                    <a:pt x="127" y="57"/>
                  </a:lnTo>
                  <a:lnTo>
                    <a:pt x="125" y="55"/>
                  </a:lnTo>
                  <a:lnTo>
                    <a:pt x="125" y="53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2" y="34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18" y="29"/>
                  </a:lnTo>
                  <a:lnTo>
                    <a:pt x="116" y="27"/>
                  </a:lnTo>
                  <a:lnTo>
                    <a:pt x="118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3"/>
                  </a:lnTo>
                  <a:lnTo>
                    <a:pt x="118" y="21"/>
                  </a:lnTo>
                  <a:lnTo>
                    <a:pt x="114" y="19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0" y="8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1" y="8"/>
                  </a:lnTo>
                  <a:lnTo>
                    <a:pt x="97" y="10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86" y="10"/>
                  </a:lnTo>
                  <a:lnTo>
                    <a:pt x="84" y="8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0" y="12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57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6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1" y="17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4" y="32"/>
                  </a:lnTo>
                  <a:lnTo>
                    <a:pt x="6" y="36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23" y="53"/>
                  </a:lnTo>
                  <a:lnTo>
                    <a:pt x="29" y="59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40" y="59"/>
                  </a:lnTo>
                  <a:lnTo>
                    <a:pt x="44" y="53"/>
                  </a:lnTo>
                  <a:lnTo>
                    <a:pt x="44" y="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A49AE41C-677E-4389-BA5C-1DB022696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696" y="3110083"/>
              <a:ext cx="79927" cy="77767"/>
            </a:xfrm>
            <a:custGeom>
              <a:avLst/>
              <a:gdLst>
                <a:gd name="T0" fmla="*/ 62 w 74"/>
                <a:gd name="T1" fmla="*/ 40 h 72"/>
                <a:gd name="T2" fmla="*/ 62 w 74"/>
                <a:gd name="T3" fmla="*/ 40 h 72"/>
                <a:gd name="T4" fmla="*/ 55 w 74"/>
                <a:gd name="T5" fmla="*/ 38 h 72"/>
                <a:gd name="T6" fmla="*/ 55 w 74"/>
                <a:gd name="T7" fmla="*/ 36 h 72"/>
                <a:gd name="T8" fmla="*/ 55 w 74"/>
                <a:gd name="T9" fmla="*/ 36 h 72"/>
                <a:gd name="T10" fmla="*/ 55 w 74"/>
                <a:gd name="T11" fmla="*/ 36 h 72"/>
                <a:gd name="T12" fmla="*/ 57 w 74"/>
                <a:gd name="T13" fmla="*/ 30 h 72"/>
                <a:gd name="T14" fmla="*/ 57 w 74"/>
                <a:gd name="T15" fmla="*/ 23 h 72"/>
                <a:gd name="T16" fmla="*/ 57 w 74"/>
                <a:gd name="T17" fmla="*/ 23 h 72"/>
                <a:gd name="T18" fmla="*/ 57 w 74"/>
                <a:gd name="T19" fmla="*/ 19 h 72"/>
                <a:gd name="T20" fmla="*/ 57 w 74"/>
                <a:gd name="T21" fmla="*/ 19 h 72"/>
                <a:gd name="T22" fmla="*/ 55 w 74"/>
                <a:gd name="T23" fmla="*/ 15 h 72"/>
                <a:gd name="T24" fmla="*/ 55 w 74"/>
                <a:gd name="T25" fmla="*/ 15 h 72"/>
                <a:gd name="T26" fmla="*/ 53 w 74"/>
                <a:gd name="T27" fmla="*/ 15 h 72"/>
                <a:gd name="T28" fmla="*/ 51 w 74"/>
                <a:gd name="T29" fmla="*/ 15 h 72"/>
                <a:gd name="T30" fmla="*/ 47 w 74"/>
                <a:gd name="T31" fmla="*/ 21 h 72"/>
                <a:gd name="T32" fmla="*/ 47 w 74"/>
                <a:gd name="T33" fmla="*/ 21 h 72"/>
                <a:gd name="T34" fmla="*/ 45 w 74"/>
                <a:gd name="T35" fmla="*/ 23 h 72"/>
                <a:gd name="T36" fmla="*/ 42 w 74"/>
                <a:gd name="T37" fmla="*/ 21 h 72"/>
                <a:gd name="T38" fmla="*/ 40 w 74"/>
                <a:gd name="T39" fmla="*/ 19 h 72"/>
                <a:gd name="T40" fmla="*/ 38 w 74"/>
                <a:gd name="T41" fmla="*/ 15 h 72"/>
                <a:gd name="T42" fmla="*/ 38 w 74"/>
                <a:gd name="T43" fmla="*/ 15 h 72"/>
                <a:gd name="T44" fmla="*/ 38 w 74"/>
                <a:gd name="T45" fmla="*/ 4 h 72"/>
                <a:gd name="T46" fmla="*/ 34 w 74"/>
                <a:gd name="T47" fmla="*/ 0 h 72"/>
                <a:gd name="T48" fmla="*/ 34 w 74"/>
                <a:gd name="T49" fmla="*/ 0 h 72"/>
                <a:gd name="T50" fmla="*/ 21 w 74"/>
                <a:gd name="T51" fmla="*/ 2 h 72"/>
                <a:gd name="T52" fmla="*/ 21 w 74"/>
                <a:gd name="T53" fmla="*/ 2 h 72"/>
                <a:gd name="T54" fmla="*/ 21 w 74"/>
                <a:gd name="T55" fmla="*/ 6 h 72"/>
                <a:gd name="T56" fmla="*/ 19 w 74"/>
                <a:gd name="T57" fmla="*/ 11 h 72"/>
                <a:gd name="T58" fmla="*/ 19 w 74"/>
                <a:gd name="T59" fmla="*/ 11 h 72"/>
                <a:gd name="T60" fmla="*/ 17 w 74"/>
                <a:gd name="T61" fmla="*/ 15 h 72"/>
                <a:gd name="T62" fmla="*/ 13 w 74"/>
                <a:gd name="T63" fmla="*/ 17 h 72"/>
                <a:gd name="T64" fmla="*/ 4 w 74"/>
                <a:gd name="T65" fmla="*/ 23 h 72"/>
                <a:gd name="T66" fmla="*/ 4 w 74"/>
                <a:gd name="T67" fmla="*/ 23 h 72"/>
                <a:gd name="T68" fmla="*/ 0 w 74"/>
                <a:gd name="T69" fmla="*/ 30 h 72"/>
                <a:gd name="T70" fmla="*/ 0 w 74"/>
                <a:gd name="T71" fmla="*/ 30 h 72"/>
                <a:gd name="T72" fmla="*/ 23 w 74"/>
                <a:gd name="T73" fmla="*/ 45 h 72"/>
                <a:gd name="T74" fmla="*/ 23 w 74"/>
                <a:gd name="T75" fmla="*/ 45 h 72"/>
                <a:gd name="T76" fmla="*/ 47 w 74"/>
                <a:gd name="T77" fmla="*/ 59 h 72"/>
                <a:gd name="T78" fmla="*/ 66 w 74"/>
                <a:gd name="T79" fmla="*/ 70 h 72"/>
                <a:gd name="T80" fmla="*/ 66 w 74"/>
                <a:gd name="T81" fmla="*/ 70 h 72"/>
                <a:gd name="T82" fmla="*/ 70 w 74"/>
                <a:gd name="T83" fmla="*/ 72 h 72"/>
                <a:gd name="T84" fmla="*/ 70 w 74"/>
                <a:gd name="T85" fmla="*/ 72 h 72"/>
                <a:gd name="T86" fmla="*/ 72 w 74"/>
                <a:gd name="T87" fmla="*/ 61 h 72"/>
                <a:gd name="T88" fmla="*/ 74 w 74"/>
                <a:gd name="T89" fmla="*/ 55 h 72"/>
                <a:gd name="T90" fmla="*/ 74 w 74"/>
                <a:gd name="T91" fmla="*/ 55 h 72"/>
                <a:gd name="T92" fmla="*/ 74 w 74"/>
                <a:gd name="T93" fmla="*/ 51 h 72"/>
                <a:gd name="T94" fmla="*/ 70 w 74"/>
                <a:gd name="T95" fmla="*/ 47 h 72"/>
                <a:gd name="T96" fmla="*/ 62 w 74"/>
                <a:gd name="T97" fmla="*/ 40 h 72"/>
                <a:gd name="T98" fmla="*/ 62 w 74"/>
                <a:gd name="T99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" h="72">
                  <a:moveTo>
                    <a:pt x="62" y="40"/>
                  </a:moveTo>
                  <a:lnTo>
                    <a:pt x="62" y="40"/>
                  </a:lnTo>
                  <a:lnTo>
                    <a:pt x="55" y="38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7" y="30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1" y="15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5" y="23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7" y="15"/>
                  </a:lnTo>
                  <a:lnTo>
                    <a:pt x="13" y="1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47" y="59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2" y="6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4" y="51"/>
                  </a:lnTo>
                  <a:lnTo>
                    <a:pt x="70" y="47"/>
                  </a:lnTo>
                  <a:lnTo>
                    <a:pt x="62" y="40"/>
                  </a:lnTo>
                  <a:lnTo>
                    <a:pt x="62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C544607D-8523-4921-96F1-084F63DCA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294" y="3079840"/>
              <a:ext cx="55085" cy="62646"/>
            </a:xfrm>
            <a:custGeom>
              <a:avLst/>
              <a:gdLst>
                <a:gd name="T0" fmla="*/ 49 w 51"/>
                <a:gd name="T1" fmla="*/ 39 h 58"/>
                <a:gd name="T2" fmla="*/ 49 w 51"/>
                <a:gd name="T3" fmla="*/ 39 h 58"/>
                <a:gd name="T4" fmla="*/ 51 w 51"/>
                <a:gd name="T5" fmla="*/ 34 h 58"/>
                <a:gd name="T6" fmla="*/ 49 w 51"/>
                <a:gd name="T7" fmla="*/ 28 h 58"/>
                <a:gd name="T8" fmla="*/ 49 w 51"/>
                <a:gd name="T9" fmla="*/ 28 h 58"/>
                <a:gd name="T10" fmla="*/ 49 w 51"/>
                <a:gd name="T11" fmla="*/ 24 h 58"/>
                <a:gd name="T12" fmla="*/ 47 w 51"/>
                <a:gd name="T13" fmla="*/ 17 h 58"/>
                <a:gd name="T14" fmla="*/ 47 w 51"/>
                <a:gd name="T15" fmla="*/ 17 h 58"/>
                <a:gd name="T16" fmla="*/ 47 w 51"/>
                <a:gd name="T17" fmla="*/ 13 h 58"/>
                <a:gd name="T18" fmla="*/ 43 w 51"/>
                <a:gd name="T19" fmla="*/ 7 h 58"/>
                <a:gd name="T20" fmla="*/ 36 w 51"/>
                <a:gd name="T21" fmla="*/ 3 h 58"/>
                <a:gd name="T22" fmla="*/ 34 w 51"/>
                <a:gd name="T23" fmla="*/ 0 h 58"/>
                <a:gd name="T24" fmla="*/ 34 w 51"/>
                <a:gd name="T25" fmla="*/ 0 h 58"/>
                <a:gd name="T26" fmla="*/ 28 w 51"/>
                <a:gd name="T27" fmla="*/ 3 h 58"/>
                <a:gd name="T28" fmla="*/ 20 w 51"/>
                <a:gd name="T29" fmla="*/ 3 h 58"/>
                <a:gd name="T30" fmla="*/ 20 w 51"/>
                <a:gd name="T31" fmla="*/ 3 h 58"/>
                <a:gd name="T32" fmla="*/ 15 w 51"/>
                <a:gd name="T33" fmla="*/ 3 h 58"/>
                <a:gd name="T34" fmla="*/ 13 w 51"/>
                <a:gd name="T35" fmla="*/ 3 h 58"/>
                <a:gd name="T36" fmla="*/ 11 w 51"/>
                <a:gd name="T37" fmla="*/ 5 h 58"/>
                <a:gd name="T38" fmla="*/ 11 w 51"/>
                <a:gd name="T39" fmla="*/ 5 h 58"/>
                <a:gd name="T40" fmla="*/ 7 w 51"/>
                <a:gd name="T41" fmla="*/ 11 h 58"/>
                <a:gd name="T42" fmla="*/ 0 w 51"/>
                <a:gd name="T43" fmla="*/ 17 h 58"/>
                <a:gd name="T44" fmla="*/ 0 w 51"/>
                <a:gd name="T45" fmla="*/ 17 h 58"/>
                <a:gd name="T46" fmla="*/ 3 w 51"/>
                <a:gd name="T47" fmla="*/ 24 h 58"/>
                <a:gd name="T48" fmla="*/ 3 w 51"/>
                <a:gd name="T49" fmla="*/ 24 h 58"/>
                <a:gd name="T50" fmla="*/ 5 w 51"/>
                <a:gd name="T51" fmla="*/ 34 h 58"/>
                <a:gd name="T52" fmla="*/ 9 w 51"/>
                <a:gd name="T53" fmla="*/ 39 h 58"/>
                <a:gd name="T54" fmla="*/ 17 w 51"/>
                <a:gd name="T55" fmla="*/ 47 h 58"/>
                <a:gd name="T56" fmla="*/ 17 w 51"/>
                <a:gd name="T57" fmla="*/ 47 h 58"/>
                <a:gd name="T58" fmla="*/ 30 w 51"/>
                <a:gd name="T59" fmla="*/ 58 h 58"/>
                <a:gd name="T60" fmla="*/ 30 w 51"/>
                <a:gd name="T61" fmla="*/ 58 h 58"/>
                <a:gd name="T62" fmla="*/ 34 w 51"/>
                <a:gd name="T63" fmla="*/ 51 h 58"/>
                <a:gd name="T64" fmla="*/ 34 w 51"/>
                <a:gd name="T65" fmla="*/ 51 h 58"/>
                <a:gd name="T66" fmla="*/ 43 w 51"/>
                <a:gd name="T67" fmla="*/ 45 h 58"/>
                <a:gd name="T68" fmla="*/ 47 w 51"/>
                <a:gd name="T69" fmla="*/ 43 h 58"/>
                <a:gd name="T70" fmla="*/ 49 w 51"/>
                <a:gd name="T71" fmla="*/ 39 h 58"/>
                <a:gd name="T72" fmla="*/ 49 w 51"/>
                <a:gd name="T73" fmla="*/ 3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58">
                  <a:moveTo>
                    <a:pt x="49" y="39"/>
                  </a:moveTo>
                  <a:lnTo>
                    <a:pt x="49" y="39"/>
                  </a:lnTo>
                  <a:lnTo>
                    <a:pt x="51" y="34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3"/>
                  </a:lnTo>
                  <a:lnTo>
                    <a:pt x="43" y="7"/>
                  </a:lnTo>
                  <a:lnTo>
                    <a:pt x="36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7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5" y="34"/>
                  </a:lnTo>
                  <a:lnTo>
                    <a:pt x="9" y="39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3" y="45"/>
                  </a:lnTo>
                  <a:lnTo>
                    <a:pt x="47" y="43"/>
                  </a:lnTo>
                  <a:lnTo>
                    <a:pt x="49" y="39"/>
                  </a:lnTo>
                  <a:lnTo>
                    <a:pt x="49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06DA1D8-6CD1-4B60-8F9F-48E6D512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927" y="2723408"/>
              <a:ext cx="162014" cy="130692"/>
            </a:xfrm>
            <a:custGeom>
              <a:avLst/>
              <a:gdLst>
                <a:gd name="T0" fmla="*/ 70 w 150"/>
                <a:gd name="T1" fmla="*/ 93 h 121"/>
                <a:gd name="T2" fmla="*/ 70 w 150"/>
                <a:gd name="T3" fmla="*/ 93 h 121"/>
                <a:gd name="T4" fmla="*/ 74 w 150"/>
                <a:gd name="T5" fmla="*/ 89 h 121"/>
                <a:gd name="T6" fmla="*/ 80 w 150"/>
                <a:gd name="T7" fmla="*/ 87 h 121"/>
                <a:gd name="T8" fmla="*/ 87 w 150"/>
                <a:gd name="T9" fmla="*/ 82 h 121"/>
                <a:gd name="T10" fmla="*/ 89 w 150"/>
                <a:gd name="T11" fmla="*/ 80 h 121"/>
                <a:gd name="T12" fmla="*/ 89 w 150"/>
                <a:gd name="T13" fmla="*/ 80 h 121"/>
                <a:gd name="T14" fmla="*/ 89 w 150"/>
                <a:gd name="T15" fmla="*/ 32 h 121"/>
                <a:gd name="T16" fmla="*/ 89 w 150"/>
                <a:gd name="T17" fmla="*/ 32 h 121"/>
                <a:gd name="T18" fmla="*/ 118 w 150"/>
                <a:gd name="T19" fmla="*/ 32 h 121"/>
                <a:gd name="T20" fmla="*/ 148 w 150"/>
                <a:gd name="T21" fmla="*/ 32 h 121"/>
                <a:gd name="T22" fmla="*/ 148 w 150"/>
                <a:gd name="T23" fmla="*/ 32 h 121"/>
                <a:gd name="T24" fmla="*/ 150 w 150"/>
                <a:gd name="T25" fmla="*/ 23 h 121"/>
                <a:gd name="T26" fmla="*/ 148 w 150"/>
                <a:gd name="T27" fmla="*/ 6 h 121"/>
                <a:gd name="T28" fmla="*/ 148 w 150"/>
                <a:gd name="T29" fmla="*/ 6 h 121"/>
                <a:gd name="T30" fmla="*/ 146 w 150"/>
                <a:gd name="T31" fmla="*/ 2 h 121"/>
                <a:gd name="T32" fmla="*/ 144 w 150"/>
                <a:gd name="T33" fmla="*/ 0 h 121"/>
                <a:gd name="T34" fmla="*/ 135 w 150"/>
                <a:gd name="T35" fmla="*/ 0 h 121"/>
                <a:gd name="T36" fmla="*/ 135 w 150"/>
                <a:gd name="T37" fmla="*/ 0 h 121"/>
                <a:gd name="T38" fmla="*/ 70 w 150"/>
                <a:gd name="T39" fmla="*/ 0 h 121"/>
                <a:gd name="T40" fmla="*/ 70 w 150"/>
                <a:gd name="T41" fmla="*/ 0 h 121"/>
                <a:gd name="T42" fmla="*/ 63 w 150"/>
                <a:gd name="T43" fmla="*/ 8 h 121"/>
                <a:gd name="T44" fmla="*/ 59 w 150"/>
                <a:gd name="T45" fmla="*/ 17 h 121"/>
                <a:gd name="T46" fmla="*/ 59 w 150"/>
                <a:gd name="T47" fmla="*/ 17 h 121"/>
                <a:gd name="T48" fmla="*/ 55 w 150"/>
                <a:gd name="T49" fmla="*/ 23 h 121"/>
                <a:gd name="T50" fmla="*/ 46 w 150"/>
                <a:gd name="T51" fmla="*/ 32 h 121"/>
                <a:gd name="T52" fmla="*/ 40 w 150"/>
                <a:gd name="T53" fmla="*/ 40 h 121"/>
                <a:gd name="T54" fmla="*/ 38 w 150"/>
                <a:gd name="T55" fmla="*/ 44 h 121"/>
                <a:gd name="T56" fmla="*/ 36 w 150"/>
                <a:gd name="T57" fmla="*/ 49 h 121"/>
                <a:gd name="T58" fmla="*/ 36 w 150"/>
                <a:gd name="T59" fmla="*/ 49 h 121"/>
                <a:gd name="T60" fmla="*/ 34 w 150"/>
                <a:gd name="T61" fmla="*/ 59 h 121"/>
                <a:gd name="T62" fmla="*/ 25 w 150"/>
                <a:gd name="T63" fmla="*/ 72 h 121"/>
                <a:gd name="T64" fmla="*/ 15 w 150"/>
                <a:gd name="T65" fmla="*/ 87 h 121"/>
                <a:gd name="T66" fmla="*/ 4 w 150"/>
                <a:gd name="T67" fmla="*/ 104 h 121"/>
                <a:gd name="T68" fmla="*/ 4 w 150"/>
                <a:gd name="T69" fmla="*/ 104 h 121"/>
                <a:gd name="T70" fmla="*/ 2 w 150"/>
                <a:gd name="T71" fmla="*/ 114 h 121"/>
                <a:gd name="T72" fmla="*/ 0 w 150"/>
                <a:gd name="T73" fmla="*/ 121 h 121"/>
                <a:gd name="T74" fmla="*/ 70 w 150"/>
                <a:gd name="T75" fmla="*/ 121 h 121"/>
                <a:gd name="T76" fmla="*/ 70 w 150"/>
                <a:gd name="T77" fmla="*/ 121 h 121"/>
                <a:gd name="T78" fmla="*/ 70 w 150"/>
                <a:gd name="T79" fmla="*/ 93 h 121"/>
                <a:gd name="T80" fmla="*/ 70 w 150"/>
                <a:gd name="T81" fmla="*/ 9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21">
                  <a:moveTo>
                    <a:pt x="70" y="93"/>
                  </a:moveTo>
                  <a:lnTo>
                    <a:pt x="70" y="93"/>
                  </a:lnTo>
                  <a:lnTo>
                    <a:pt x="74" y="89"/>
                  </a:lnTo>
                  <a:lnTo>
                    <a:pt x="80" y="87"/>
                  </a:lnTo>
                  <a:lnTo>
                    <a:pt x="87" y="82"/>
                  </a:lnTo>
                  <a:lnTo>
                    <a:pt x="89" y="80"/>
                  </a:lnTo>
                  <a:lnTo>
                    <a:pt x="89" y="80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118" y="32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50" y="23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6" y="2"/>
                  </a:lnTo>
                  <a:lnTo>
                    <a:pt x="14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3" y="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5" y="23"/>
                  </a:lnTo>
                  <a:lnTo>
                    <a:pt x="46" y="32"/>
                  </a:lnTo>
                  <a:lnTo>
                    <a:pt x="40" y="40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4" y="59"/>
                  </a:lnTo>
                  <a:lnTo>
                    <a:pt x="25" y="72"/>
                  </a:lnTo>
                  <a:lnTo>
                    <a:pt x="15" y="87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2" y="114"/>
                  </a:lnTo>
                  <a:lnTo>
                    <a:pt x="0" y="121"/>
                  </a:lnTo>
                  <a:lnTo>
                    <a:pt x="70" y="121"/>
                  </a:lnTo>
                  <a:lnTo>
                    <a:pt x="70" y="121"/>
                  </a:lnTo>
                  <a:lnTo>
                    <a:pt x="70" y="93"/>
                  </a:lnTo>
                  <a:lnTo>
                    <a:pt x="70" y="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F96A7E6E-2DC2-4C4E-AE8A-48EAF33F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927" y="2729888"/>
              <a:ext cx="233300" cy="257063"/>
            </a:xfrm>
            <a:custGeom>
              <a:avLst/>
              <a:gdLst>
                <a:gd name="T0" fmla="*/ 17 w 216"/>
                <a:gd name="T1" fmla="*/ 206 h 238"/>
                <a:gd name="T2" fmla="*/ 31 w 216"/>
                <a:gd name="T3" fmla="*/ 206 h 238"/>
                <a:gd name="T4" fmla="*/ 38 w 216"/>
                <a:gd name="T5" fmla="*/ 204 h 238"/>
                <a:gd name="T6" fmla="*/ 46 w 216"/>
                <a:gd name="T7" fmla="*/ 204 h 238"/>
                <a:gd name="T8" fmla="*/ 53 w 216"/>
                <a:gd name="T9" fmla="*/ 210 h 238"/>
                <a:gd name="T10" fmla="*/ 61 w 216"/>
                <a:gd name="T11" fmla="*/ 212 h 238"/>
                <a:gd name="T12" fmla="*/ 65 w 216"/>
                <a:gd name="T13" fmla="*/ 221 h 238"/>
                <a:gd name="T14" fmla="*/ 74 w 216"/>
                <a:gd name="T15" fmla="*/ 229 h 238"/>
                <a:gd name="T16" fmla="*/ 80 w 216"/>
                <a:gd name="T17" fmla="*/ 233 h 238"/>
                <a:gd name="T18" fmla="*/ 82 w 216"/>
                <a:gd name="T19" fmla="*/ 238 h 238"/>
                <a:gd name="T20" fmla="*/ 93 w 216"/>
                <a:gd name="T21" fmla="*/ 235 h 238"/>
                <a:gd name="T22" fmla="*/ 93 w 216"/>
                <a:gd name="T23" fmla="*/ 231 h 238"/>
                <a:gd name="T24" fmla="*/ 95 w 216"/>
                <a:gd name="T25" fmla="*/ 225 h 238"/>
                <a:gd name="T26" fmla="*/ 103 w 216"/>
                <a:gd name="T27" fmla="*/ 227 h 238"/>
                <a:gd name="T28" fmla="*/ 108 w 216"/>
                <a:gd name="T29" fmla="*/ 231 h 238"/>
                <a:gd name="T30" fmla="*/ 112 w 216"/>
                <a:gd name="T31" fmla="*/ 227 h 238"/>
                <a:gd name="T32" fmla="*/ 114 w 216"/>
                <a:gd name="T33" fmla="*/ 225 h 238"/>
                <a:gd name="T34" fmla="*/ 125 w 216"/>
                <a:gd name="T35" fmla="*/ 227 h 238"/>
                <a:gd name="T36" fmla="*/ 131 w 216"/>
                <a:gd name="T37" fmla="*/ 225 h 238"/>
                <a:gd name="T38" fmla="*/ 135 w 216"/>
                <a:gd name="T39" fmla="*/ 225 h 238"/>
                <a:gd name="T40" fmla="*/ 205 w 216"/>
                <a:gd name="T41" fmla="*/ 223 h 238"/>
                <a:gd name="T42" fmla="*/ 207 w 216"/>
                <a:gd name="T43" fmla="*/ 221 h 238"/>
                <a:gd name="T44" fmla="*/ 207 w 216"/>
                <a:gd name="T45" fmla="*/ 208 h 238"/>
                <a:gd name="T46" fmla="*/ 186 w 216"/>
                <a:gd name="T47" fmla="*/ 45 h 238"/>
                <a:gd name="T48" fmla="*/ 216 w 216"/>
                <a:gd name="T49" fmla="*/ 45 h 238"/>
                <a:gd name="T50" fmla="*/ 152 w 216"/>
                <a:gd name="T51" fmla="*/ 4 h 238"/>
                <a:gd name="T52" fmla="*/ 148 w 216"/>
                <a:gd name="T53" fmla="*/ 0 h 238"/>
                <a:gd name="T54" fmla="*/ 148 w 216"/>
                <a:gd name="T55" fmla="*/ 26 h 238"/>
                <a:gd name="T56" fmla="*/ 118 w 216"/>
                <a:gd name="T57" fmla="*/ 26 h 238"/>
                <a:gd name="T58" fmla="*/ 89 w 216"/>
                <a:gd name="T59" fmla="*/ 26 h 238"/>
                <a:gd name="T60" fmla="*/ 89 w 216"/>
                <a:gd name="T61" fmla="*/ 74 h 238"/>
                <a:gd name="T62" fmla="*/ 80 w 216"/>
                <a:gd name="T63" fmla="*/ 81 h 238"/>
                <a:gd name="T64" fmla="*/ 70 w 216"/>
                <a:gd name="T65" fmla="*/ 87 h 238"/>
                <a:gd name="T66" fmla="*/ 70 w 216"/>
                <a:gd name="T67" fmla="*/ 115 h 238"/>
                <a:gd name="T68" fmla="*/ 0 w 216"/>
                <a:gd name="T69" fmla="*/ 115 h 238"/>
                <a:gd name="T70" fmla="*/ 2 w 216"/>
                <a:gd name="T71" fmla="*/ 127 h 238"/>
                <a:gd name="T72" fmla="*/ 10 w 216"/>
                <a:gd name="T73" fmla="*/ 136 h 238"/>
                <a:gd name="T74" fmla="*/ 10 w 216"/>
                <a:gd name="T75" fmla="*/ 149 h 238"/>
                <a:gd name="T76" fmla="*/ 10 w 216"/>
                <a:gd name="T77" fmla="*/ 159 h 238"/>
                <a:gd name="T78" fmla="*/ 15 w 216"/>
                <a:gd name="T79" fmla="*/ 163 h 238"/>
                <a:gd name="T80" fmla="*/ 17 w 216"/>
                <a:gd name="T81" fmla="*/ 174 h 238"/>
                <a:gd name="T82" fmla="*/ 12 w 216"/>
                <a:gd name="T83" fmla="*/ 193 h 238"/>
                <a:gd name="T84" fmla="*/ 8 w 216"/>
                <a:gd name="T85" fmla="*/ 199 h 238"/>
                <a:gd name="T86" fmla="*/ 4 w 216"/>
                <a:gd name="T87" fmla="*/ 214 h 238"/>
                <a:gd name="T88" fmla="*/ 6 w 216"/>
                <a:gd name="T89" fmla="*/ 214 h 238"/>
                <a:gd name="T90" fmla="*/ 8 w 216"/>
                <a:gd name="T91" fmla="*/ 212 h 238"/>
                <a:gd name="T92" fmla="*/ 12 w 216"/>
                <a:gd name="T93" fmla="*/ 206 h 238"/>
                <a:gd name="T94" fmla="*/ 17 w 216"/>
                <a:gd name="T95" fmla="*/ 20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" h="238">
                  <a:moveTo>
                    <a:pt x="17" y="206"/>
                  </a:moveTo>
                  <a:lnTo>
                    <a:pt x="17" y="206"/>
                  </a:lnTo>
                  <a:lnTo>
                    <a:pt x="27" y="206"/>
                  </a:lnTo>
                  <a:lnTo>
                    <a:pt x="31" y="206"/>
                  </a:lnTo>
                  <a:lnTo>
                    <a:pt x="31" y="206"/>
                  </a:lnTo>
                  <a:lnTo>
                    <a:pt x="38" y="204"/>
                  </a:lnTo>
                  <a:lnTo>
                    <a:pt x="42" y="204"/>
                  </a:lnTo>
                  <a:lnTo>
                    <a:pt x="46" y="204"/>
                  </a:lnTo>
                  <a:lnTo>
                    <a:pt x="46" y="204"/>
                  </a:lnTo>
                  <a:lnTo>
                    <a:pt x="53" y="210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65" y="221"/>
                  </a:lnTo>
                  <a:lnTo>
                    <a:pt x="70" y="225"/>
                  </a:lnTo>
                  <a:lnTo>
                    <a:pt x="74" y="229"/>
                  </a:lnTo>
                  <a:lnTo>
                    <a:pt x="74" y="229"/>
                  </a:lnTo>
                  <a:lnTo>
                    <a:pt x="80" y="233"/>
                  </a:lnTo>
                  <a:lnTo>
                    <a:pt x="82" y="238"/>
                  </a:lnTo>
                  <a:lnTo>
                    <a:pt x="82" y="238"/>
                  </a:lnTo>
                  <a:lnTo>
                    <a:pt x="91" y="235"/>
                  </a:lnTo>
                  <a:lnTo>
                    <a:pt x="93" y="235"/>
                  </a:lnTo>
                  <a:lnTo>
                    <a:pt x="93" y="231"/>
                  </a:lnTo>
                  <a:lnTo>
                    <a:pt x="93" y="231"/>
                  </a:lnTo>
                  <a:lnTo>
                    <a:pt x="93" y="229"/>
                  </a:lnTo>
                  <a:lnTo>
                    <a:pt x="95" y="225"/>
                  </a:lnTo>
                  <a:lnTo>
                    <a:pt x="97" y="225"/>
                  </a:lnTo>
                  <a:lnTo>
                    <a:pt x="103" y="227"/>
                  </a:lnTo>
                  <a:lnTo>
                    <a:pt x="103" y="227"/>
                  </a:lnTo>
                  <a:lnTo>
                    <a:pt x="108" y="231"/>
                  </a:lnTo>
                  <a:lnTo>
                    <a:pt x="110" y="231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4" y="225"/>
                  </a:lnTo>
                  <a:lnTo>
                    <a:pt x="118" y="225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31" y="225"/>
                  </a:lnTo>
                  <a:lnTo>
                    <a:pt x="135" y="225"/>
                  </a:lnTo>
                  <a:lnTo>
                    <a:pt x="135" y="225"/>
                  </a:lnTo>
                  <a:lnTo>
                    <a:pt x="169" y="225"/>
                  </a:lnTo>
                  <a:lnTo>
                    <a:pt x="205" y="223"/>
                  </a:lnTo>
                  <a:lnTo>
                    <a:pt x="205" y="223"/>
                  </a:lnTo>
                  <a:lnTo>
                    <a:pt x="207" y="221"/>
                  </a:lnTo>
                  <a:lnTo>
                    <a:pt x="207" y="214"/>
                  </a:lnTo>
                  <a:lnTo>
                    <a:pt x="207" y="208"/>
                  </a:lnTo>
                  <a:lnTo>
                    <a:pt x="203" y="202"/>
                  </a:lnTo>
                  <a:lnTo>
                    <a:pt x="186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0" y="17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18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7" y="76"/>
                  </a:lnTo>
                  <a:lnTo>
                    <a:pt x="80" y="81"/>
                  </a:lnTo>
                  <a:lnTo>
                    <a:pt x="74" y="83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23"/>
                  </a:lnTo>
                  <a:lnTo>
                    <a:pt x="2" y="127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2" y="140"/>
                  </a:lnTo>
                  <a:lnTo>
                    <a:pt x="10" y="149"/>
                  </a:lnTo>
                  <a:lnTo>
                    <a:pt x="10" y="155"/>
                  </a:lnTo>
                  <a:lnTo>
                    <a:pt x="10" y="159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7" y="168"/>
                  </a:lnTo>
                  <a:lnTo>
                    <a:pt x="17" y="174"/>
                  </a:lnTo>
                  <a:lnTo>
                    <a:pt x="15" y="182"/>
                  </a:lnTo>
                  <a:lnTo>
                    <a:pt x="12" y="193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6" y="206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8" y="212"/>
                  </a:lnTo>
                  <a:lnTo>
                    <a:pt x="10" y="208"/>
                  </a:lnTo>
                  <a:lnTo>
                    <a:pt x="12" y="206"/>
                  </a:lnTo>
                  <a:lnTo>
                    <a:pt x="17" y="206"/>
                  </a:lnTo>
                  <a:lnTo>
                    <a:pt x="17" y="20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9923C4E8-103F-4504-904C-121207DA1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495" y="2778493"/>
              <a:ext cx="322948" cy="299187"/>
            </a:xfrm>
            <a:custGeom>
              <a:avLst/>
              <a:gdLst>
                <a:gd name="T0" fmla="*/ 282 w 299"/>
                <a:gd name="T1" fmla="*/ 108 h 277"/>
                <a:gd name="T2" fmla="*/ 276 w 299"/>
                <a:gd name="T3" fmla="*/ 97 h 277"/>
                <a:gd name="T4" fmla="*/ 254 w 299"/>
                <a:gd name="T5" fmla="*/ 91 h 277"/>
                <a:gd name="T6" fmla="*/ 244 w 299"/>
                <a:gd name="T7" fmla="*/ 74 h 277"/>
                <a:gd name="T8" fmla="*/ 121 w 299"/>
                <a:gd name="T9" fmla="*/ 157 h 277"/>
                <a:gd name="T10" fmla="*/ 125 w 299"/>
                <a:gd name="T11" fmla="*/ 169 h 277"/>
                <a:gd name="T12" fmla="*/ 123 w 299"/>
                <a:gd name="T13" fmla="*/ 178 h 277"/>
                <a:gd name="T14" fmla="*/ 53 w 299"/>
                <a:gd name="T15" fmla="*/ 180 h 277"/>
                <a:gd name="T16" fmla="*/ 43 w 299"/>
                <a:gd name="T17" fmla="*/ 182 h 277"/>
                <a:gd name="T18" fmla="*/ 30 w 299"/>
                <a:gd name="T19" fmla="*/ 182 h 277"/>
                <a:gd name="T20" fmla="*/ 26 w 299"/>
                <a:gd name="T21" fmla="*/ 186 h 277"/>
                <a:gd name="T22" fmla="*/ 15 w 299"/>
                <a:gd name="T23" fmla="*/ 180 h 277"/>
                <a:gd name="T24" fmla="*/ 11 w 299"/>
                <a:gd name="T25" fmla="*/ 186 h 277"/>
                <a:gd name="T26" fmla="*/ 9 w 299"/>
                <a:gd name="T27" fmla="*/ 190 h 277"/>
                <a:gd name="T28" fmla="*/ 2 w 299"/>
                <a:gd name="T29" fmla="*/ 197 h 277"/>
                <a:gd name="T30" fmla="*/ 7 w 299"/>
                <a:gd name="T31" fmla="*/ 205 h 277"/>
                <a:gd name="T32" fmla="*/ 9 w 299"/>
                <a:gd name="T33" fmla="*/ 214 h 277"/>
                <a:gd name="T34" fmla="*/ 17 w 299"/>
                <a:gd name="T35" fmla="*/ 224 h 277"/>
                <a:gd name="T36" fmla="*/ 19 w 299"/>
                <a:gd name="T37" fmla="*/ 243 h 277"/>
                <a:gd name="T38" fmla="*/ 24 w 299"/>
                <a:gd name="T39" fmla="*/ 243 h 277"/>
                <a:gd name="T40" fmla="*/ 32 w 299"/>
                <a:gd name="T41" fmla="*/ 243 h 277"/>
                <a:gd name="T42" fmla="*/ 36 w 299"/>
                <a:gd name="T43" fmla="*/ 239 h 277"/>
                <a:gd name="T44" fmla="*/ 45 w 299"/>
                <a:gd name="T45" fmla="*/ 243 h 277"/>
                <a:gd name="T46" fmla="*/ 57 w 299"/>
                <a:gd name="T47" fmla="*/ 233 h 277"/>
                <a:gd name="T48" fmla="*/ 66 w 299"/>
                <a:gd name="T49" fmla="*/ 248 h 277"/>
                <a:gd name="T50" fmla="*/ 70 w 299"/>
                <a:gd name="T51" fmla="*/ 252 h 277"/>
                <a:gd name="T52" fmla="*/ 72 w 299"/>
                <a:gd name="T53" fmla="*/ 256 h 277"/>
                <a:gd name="T54" fmla="*/ 70 w 299"/>
                <a:gd name="T55" fmla="*/ 260 h 277"/>
                <a:gd name="T56" fmla="*/ 72 w 299"/>
                <a:gd name="T57" fmla="*/ 263 h 277"/>
                <a:gd name="T58" fmla="*/ 77 w 299"/>
                <a:gd name="T59" fmla="*/ 271 h 277"/>
                <a:gd name="T60" fmla="*/ 85 w 299"/>
                <a:gd name="T61" fmla="*/ 273 h 277"/>
                <a:gd name="T62" fmla="*/ 89 w 299"/>
                <a:gd name="T63" fmla="*/ 271 h 277"/>
                <a:gd name="T64" fmla="*/ 96 w 299"/>
                <a:gd name="T65" fmla="*/ 277 h 277"/>
                <a:gd name="T66" fmla="*/ 102 w 299"/>
                <a:gd name="T67" fmla="*/ 271 h 277"/>
                <a:gd name="T68" fmla="*/ 108 w 299"/>
                <a:gd name="T69" fmla="*/ 267 h 277"/>
                <a:gd name="T70" fmla="*/ 113 w 299"/>
                <a:gd name="T71" fmla="*/ 269 h 277"/>
                <a:gd name="T72" fmla="*/ 119 w 299"/>
                <a:gd name="T73" fmla="*/ 271 h 277"/>
                <a:gd name="T74" fmla="*/ 123 w 299"/>
                <a:gd name="T75" fmla="*/ 271 h 277"/>
                <a:gd name="T76" fmla="*/ 127 w 299"/>
                <a:gd name="T77" fmla="*/ 254 h 277"/>
                <a:gd name="T78" fmla="*/ 127 w 299"/>
                <a:gd name="T79" fmla="*/ 246 h 277"/>
                <a:gd name="T80" fmla="*/ 138 w 299"/>
                <a:gd name="T81" fmla="*/ 243 h 277"/>
                <a:gd name="T82" fmla="*/ 144 w 299"/>
                <a:gd name="T83" fmla="*/ 231 h 277"/>
                <a:gd name="T84" fmla="*/ 149 w 299"/>
                <a:gd name="T85" fmla="*/ 220 h 277"/>
                <a:gd name="T86" fmla="*/ 153 w 299"/>
                <a:gd name="T87" fmla="*/ 216 h 277"/>
                <a:gd name="T88" fmla="*/ 163 w 299"/>
                <a:gd name="T89" fmla="*/ 218 h 277"/>
                <a:gd name="T90" fmla="*/ 165 w 299"/>
                <a:gd name="T91" fmla="*/ 212 h 277"/>
                <a:gd name="T92" fmla="*/ 172 w 299"/>
                <a:gd name="T93" fmla="*/ 207 h 277"/>
                <a:gd name="T94" fmla="*/ 176 w 299"/>
                <a:gd name="T95" fmla="*/ 203 h 277"/>
                <a:gd name="T96" fmla="*/ 185 w 299"/>
                <a:gd name="T97" fmla="*/ 203 h 277"/>
                <a:gd name="T98" fmla="*/ 189 w 299"/>
                <a:gd name="T99" fmla="*/ 197 h 277"/>
                <a:gd name="T100" fmla="*/ 204 w 299"/>
                <a:gd name="T101" fmla="*/ 193 h 277"/>
                <a:gd name="T102" fmla="*/ 214 w 299"/>
                <a:gd name="T103" fmla="*/ 186 h 277"/>
                <a:gd name="T104" fmla="*/ 221 w 299"/>
                <a:gd name="T105" fmla="*/ 188 h 277"/>
                <a:gd name="T106" fmla="*/ 237 w 299"/>
                <a:gd name="T107" fmla="*/ 188 h 277"/>
                <a:gd name="T108" fmla="*/ 252 w 299"/>
                <a:gd name="T109" fmla="*/ 184 h 277"/>
                <a:gd name="T110" fmla="*/ 280 w 299"/>
                <a:gd name="T111" fmla="*/ 180 h 277"/>
                <a:gd name="T112" fmla="*/ 288 w 299"/>
                <a:gd name="T113" fmla="*/ 178 h 277"/>
                <a:gd name="T114" fmla="*/ 295 w 299"/>
                <a:gd name="T115" fmla="*/ 165 h 277"/>
                <a:gd name="T116" fmla="*/ 299 w 299"/>
                <a:gd name="T117" fmla="*/ 140 h 277"/>
                <a:gd name="T118" fmla="*/ 284 w 299"/>
                <a:gd name="T119" fmla="*/ 11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9" h="277">
                  <a:moveTo>
                    <a:pt x="284" y="116"/>
                  </a:moveTo>
                  <a:lnTo>
                    <a:pt x="284" y="116"/>
                  </a:lnTo>
                  <a:lnTo>
                    <a:pt x="282" y="108"/>
                  </a:lnTo>
                  <a:lnTo>
                    <a:pt x="280" y="101"/>
                  </a:lnTo>
                  <a:lnTo>
                    <a:pt x="276" y="97"/>
                  </a:lnTo>
                  <a:lnTo>
                    <a:pt x="276" y="97"/>
                  </a:lnTo>
                  <a:lnTo>
                    <a:pt x="261" y="91"/>
                  </a:lnTo>
                  <a:lnTo>
                    <a:pt x="254" y="91"/>
                  </a:lnTo>
                  <a:lnTo>
                    <a:pt x="254" y="91"/>
                  </a:lnTo>
                  <a:lnTo>
                    <a:pt x="250" y="84"/>
                  </a:lnTo>
                  <a:lnTo>
                    <a:pt x="244" y="74"/>
                  </a:lnTo>
                  <a:lnTo>
                    <a:pt x="244" y="74"/>
                  </a:lnTo>
                  <a:lnTo>
                    <a:pt x="134" y="0"/>
                  </a:lnTo>
                  <a:lnTo>
                    <a:pt x="104" y="0"/>
                  </a:lnTo>
                  <a:lnTo>
                    <a:pt x="121" y="157"/>
                  </a:lnTo>
                  <a:lnTo>
                    <a:pt x="125" y="163"/>
                  </a:lnTo>
                  <a:lnTo>
                    <a:pt x="125" y="163"/>
                  </a:lnTo>
                  <a:lnTo>
                    <a:pt x="125" y="169"/>
                  </a:lnTo>
                  <a:lnTo>
                    <a:pt x="125" y="176"/>
                  </a:lnTo>
                  <a:lnTo>
                    <a:pt x="123" y="178"/>
                  </a:lnTo>
                  <a:lnTo>
                    <a:pt x="123" y="178"/>
                  </a:lnTo>
                  <a:lnTo>
                    <a:pt x="87" y="180"/>
                  </a:lnTo>
                  <a:lnTo>
                    <a:pt x="53" y="180"/>
                  </a:lnTo>
                  <a:lnTo>
                    <a:pt x="53" y="180"/>
                  </a:lnTo>
                  <a:lnTo>
                    <a:pt x="49" y="180"/>
                  </a:lnTo>
                  <a:lnTo>
                    <a:pt x="43" y="182"/>
                  </a:lnTo>
                  <a:lnTo>
                    <a:pt x="43" y="182"/>
                  </a:lnTo>
                  <a:lnTo>
                    <a:pt x="36" y="180"/>
                  </a:lnTo>
                  <a:lnTo>
                    <a:pt x="32" y="180"/>
                  </a:lnTo>
                  <a:lnTo>
                    <a:pt x="30" y="182"/>
                  </a:lnTo>
                  <a:lnTo>
                    <a:pt x="30" y="182"/>
                  </a:lnTo>
                  <a:lnTo>
                    <a:pt x="28" y="186"/>
                  </a:lnTo>
                  <a:lnTo>
                    <a:pt x="26" y="186"/>
                  </a:lnTo>
                  <a:lnTo>
                    <a:pt x="21" y="182"/>
                  </a:lnTo>
                  <a:lnTo>
                    <a:pt x="21" y="182"/>
                  </a:lnTo>
                  <a:lnTo>
                    <a:pt x="15" y="180"/>
                  </a:lnTo>
                  <a:lnTo>
                    <a:pt x="13" y="180"/>
                  </a:lnTo>
                  <a:lnTo>
                    <a:pt x="11" y="184"/>
                  </a:lnTo>
                  <a:lnTo>
                    <a:pt x="11" y="186"/>
                  </a:lnTo>
                  <a:lnTo>
                    <a:pt x="11" y="186"/>
                  </a:lnTo>
                  <a:lnTo>
                    <a:pt x="11" y="190"/>
                  </a:lnTo>
                  <a:lnTo>
                    <a:pt x="9" y="190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2" y="197"/>
                  </a:lnTo>
                  <a:lnTo>
                    <a:pt x="7" y="201"/>
                  </a:lnTo>
                  <a:lnTo>
                    <a:pt x="7" y="201"/>
                  </a:lnTo>
                  <a:lnTo>
                    <a:pt x="7" y="205"/>
                  </a:lnTo>
                  <a:lnTo>
                    <a:pt x="7" y="210"/>
                  </a:lnTo>
                  <a:lnTo>
                    <a:pt x="9" y="214"/>
                  </a:lnTo>
                  <a:lnTo>
                    <a:pt x="9" y="214"/>
                  </a:lnTo>
                  <a:lnTo>
                    <a:pt x="15" y="218"/>
                  </a:lnTo>
                  <a:lnTo>
                    <a:pt x="17" y="224"/>
                  </a:lnTo>
                  <a:lnTo>
                    <a:pt x="17" y="224"/>
                  </a:lnTo>
                  <a:lnTo>
                    <a:pt x="17" y="239"/>
                  </a:lnTo>
                  <a:lnTo>
                    <a:pt x="17" y="239"/>
                  </a:lnTo>
                  <a:lnTo>
                    <a:pt x="19" y="243"/>
                  </a:lnTo>
                  <a:lnTo>
                    <a:pt x="21" y="243"/>
                  </a:lnTo>
                  <a:lnTo>
                    <a:pt x="24" y="243"/>
                  </a:lnTo>
                  <a:lnTo>
                    <a:pt x="24" y="243"/>
                  </a:lnTo>
                  <a:lnTo>
                    <a:pt x="26" y="241"/>
                  </a:lnTo>
                  <a:lnTo>
                    <a:pt x="28" y="243"/>
                  </a:lnTo>
                  <a:lnTo>
                    <a:pt x="32" y="243"/>
                  </a:lnTo>
                  <a:lnTo>
                    <a:pt x="34" y="241"/>
                  </a:lnTo>
                  <a:lnTo>
                    <a:pt x="34" y="241"/>
                  </a:lnTo>
                  <a:lnTo>
                    <a:pt x="36" y="239"/>
                  </a:lnTo>
                  <a:lnTo>
                    <a:pt x="38" y="241"/>
                  </a:lnTo>
                  <a:lnTo>
                    <a:pt x="45" y="243"/>
                  </a:lnTo>
                  <a:lnTo>
                    <a:pt x="45" y="243"/>
                  </a:lnTo>
                  <a:lnTo>
                    <a:pt x="49" y="241"/>
                  </a:lnTo>
                  <a:lnTo>
                    <a:pt x="53" y="239"/>
                  </a:lnTo>
                  <a:lnTo>
                    <a:pt x="57" y="233"/>
                  </a:lnTo>
                  <a:lnTo>
                    <a:pt x="57" y="233"/>
                  </a:lnTo>
                  <a:lnTo>
                    <a:pt x="62" y="239"/>
                  </a:lnTo>
                  <a:lnTo>
                    <a:pt x="66" y="248"/>
                  </a:lnTo>
                  <a:lnTo>
                    <a:pt x="66" y="248"/>
                  </a:lnTo>
                  <a:lnTo>
                    <a:pt x="66" y="250"/>
                  </a:lnTo>
                  <a:lnTo>
                    <a:pt x="70" y="252"/>
                  </a:lnTo>
                  <a:lnTo>
                    <a:pt x="72" y="254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0" y="256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2" y="263"/>
                  </a:lnTo>
                  <a:lnTo>
                    <a:pt x="72" y="263"/>
                  </a:lnTo>
                  <a:lnTo>
                    <a:pt x="72" y="263"/>
                  </a:lnTo>
                  <a:lnTo>
                    <a:pt x="74" y="265"/>
                  </a:lnTo>
                  <a:lnTo>
                    <a:pt x="77" y="271"/>
                  </a:lnTo>
                  <a:lnTo>
                    <a:pt x="77" y="271"/>
                  </a:lnTo>
                  <a:lnTo>
                    <a:pt x="81" y="275"/>
                  </a:lnTo>
                  <a:lnTo>
                    <a:pt x="83" y="275"/>
                  </a:lnTo>
                  <a:lnTo>
                    <a:pt x="85" y="273"/>
                  </a:lnTo>
                  <a:lnTo>
                    <a:pt x="85" y="273"/>
                  </a:lnTo>
                  <a:lnTo>
                    <a:pt x="85" y="271"/>
                  </a:lnTo>
                  <a:lnTo>
                    <a:pt x="89" y="271"/>
                  </a:lnTo>
                  <a:lnTo>
                    <a:pt x="93" y="275"/>
                  </a:lnTo>
                  <a:lnTo>
                    <a:pt x="93" y="275"/>
                  </a:lnTo>
                  <a:lnTo>
                    <a:pt x="96" y="277"/>
                  </a:lnTo>
                  <a:lnTo>
                    <a:pt x="98" y="275"/>
                  </a:lnTo>
                  <a:lnTo>
                    <a:pt x="102" y="273"/>
                  </a:lnTo>
                  <a:lnTo>
                    <a:pt x="102" y="271"/>
                  </a:lnTo>
                  <a:lnTo>
                    <a:pt x="102" y="271"/>
                  </a:lnTo>
                  <a:lnTo>
                    <a:pt x="104" y="269"/>
                  </a:lnTo>
                  <a:lnTo>
                    <a:pt x="108" y="267"/>
                  </a:lnTo>
                  <a:lnTo>
                    <a:pt x="110" y="267"/>
                  </a:lnTo>
                  <a:lnTo>
                    <a:pt x="113" y="269"/>
                  </a:lnTo>
                  <a:lnTo>
                    <a:pt x="113" y="269"/>
                  </a:lnTo>
                  <a:lnTo>
                    <a:pt x="113" y="273"/>
                  </a:lnTo>
                  <a:lnTo>
                    <a:pt x="113" y="273"/>
                  </a:lnTo>
                  <a:lnTo>
                    <a:pt x="119" y="271"/>
                  </a:lnTo>
                  <a:lnTo>
                    <a:pt x="119" y="271"/>
                  </a:lnTo>
                  <a:lnTo>
                    <a:pt x="123" y="271"/>
                  </a:lnTo>
                  <a:lnTo>
                    <a:pt x="123" y="271"/>
                  </a:lnTo>
                  <a:lnTo>
                    <a:pt x="127" y="256"/>
                  </a:lnTo>
                  <a:lnTo>
                    <a:pt x="127" y="256"/>
                  </a:lnTo>
                  <a:lnTo>
                    <a:pt x="127" y="254"/>
                  </a:lnTo>
                  <a:lnTo>
                    <a:pt x="127" y="250"/>
                  </a:lnTo>
                  <a:lnTo>
                    <a:pt x="127" y="248"/>
                  </a:lnTo>
                  <a:lnTo>
                    <a:pt x="127" y="246"/>
                  </a:lnTo>
                  <a:lnTo>
                    <a:pt x="127" y="246"/>
                  </a:lnTo>
                  <a:lnTo>
                    <a:pt x="134" y="246"/>
                  </a:lnTo>
                  <a:lnTo>
                    <a:pt x="138" y="243"/>
                  </a:lnTo>
                  <a:lnTo>
                    <a:pt x="142" y="239"/>
                  </a:lnTo>
                  <a:lnTo>
                    <a:pt x="142" y="239"/>
                  </a:lnTo>
                  <a:lnTo>
                    <a:pt x="144" y="231"/>
                  </a:lnTo>
                  <a:lnTo>
                    <a:pt x="146" y="229"/>
                  </a:lnTo>
                  <a:lnTo>
                    <a:pt x="146" y="229"/>
                  </a:lnTo>
                  <a:lnTo>
                    <a:pt x="149" y="220"/>
                  </a:lnTo>
                  <a:lnTo>
                    <a:pt x="151" y="216"/>
                  </a:lnTo>
                  <a:lnTo>
                    <a:pt x="151" y="214"/>
                  </a:lnTo>
                  <a:lnTo>
                    <a:pt x="153" y="216"/>
                  </a:lnTo>
                  <a:lnTo>
                    <a:pt x="153" y="216"/>
                  </a:lnTo>
                  <a:lnTo>
                    <a:pt x="159" y="218"/>
                  </a:lnTo>
                  <a:lnTo>
                    <a:pt x="163" y="218"/>
                  </a:lnTo>
                  <a:lnTo>
                    <a:pt x="163" y="216"/>
                  </a:lnTo>
                  <a:lnTo>
                    <a:pt x="163" y="216"/>
                  </a:lnTo>
                  <a:lnTo>
                    <a:pt x="165" y="212"/>
                  </a:lnTo>
                  <a:lnTo>
                    <a:pt x="168" y="212"/>
                  </a:lnTo>
                  <a:lnTo>
                    <a:pt x="170" y="210"/>
                  </a:lnTo>
                  <a:lnTo>
                    <a:pt x="172" y="207"/>
                  </a:lnTo>
                  <a:lnTo>
                    <a:pt x="172" y="207"/>
                  </a:lnTo>
                  <a:lnTo>
                    <a:pt x="174" y="203"/>
                  </a:lnTo>
                  <a:lnTo>
                    <a:pt x="176" y="203"/>
                  </a:lnTo>
                  <a:lnTo>
                    <a:pt x="180" y="203"/>
                  </a:lnTo>
                  <a:lnTo>
                    <a:pt x="180" y="203"/>
                  </a:lnTo>
                  <a:lnTo>
                    <a:pt x="185" y="203"/>
                  </a:lnTo>
                  <a:lnTo>
                    <a:pt x="187" y="199"/>
                  </a:lnTo>
                  <a:lnTo>
                    <a:pt x="187" y="199"/>
                  </a:lnTo>
                  <a:lnTo>
                    <a:pt x="189" y="197"/>
                  </a:lnTo>
                  <a:lnTo>
                    <a:pt x="193" y="197"/>
                  </a:lnTo>
                  <a:lnTo>
                    <a:pt x="197" y="195"/>
                  </a:lnTo>
                  <a:lnTo>
                    <a:pt x="204" y="193"/>
                  </a:lnTo>
                  <a:lnTo>
                    <a:pt x="204" y="193"/>
                  </a:lnTo>
                  <a:lnTo>
                    <a:pt x="210" y="186"/>
                  </a:lnTo>
                  <a:lnTo>
                    <a:pt x="214" y="186"/>
                  </a:lnTo>
                  <a:lnTo>
                    <a:pt x="216" y="186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7" y="188"/>
                  </a:lnTo>
                  <a:lnTo>
                    <a:pt x="237" y="188"/>
                  </a:lnTo>
                  <a:lnTo>
                    <a:pt x="237" y="188"/>
                  </a:lnTo>
                  <a:lnTo>
                    <a:pt x="244" y="184"/>
                  </a:lnTo>
                  <a:lnTo>
                    <a:pt x="248" y="184"/>
                  </a:lnTo>
                  <a:lnTo>
                    <a:pt x="252" y="184"/>
                  </a:lnTo>
                  <a:lnTo>
                    <a:pt x="252" y="184"/>
                  </a:lnTo>
                  <a:lnTo>
                    <a:pt x="267" y="182"/>
                  </a:lnTo>
                  <a:lnTo>
                    <a:pt x="280" y="180"/>
                  </a:lnTo>
                  <a:lnTo>
                    <a:pt x="280" y="180"/>
                  </a:lnTo>
                  <a:lnTo>
                    <a:pt x="284" y="180"/>
                  </a:lnTo>
                  <a:lnTo>
                    <a:pt x="288" y="178"/>
                  </a:lnTo>
                  <a:lnTo>
                    <a:pt x="293" y="173"/>
                  </a:lnTo>
                  <a:lnTo>
                    <a:pt x="293" y="173"/>
                  </a:lnTo>
                  <a:lnTo>
                    <a:pt x="295" y="165"/>
                  </a:lnTo>
                  <a:lnTo>
                    <a:pt x="297" y="159"/>
                  </a:lnTo>
                  <a:lnTo>
                    <a:pt x="297" y="159"/>
                  </a:lnTo>
                  <a:lnTo>
                    <a:pt x="299" y="140"/>
                  </a:lnTo>
                  <a:lnTo>
                    <a:pt x="299" y="112"/>
                  </a:lnTo>
                  <a:lnTo>
                    <a:pt x="299" y="112"/>
                  </a:lnTo>
                  <a:lnTo>
                    <a:pt x="284" y="116"/>
                  </a:lnTo>
                  <a:lnTo>
                    <a:pt x="284" y="1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CAC46E-B4D2-4D49-ACC3-607F83335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346" y="2979391"/>
              <a:ext cx="157694" cy="108010"/>
            </a:xfrm>
            <a:custGeom>
              <a:avLst/>
              <a:gdLst>
                <a:gd name="T0" fmla="*/ 146 w 146"/>
                <a:gd name="T1" fmla="*/ 57 h 100"/>
                <a:gd name="T2" fmla="*/ 138 w 146"/>
                <a:gd name="T3" fmla="*/ 53 h 100"/>
                <a:gd name="T4" fmla="*/ 138 w 146"/>
                <a:gd name="T5" fmla="*/ 49 h 100"/>
                <a:gd name="T6" fmla="*/ 138 w 146"/>
                <a:gd name="T7" fmla="*/ 45 h 100"/>
                <a:gd name="T8" fmla="*/ 129 w 146"/>
                <a:gd name="T9" fmla="*/ 45 h 100"/>
                <a:gd name="T10" fmla="*/ 125 w 146"/>
                <a:gd name="T11" fmla="*/ 43 h 100"/>
                <a:gd name="T12" fmla="*/ 121 w 146"/>
                <a:gd name="T13" fmla="*/ 38 h 100"/>
                <a:gd name="T14" fmla="*/ 119 w 146"/>
                <a:gd name="T15" fmla="*/ 38 h 100"/>
                <a:gd name="T16" fmla="*/ 119 w 146"/>
                <a:gd name="T17" fmla="*/ 32 h 100"/>
                <a:gd name="T18" fmla="*/ 117 w 146"/>
                <a:gd name="T19" fmla="*/ 30 h 100"/>
                <a:gd name="T20" fmla="*/ 110 w 146"/>
                <a:gd name="T21" fmla="*/ 24 h 100"/>
                <a:gd name="T22" fmla="*/ 106 w 146"/>
                <a:gd name="T23" fmla="*/ 17 h 100"/>
                <a:gd name="T24" fmla="*/ 104 w 146"/>
                <a:gd name="T25" fmla="*/ 13 h 100"/>
                <a:gd name="T26" fmla="*/ 104 w 146"/>
                <a:gd name="T27" fmla="*/ 2 h 100"/>
                <a:gd name="T28" fmla="*/ 98 w 146"/>
                <a:gd name="T29" fmla="*/ 2 h 100"/>
                <a:gd name="T30" fmla="*/ 93 w 146"/>
                <a:gd name="T31" fmla="*/ 0 h 100"/>
                <a:gd name="T32" fmla="*/ 87 w 146"/>
                <a:gd name="T33" fmla="*/ 0 h 100"/>
                <a:gd name="T34" fmla="*/ 81 w 146"/>
                <a:gd name="T35" fmla="*/ 7 h 100"/>
                <a:gd name="T36" fmla="*/ 70 w 146"/>
                <a:gd name="T37" fmla="*/ 11 h 100"/>
                <a:gd name="T38" fmla="*/ 64 w 146"/>
                <a:gd name="T39" fmla="*/ 13 h 100"/>
                <a:gd name="T40" fmla="*/ 62 w 146"/>
                <a:gd name="T41" fmla="*/ 17 h 100"/>
                <a:gd name="T42" fmla="*/ 57 w 146"/>
                <a:gd name="T43" fmla="*/ 17 h 100"/>
                <a:gd name="T44" fmla="*/ 51 w 146"/>
                <a:gd name="T45" fmla="*/ 17 h 100"/>
                <a:gd name="T46" fmla="*/ 49 w 146"/>
                <a:gd name="T47" fmla="*/ 21 h 100"/>
                <a:gd name="T48" fmla="*/ 45 w 146"/>
                <a:gd name="T49" fmla="*/ 26 h 100"/>
                <a:gd name="T50" fmla="*/ 40 w 146"/>
                <a:gd name="T51" fmla="*/ 30 h 100"/>
                <a:gd name="T52" fmla="*/ 40 w 146"/>
                <a:gd name="T53" fmla="*/ 32 h 100"/>
                <a:gd name="T54" fmla="*/ 30 w 146"/>
                <a:gd name="T55" fmla="*/ 30 h 100"/>
                <a:gd name="T56" fmla="*/ 28 w 146"/>
                <a:gd name="T57" fmla="*/ 28 h 100"/>
                <a:gd name="T58" fmla="*/ 26 w 146"/>
                <a:gd name="T59" fmla="*/ 34 h 100"/>
                <a:gd name="T60" fmla="*/ 23 w 146"/>
                <a:gd name="T61" fmla="*/ 43 h 100"/>
                <a:gd name="T62" fmla="*/ 19 w 146"/>
                <a:gd name="T63" fmla="*/ 53 h 100"/>
                <a:gd name="T64" fmla="*/ 15 w 146"/>
                <a:gd name="T65" fmla="*/ 57 h 100"/>
                <a:gd name="T66" fmla="*/ 4 w 146"/>
                <a:gd name="T67" fmla="*/ 60 h 100"/>
                <a:gd name="T68" fmla="*/ 4 w 146"/>
                <a:gd name="T69" fmla="*/ 62 h 100"/>
                <a:gd name="T70" fmla="*/ 4 w 146"/>
                <a:gd name="T71" fmla="*/ 68 h 100"/>
                <a:gd name="T72" fmla="*/ 4 w 146"/>
                <a:gd name="T73" fmla="*/ 70 h 100"/>
                <a:gd name="T74" fmla="*/ 0 w 146"/>
                <a:gd name="T75" fmla="*/ 85 h 100"/>
                <a:gd name="T76" fmla="*/ 9 w 146"/>
                <a:gd name="T77" fmla="*/ 91 h 100"/>
                <a:gd name="T78" fmla="*/ 15 w 146"/>
                <a:gd name="T79" fmla="*/ 98 h 100"/>
                <a:gd name="T80" fmla="*/ 23 w 146"/>
                <a:gd name="T81" fmla="*/ 100 h 100"/>
                <a:gd name="T82" fmla="*/ 26 w 146"/>
                <a:gd name="T83" fmla="*/ 98 h 100"/>
                <a:gd name="T84" fmla="*/ 36 w 146"/>
                <a:gd name="T85" fmla="*/ 93 h 100"/>
                <a:gd name="T86" fmla="*/ 47 w 146"/>
                <a:gd name="T87" fmla="*/ 96 h 100"/>
                <a:gd name="T88" fmla="*/ 49 w 146"/>
                <a:gd name="T89" fmla="*/ 98 h 100"/>
                <a:gd name="T90" fmla="*/ 51 w 146"/>
                <a:gd name="T91" fmla="*/ 93 h 100"/>
                <a:gd name="T92" fmla="*/ 49 w 146"/>
                <a:gd name="T93" fmla="*/ 85 h 100"/>
                <a:gd name="T94" fmla="*/ 49 w 146"/>
                <a:gd name="T95" fmla="*/ 77 h 100"/>
                <a:gd name="T96" fmla="*/ 55 w 146"/>
                <a:gd name="T97" fmla="*/ 74 h 100"/>
                <a:gd name="T98" fmla="*/ 87 w 146"/>
                <a:gd name="T99" fmla="*/ 74 h 100"/>
                <a:gd name="T100" fmla="*/ 93 w 146"/>
                <a:gd name="T101" fmla="*/ 77 h 100"/>
                <a:gd name="T102" fmla="*/ 95 w 146"/>
                <a:gd name="T103" fmla="*/ 74 h 100"/>
                <a:gd name="T104" fmla="*/ 100 w 146"/>
                <a:gd name="T105" fmla="*/ 72 h 100"/>
                <a:gd name="T106" fmla="*/ 108 w 146"/>
                <a:gd name="T107" fmla="*/ 74 h 100"/>
                <a:gd name="T108" fmla="*/ 117 w 146"/>
                <a:gd name="T109" fmla="*/ 74 h 100"/>
                <a:gd name="T110" fmla="*/ 127 w 146"/>
                <a:gd name="T111" fmla="*/ 68 h 100"/>
                <a:gd name="T112" fmla="*/ 134 w 146"/>
                <a:gd name="T113" fmla="*/ 66 h 100"/>
                <a:gd name="T114" fmla="*/ 142 w 146"/>
                <a:gd name="T115" fmla="*/ 64 h 100"/>
                <a:gd name="T116" fmla="*/ 144 w 146"/>
                <a:gd name="T117" fmla="*/ 62 h 100"/>
                <a:gd name="T118" fmla="*/ 146 w 146"/>
                <a:gd name="T119" fmla="*/ 57 h 100"/>
                <a:gd name="T120" fmla="*/ 146 w 146"/>
                <a:gd name="T121" fmla="*/ 5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100">
                  <a:moveTo>
                    <a:pt x="146" y="57"/>
                  </a:moveTo>
                  <a:lnTo>
                    <a:pt x="146" y="57"/>
                  </a:lnTo>
                  <a:lnTo>
                    <a:pt x="142" y="55"/>
                  </a:lnTo>
                  <a:lnTo>
                    <a:pt x="138" y="53"/>
                  </a:lnTo>
                  <a:lnTo>
                    <a:pt x="138" y="53"/>
                  </a:lnTo>
                  <a:lnTo>
                    <a:pt x="138" y="49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4" y="45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5" y="43"/>
                  </a:lnTo>
                  <a:lnTo>
                    <a:pt x="123" y="40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7" y="30"/>
                  </a:lnTo>
                  <a:lnTo>
                    <a:pt x="114" y="28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6" y="17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4" y="9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98" y="2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4" y="9"/>
                  </a:lnTo>
                  <a:lnTo>
                    <a:pt x="70" y="11"/>
                  </a:lnTo>
                  <a:lnTo>
                    <a:pt x="66" y="11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2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7" y="24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26" y="34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1" y="45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5" y="57"/>
                  </a:lnTo>
                  <a:lnTo>
                    <a:pt x="11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6" y="87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15" y="98"/>
                  </a:lnTo>
                  <a:lnTo>
                    <a:pt x="21" y="100"/>
                  </a:lnTo>
                  <a:lnTo>
                    <a:pt x="23" y="100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30" y="96"/>
                  </a:lnTo>
                  <a:lnTo>
                    <a:pt x="36" y="93"/>
                  </a:lnTo>
                  <a:lnTo>
                    <a:pt x="42" y="93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51" y="93"/>
                  </a:lnTo>
                  <a:lnTo>
                    <a:pt x="51" y="93"/>
                  </a:lnTo>
                  <a:lnTo>
                    <a:pt x="49" y="85"/>
                  </a:lnTo>
                  <a:lnTo>
                    <a:pt x="49" y="79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55" y="74"/>
                  </a:lnTo>
                  <a:lnTo>
                    <a:pt x="72" y="74"/>
                  </a:lnTo>
                  <a:lnTo>
                    <a:pt x="87" y="74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5" y="74"/>
                  </a:lnTo>
                  <a:lnTo>
                    <a:pt x="98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8" y="74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21" y="70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34" y="66"/>
                  </a:lnTo>
                  <a:lnTo>
                    <a:pt x="138" y="66"/>
                  </a:lnTo>
                  <a:lnTo>
                    <a:pt x="142" y="64"/>
                  </a:lnTo>
                  <a:lnTo>
                    <a:pt x="142" y="64"/>
                  </a:lnTo>
                  <a:lnTo>
                    <a:pt x="144" y="62"/>
                  </a:lnTo>
                  <a:lnTo>
                    <a:pt x="146" y="60"/>
                  </a:lnTo>
                  <a:lnTo>
                    <a:pt x="146" y="57"/>
                  </a:lnTo>
                  <a:lnTo>
                    <a:pt x="146" y="57"/>
                  </a:lnTo>
                  <a:lnTo>
                    <a:pt x="146" y="57"/>
                  </a:lnTo>
                  <a:lnTo>
                    <a:pt x="146" y="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33904D7-C702-4D4B-9C7A-DAA179A63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676" y="2809816"/>
              <a:ext cx="297026" cy="231141"/>
            </a:xfrm>
            <a:custGeom>
              <a:avLst/>
              <a:gdLst>
                <a:gd name="T0" fmla="*/ 262 w 275"/>
                <a:gd name="T1" fmla="*/ 9 h 214"/>
                <a:gd name="T2" fmla="*/ 245 w 275"/>
                <a:gd name="T3" fmla="*/ 13 h 214"/>
                <a:gd name="T4" fmla="*/ 231 w 275"/>
                <a:gd name="T5" fmla="*/ 2 h 214"/>
                <a:gd name="T6" fmla="*/ 133 w 275"/>
                <a:gd name="T7" fmla="*/ 47 h 214"/>
                <a:gd name="T8" fmla="*/ 74 w 275"/>
                <a:gd name="T9" fmla="*/ 83 h 214"/>
                <a:gd name="T10" fmla="*/ 72 w 275"/>
                <a:gd name="T11" fmla="*/ 83 h 214"/>
                <a:gd name="T12" fmla="*/ 70 w 275"/>
                <a:gd name="T13" fmla="*/ 130 h 214"/>
                <a:gd name="T14" fmla="*/ 66 w 275"/>
                <a:gd name="T15" fmla="*/ 144 h 214"/>
                <a:gd name="T16" fmla="*/ 53 w 275"/>
                <a:gd name="T17" fmla="*/ 151 h 214"/>
                <a:gd name="T18" fmla="*/ 25 w 275"/>
                <a:gd name="T19" fmla="*/ 155 h 214"/>
                <a:gd name="T20" fmla="*/ 17 w 275"/>
                <a:gd name="T21" fmla="*/ 155 h 214"/>
                <a:gd name="T22" fmla="*/ 0 w 275"/>
                <a:gd name="T23" fmla="*/ 159 h 214"/>
                <a:gd name="T24" fmla="*/ 0 w 275"/>
                <a:gd name="T25" fmla="*/ 170 h 214"/>
                <a:gd name="T26" fmla="*/ 6 w 275"/>
                <a:gd name="T27" fmla="*/ 181 h 214"/>
                <a:gd name="T28" fmla="*/ 13 w 275"/>
                <a:gd name="T29" fmla="*/ 187 h 214"/>
                <a:gd name="T30" fmla="*/ 15 w 275"/>
                <a:gd name="T31" fmla="*/ 193 h 214"/>
                <a:gd name="T32" fmla="*/ 17 w 275"/>
                <a:gd name="T33" fmla="*/ 195 h 214"/>
                <a:gd name="T34" fmla="*/ 25 w 275"/>
                <a:gd name="T35" fmla="*/ 202 h 214"/>
                <a:gd name="T36" fmla="*/ 34 w 275"/>
                <a:gd name="T37" fmla="*/ 202 h 214"/>
                <a:gd name="T38" fmla="*/ 34 w 275"/>
                <a:gd name="T39" fmla="*/ 210 h 214"/>
                <a:gd name="T40" fmla="*/ 42 w 275"/>
                <a:gd name="T41" fmla="*/ 214 h 214"/>
                <a:gd name="T42" fmla="*/ 44 w 275"/>
                <a:gd name="T43" fmla="*/ 206 h 214"/>
                <a:gd name="T44" fmla="*/ 51 w 275"/>
                <a:gd name="T45" fmla="*/ 208 h 214"/>
                <a:gd name="T46" fmla="*/ 55 w 275"/>
                <a:gd name="T47" fmla="*/ 214 h 214"/>
                <a:gd name="T48" fmla="*/ 61 w 275"/>
                <a:gd name="T49" fmla="*/ 214 h 214"/>
                <a:gd name="T50" fmla="*/ 66 w 275"/>
                <a:gd name="T51" fmla="*/ 204 h 214"/>
                <a:gd name="T52" fmla="*/ 72 w 275"/>
                <a:gd name="T53" fmla="*/ 191 h 214"/>
                <a:gd name="T54" fmla="*/ 74 w 275"/>
                <a:gd name="T55" fmla="*/ 185 h 214"/>
                <a:gd name="T56" fmla="*/ 91 w 275"/>
                <a:gd name="T57" fmla="*/ 185 h 214"/>
                <a:gd name="T58" fmla="*/ 95 w 275"/>
                <a:gd name="T59" fmla="*/ 181 h 214"/>
                <a:gd name="T60" fmla="*/ 102 w 275"/>
                <a:gd name="T61" fmla="*/ 181 h 214"/>
                <a:gd name="T62" fmla="*/ 112 w 275"/>
                <a:gd name="T63" fmla="*/ 183 h 214"/>
                <a:gd name="T64" fmla="*/ 118 w 275"/>
                <a:gd name="T65" fmla="*/ 191 h 214"/>
                <a:gd name="T66" fmla="*/ 125 w 275"/>
                <a:gd name="T67" fmla="*/ 195 h 214"/>
                <a:gd name="T68" fmla="*/ 140 w 275"/>
                <a:gd name="T69" fmla="*/ 191 h 214"/>
                <a:gd name="T70" fmla="*/ 152 w 275"/>
                <a:gd name="T71" fmla="*/ 197 h 214"/>
                <a:gd name="T72" fmla="*/ 171 w 275"/>
                <a:gd name="T73" fmla="*/ 197 h 214"/>
                <a:gd name="T74" fmla="*/ 184 w 275"/>
                <a:gd name="T75" fmla="*/ 189 h 214"/>
                <a:gd name="T76" fmla="*/ 207 w 275"/>
                <a:gd name="T77" fmla="*/ 189 h 214"/>
                <a:gd name="T78" fmla="*/ 218 w 275"/>
                <a:gd name="T79" fmla="*/ 193 h 214"/>
                <a:gd name="T80" fmla="*/ 224 w 275"/>
                <a:gd name="T81" fmla="*/ 191 h 214"/>
                <a:gd name="T82" fmla="*/ 235 w 275"/>
                <a:gd name="T83" fmla="*/ 183 h 214"/>
                <a:gd name="T84" fmla="*/ 237 w 275"/>
                <a:gd name="T85" fmla="*/ 183 h 214"/>
                <a:gd name="T86" fmla="*/ 237 w 275"/>
                <a:gd name="T87" fmla="*/ 168 h 214"/>
                <a:gd name="T88" fmla="*/ 245 w 275"/>
                <a:gd name="T89" fmla="*/ 151 h 214"/>
                <a:gd name="T90" fmla="*/ 269 w 275"/>
                <a:gd name="T91" fmla="*/ 125 h 214"/>
                <a:gd name="T92" fmla="*/ 271 w 275"/>
                <a:gd name="T93" fmla="*/ 81 h 214"/>
                <a:gd name="T94" fmla="*/ 273 w 275"/>
                <a:gd name="T95" fmla="*/ 62 h 214"/>
                <a:gd name="T96" fmla="*/ 273 w 275"/>
                <a:gd name="T97" fmla="*/ 53 h 214"/>
                <a:gd name="T98" fmla="*/ 271 w 275"/>
                <a:gd name="T99" fmla="*/ 47 h 214"/>
                <a:gd name="T100" fmla="*/ 265 w 275"/>
                <a:gd name="T101" fmla="*/ 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5" h="214">
                  <a:moveTo>
                    <a:pt x="262" y="32"/>
                  </a:moveTo>
                  <a:lnTo>
                    <a:pt x="262" y="32"/>
                  </a:lnTo>
                  <a:lnTo>
                    <a:pt x="262" y="9"/>
                  </a:lnTo>
                  <a:lnTo>
                    <a:pt x="248" y="15"/>
                  </a:lnTo>
                  <a:lnTo>
                    <a:pt x="248" y="15"/>
                  </a:lnTo>
                  <a:lnTo>
                    <a:pt x="245" y="13"/>
                  </a:lnTo>
                  <a:lnTo>
                    <a:pt x="237" y="5"/>
                  </a:lnTo>
                  <a:lnTo>
                    <a:pt x="237" y="5"/>
                  </a:lnTo>
                  <a:lnTo>
                    <a:pt x="231" y="2"/>
                  </a:lnTo>
                  <a:lnTo>
                    <a:pt x="220" y="0"/>
                  </a:lnTo>
                  <a:lnTo>
                    <a:pt x="212" y="0"/>
                  </a:lnTo>
                  <a:lnTo>
                    <a:pt x="133" y="47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2" y="83"/>
                  </a:lnTo>
                  <a:lnTo>
                    <a:pt x="72" y="83"/>
                  </a:lnTo>
                  <a:lnTo>
                    <a:pt x="72" y="111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68" y="136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1" y="149"/>
                  </a:lnTo>
                  <a:lnTo>
                    <a:pt x="57" y="151"/>
                  </a:lnTo>
                  <a:lnTo>
                    <a:pt x="53" y="151"/>
                  </a:lnTo>
                  <a:lnTo>
                    <a:pt x="53" y="151"/>
                  </a:lnTo>
                  <a:lnTo>
                    <a:pt x="40" y="153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1" y="155"/>
                  </a:lnTo>
                  <a:lnTo>
                    <a:pt x="17" y="155"/>
                  </a:lnTo>
                  <a:lnTo>
                    <a:pt x="10" y="159"/>
                  </a:lnTo>
                  <a:lnTo>
                    <a:pt x="1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6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74"/>
                  </a:lnTo>
                  <a:lnTo>
                    <a:pt x="6" y="181"/>
                  </a:lnTo>
                  <a:lnTo>
                    <a:pt x="6" y="181"/>
                  </a:lnTo>
                  <a:lnTo>
                    <a:pt x="10" y="185"/>
                  </a:lnTo>
                  <a:lnTo>
                    <a:pt x="13" y="187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93"/>
                  </a:lnTo>
                  <a:lnTo>
                    <a:pt x="15" y="195"/>
                  </a:lnTo>
                  <a:lnTo>
                    <a:pt x="17" y="195"/>
                  </a:lnTo>
                  <a:lnTo>
                    <a:pt x="17" y="195"/>
                  </a:lnTo>
                  <a:lnTo>
                    <a:pt x="19" y="197"/>
                  </a:lnTo>
                  <a:lnTo>
                    <a:pt x="21" y="200"/>
                  </a:lnTo>
                  <a:lnTo>
                    <a:pt x="25" y="202"/>
                  </a:lnTo>
                  <a:lnTo>
                    <a:pt x="25" y="202"/>
                  </a:lnTo>
                  <a:lnTo>
                    <a:pt x="30" y="202"/>
                  </a:lnTo>
                  <a:lnTo>
                    <a:pt x="34" y="202"/>
                  </a:lnTo>
                  <a:lnTo>
                    <a:pt x="34" y="202"/>
                  </a:lnTo>
                  <a:lnTo>
                    <a:pt x="34" y="206"/>
                  </a:lnTo>
                  <a:lnTo>
                    <a:pt x="34" y="210"/>
                  </a:lnTo>
                  <a:lnTo>
                    <a:pt x="34" y="210"/>
                  </a:lnTo>
                  <a:lnTo>
                    <a:pt x="38" y="212"/>
                  </a:lnTo>
                  <a:lnTo>
                    <a:pt x="42" y="214"/>
                  </a:lnTo>
                  <a:lnTo>
                    <a:pt x="42" y="214"/>
                  </a:lnTo>
                  <a:lnTo>
                    <a:pt x="42" y="208"/>
                  </a:lnTo>
                  <a:lnTo>
                    <a:pt x="44" y="206"/>
                  </a:lnTo>
                  <a:lnTo>
                    <a:pt x="49" y="206"/>
                  </a:lnTo>
                  <a:lnTo>
                    <a:pt x="49" y="206"/>
                  </a:lnTo>
                  <a:lnTo>
                    <a:pt x="51" y="208"/>
                  </a:lnTo>
                  <a:lnTo>
                    <a:pt x="51" y="210"/>
                  </a:lnTo>
                  <a:lnTo>
                    <a:pt x="53" y="212"/>
                  </a:lnTo>
                  <a:lnTo>
                    <a:pt x="55" y="214"/>
                  </a:lnTo>
                  <a:lnTo>
                    <a:pt x="55" y="214"/>
                  </a:lnTo>
                  <a:lnTo>
                    <a:pt x="59" y="214"/>
                  </a:lnTo>
                  <a:lnTo>
                    <a:pt x="61" y="214"/>
                  </a:lnTo>
                  <a:lnTo>
                    <a:pt x="61" y="210"/>
                  </a:lnTo>
                  <a:lnTo>
                    <a:pt x="61" y="210"/>
                  </a:lnTo>
                  <a:lnTo>
                    <a:pt x="66" y="204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72" y="191"/>
                  </a:lnTo>
                  <a:lnTo>
                    <a:pt x="72" y="187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6" y="183"/>
                  </a:lnTo>
                  <a:lnTo>
                    <a:pt x="82" y="183"/>
                  </a:lnTo>
                  <a:lnTo>
                    <a:pt x="91" y="185"/>
                  </a:lnTo>
                  <a:lnTo>
                    <a:pt x="91" y="185"/>
                  </a:lnTo>
                  <a:lnTo>
                    <a:pt x="93" y="183"/>
                  </a:lnTo>
                  <a:lnTo>
                    <a:pt x="95" y="181"/>
                  </a:lnTo>
                  <a:lnTo>
                    <a:pt x="97" y="181"/>
                  </a:lnTo>
                  <a:lnTo>
                    <a:pt x="102" y="181"/>
                  </a:lnTo>
                  <a:lnTo>
                    <a:pt x="102" y="181"/>
                  </a:lnTo>
                  <a:lnTo>
                    <a:pt x="104" y="183"/>
                  </a:lnTo>
                  <a:lnTo>
                    <a:pt x="108" y="183"/>
                  </a:lnTo>
                  <a:lnTo>
                    <a:pt x="112" y="183"/>
                  </a:lnTo>
                  <a:lnTo>
                    <a:pt x="114" y="185"/>
                  </a:lnTo>
                  <a:lnTo>
                    <a:pt x="114" y="185"/>
                  </a:lnTo>
                  <a:lnTo>
                    <a:pt x="118" y="191"/>
                  </a:lnTo>
                  <a:lnTo>
                    <a:pt x="121" y="195"/>
                  </a:lnTo>
                  <a:lnTo>
                    <a:pt x="125" y="195"/>
                  </a:lnTo>
                  <a:lnTo>
                    <a:pt x="125" y="195"/>
                  </a:lnTo>
                  <a:lnTo>
                    <a:pt x="133" y="191"/>
                  </a:lnTo>
                  <a:lnTo>
                    <a:pt x="140" y="191"/>
                  </a:lnTo>
                  <a:lnTo>
                    <a:pt x="140" y="191"/>
                  </a:lnTo>
                  <a:lnTo>
                    <a:pt x="146" y="193"/>
                  </a:lnTo>
                  <a:lnTo>
                    <a:pt x="152" y="197"/>
                  </a:lnTo>
                  <a:lnTo>
                    <a:pt x="152" y="197"/>
                  </a:lnTo>
                  <a:lnTo>
                    <a:pt x="161" y="200"/>
                  </a:lnTo>
                  <a:lnTo>
                    <a:pt x="171" y="197"/>
                  </a:lnTo>
                  <a:lnTo>
                    <a:pt x="171" y="197"/>
                  </a:lnTo>
                  <a:lnTo>
                    <a:pt x="178" y="193"/>
                  </a:lnTo>
                  <a:lnTo>
                    <a:pt x="180" y="189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95" y="189"/>
                  </a:lnTo>
                  <a:lnTo>
                    <a:pt x="207" y="189"/>
                  </a:lnTo>
                  <a:lnTo>
                    <a:pt x="207" y="189"/>
                  </a:lnTo>
                  <a:lnTo>
                    <a:pt x="214" y="193"/>
                  </a:lnTo>
                  <a:lnTo>
                    <a:pt x="218" y="193"/>
                  </a:lnTo>
                  <a:lnTo>
                    <a:pt x="222" y="193"/>
                  </a:lnTo>
                  <a:lnTo>
                    <a:pt x="222" y="193"/>
                  </a:lnTo>
                  <a:lnTo>
                    <a:pt x="224" y="191"/>
                  </a:lnTo>
                  <a:lnTo>
                    <a:pt x="229" y="187"/>
                  </a:lnTo>
                  <a:lnTo>
                    <a:pt x="231" y="185"/>
                  </a:lnTo>
                  <a:lnTo>
                    <a:pt x="235" y="183"/>
                  </a:lnTo>
                  <a:lnTo>
                    <a:pt x="235" y="183"/>
                  </a:lnTo>
                  <a:lnTo>
                    <a:pt x="237" y="183"/>
                  </a:lnTo>
                  <a:lnTo>
                    <a:pt x="237" y="183"/>
                  </a:lnTo>
                  <a:lnTo>
                    <a:pt x="237" y="176"/>
                  </a:lnTo>
                  <a:lnTo>
                    <a:pt x="237" y="176"/>
                  </a:lnTo>
                  <a:lnTo>
                    <a:pt x="237" y="168"/>
                  </a:lnTo>
                  <a:lnTo>
                    <a:pt x="241" y="161"/>
                  </a:lnTo>
                  <a:lnTo>
                    <a:pt x="241" y="161"/>
                  </a:lnTo>
                  <a:lnTo>
                    <a:pt x="245" y="151"/>
                  </a:lnTo>
                  <a:lnTo>
                    <a:pt x="254" y="140"/>
                  </a:lnTo>
                  <a:lnTo>
                    <a:pt x="269" y="125"/>
                  </a:lnTo>
                  <a:lnTo>
                    <a:pt x="269" y="125"/>
                  </a:lnTo>
                  <a:lnTo>
                    <a:pt x="271" y="117"/>
                  </a:lnTo>
                  <a:lnTo>
                    <a:pt x="271" y="104"/>
                  </a:lnTo>
                  <a:lnTo>
                    <a:pt x="271" y="81"/>
                  </a:lnTo>
                  <a:lnTo>
                    <a:pt x="271" y="81"/>
                  </a:lnTo>
                  <a:lnTo>
                    <a:pt x="271" y="72"/>
                  </a:lnTo>
                  <a:lnTo>
                    <a:pt x="273" y="62"/>
                  </a:lnTo>
                  <a:lnTo>
                    <a:pt x="273" y="62"/>
                  </a:lnTo>
                  <a:lnTo>
                    <a:pt x="275" y="58"/>
                  </a:lnTo>
                  <a:lnTo>
                    <a:pt x="273" y="53"/>
                  </a:lnTo>
                  <a:lnTo>
                    <a:pt x="271" y="51"/>
                  </a:lnTo>
                  <a:lnTo>
                    <a:pt x="271" y="47"/>
                  </a:lnTo>
                  <a:lnTo>
                    <a:pt x="271" y="47"/>
                  </a:lnTo>
                  <a:lnTo>
                    <a:pt x="271" y="43"/>
                  </a:lnTo>
                  <a:lnTo>
                    <a:pt x="267" y="39"/>
                  </a:lnTo>
                  <a:lnTo>
                    <a:pt x="265" y="34"/>
                  </a:lnTo>
                  <a:lnTo>
                    <a:pt x="262" y="32"/>
                  </a:lnTo>
                  <a:lnTo>
                    <a:pt x="262" y="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6EC4283-A50B-4BD9-B472-109070A1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658" y="2809816"/>
              <a:ext cx="192257" cy="318629"/>
            </a:xfrm>
            <a:custGeom>
              <a:avLst/>
              <a:gdLst>
                <a:gd name="T0" fmla="*/ 25 w 178"/>
                <a:gd name="T1" fmla="*/ 9 h 295"/>
                <a:gd name="T2" fmla="*/ 25 w 178"/>
                <a:gd name="T3" fmla="*/ 32 h 295"/>
                <a:gd name="T4" fmla="*/ 34 w 178"/>
                <a:gd name="T5" fmla="*/ 43 h 295"/>
                <a:gd name="T6" fmla="*/ 34 w 178"/>
                <a:gd name="T7" fmla="*/ 51 h 295"/>
                <a:gd name="T8" fmla="*/ 36 w 178"/>
                <a:gd name="T9" fmla="*/ 62 h 295"/>
                <a:gd name="T10" fmla="*/ 34 w 178"/>
                <a:gd name="T11" fmla="*/ 81 h 295"/>
                <a:gd name="T12" fmla="*/ 34 w 178"/>
                <a:gd name="T13" fmla="*/ 117 h 295"/>
                <a:gd name="T14" fmla="*/ 17 w 178"/>
                <a:gd name="T15" fmla="*/ 140 h 295"/>
                <a:gd name="T16" fmla="*/ 4 w 178"/>
                <a:gd name="T17" fmla="*/ 161 h 295"/>
                <a:gd name="T18" fmla="*/ 0 w 178"/>
                <a:gd name="T19" fmla="*/ 176 h 295"/>
                <a:gd name="T20" fmla="*/ 4 w 178"/>
                <a:gd name="T21" fmla="*/ 185 h 295"/>
                <a:gd name="T22" fmla="*/ 8 w 178"/>
                <a:gd name="T23" fmla="*/ 191 h 295"/>
                <a:gd name="T24" fmla="*/ 15 w 178"/>
                <a:gd name="T25" fmla="*/ 195 h 295"/>
                <a:gd name="T26" fmla="*/ 21 w 178"/>
                <a:gd name="T27" fmla="*/ 210 h 295"/>
                <a:gd name="T28" fmla="*/ 23 w 178"/>
                <a:gd name="T29" fmla="*/ 225 h 295"/>
                <a:gd name="T30" fmla="*/ 28 w 178"/>
                <a:gd name="T31" fmla="*/ 240 h 295"/>
                <a:gd name="T32" fmla="*/ 32 w 178"/>
                <a:gd name="T33" fmla="*/ 248 h 295"/>
                <a:gd name="T34" fmla="*/ 23 w 178"/>
                <a:gd name="T35" fmla="*/ 250 h 295"/>
                <a:gd name="T36" fmla="*/ 8 w 178"/>
                <a:gd name="T37" fmla="*/ 253 h 295"/>
                <a:gd name="T38" fmla="*/ 11 w 178"/>
                <a:gd name="T39" fmla="*/ 261 h 295"/>
                <a:gd name="T40" fmla="*/ 23 w 178"/>
                <a:gd name="T41" fmla="*/ 272 h 295"/>
                <a:gd name="T42" fmla="*/ 28 w 178"/>
                <a:gd name="T43" fmla="*/ 280 h 295"/>
                <a:gd name="T44" fmla="*/ 34 w 178"/>
                <a:gd name="T45" fmla="*/ 295 h 295"/>
                <a:gd name="T46" fmla="*/ 44 w 178"/>
                <a:gd name="T47" fmla="*/ 291 h 295"/>
                <a:gd name="T48" fmla="*/ 53 w 178"/>
                <a:gd name="T49" fmla="*/ 293 h 295"/>
                <a:gd name="T50" fmla="*/ 61 w 178"/>
                <a:gd name="T51" fmla="*/ 289 h 295"/>
                <a:gd name="T52" fmla="*/ 76 w 178"/>
                <a:gd name="T53" fmla="*/ 284 h 295"/>
                <a:gd name="T54" fmla="*/ 93 w 178"/>
                <a:gd name="T55" fmla="*/ 274 h 295"/>
                <a:gd name="T56" fmla="*/ 93 w 178"/>
                <a:gd name="T57" fmla="*/ 267 h 295"/>
                <a:gd name="T58" fmla="*/ 106 w 178"/>
                <a:gd name="T59" fmla="*/ 265 h 295"/>
                <a:gd name="T60" fmla="*/ 119 w 178"/>
                <a:gd name="T61" fmla="*/ 261 h 295"/>
                <a:gd name="T62" fmla="*/ 136 w 178"/>
                <a:gd name="T63" fmla="*/ 244 h 295"/>
                <a:gd name="T64" fmla="*/ 140 w 178"/>
                <a:gd name="T65" fmla="*/ 236 h 295"/>
                <a:gd name="T66" fmla="*/ 150 w 178"/>
                <a:gd name="T67" fmla="*/ 229 h 295"/>
                <a:gd name="T68" fmla="*/ 157 w 178"/>
                <a:gd name="T69" fmla="*/ 231 h 295"/>
                <a:gd name="T70" fmla="*/ 159 w 178"/>
                <a:gd name="T71" fmla="*/ 223 h 295"/>
                <a:gd name="T72" fmla="*/ 150 w 178"/>
                <a:gd name="T73" fmla="*/ 217 h 295"/>
                <a:gd name="T74" fmla="*/ 150 w 178"/>
                <a:gd name="T75" fmla="*/ 202 h 295"/>
                <a:gd name="T76" fmla="*/ 146 w 178"/>
                <a:gd name="T77" fmla="*/ 197 h 295"/>
                <a:gd name="T78" fmla="*/ 142 w 178"/>
                <a:gd name="T79" fmla="*/ 191 h 295"/>
                <a:gd name="T80" fmla="*/ 146 w 178"/>
                <a:gd name="T81" fmla="*/ 185 h 295"/>
                <a:gd name="T82" fmla="*/ 144 w 178"/>
                <a:gd name="T83" fmla="*/ 174 h 295"/>
                <a:gd name="T84" fmla="*/ 148 w 178"/>
                <a:gd name="T85" fmla="*/ 174 h 295"/>
                <a:gd name="T86" fmla="*/ 150 w 178"/>
                <a:gd name="T87" fmla="*/ 164 h 295"/>
                <a:gd name="T88" fmla="*/ 157 w 178"/>
                <a:gd name="T89" fmla="*/ 159 h 295"/>
                <a:gd name="T90" fmla="*/ 159 w 178"/>
                <a:gd name="T91" fmla="*/ 151 h 295"/>
                <a:gd name="T92" fmla="*/ 176 w 178"/>
                <a:gd name="T93" fmla="*/ 140 h 295"/>
                <a:gd name="T94" fmla="*/ 178 w 178"/>
                <a:gd name="T95" fmla="*/ 132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8" h="295">
                  <a:moveTo>
                    <a:pt x="178" y="72"/>
                  </a:moveTo>
                  <a:lnTo>
                    <a:pt x="40" y="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8" y="34"/>
                  </a:lnTo>
                  <a:lnTo>
                    <a:pt x="30" y="39"/>
                  </a:lnTo>
                  <a:lnTo>
                    <a:pt x="34" y="43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51"/>
                  </a:lnTo>
                  <a:lnTo>
                    <a:pt x="36" y="53"/>
                  </a:lnTo>
                  <a:lnTo>
                    <a:pt x="38" y="58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4" y="72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104"/>
                  </a:lnTo>
                  <a:lnTo>
                    <a:pt x="34" y="117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17" y="140"/>
                  </a:lnTo>
                  <a:lnTo>
                    <a:pt x="8" y="151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4" y="185"/>
                  </a:lnTo>
                  <a:lnTo>
                    <a:pt x="4" y="185"/>
                  </a:lnTo>
                  <a:lnTo>
                    <a:pt x="6" y="189"/>
                  </a:lnTo>
                  <a:lnTo>
                    <a:pt x="8" y="191"/>
                  </a:lnTo>
                  <a:lnTo>
                    <a:pt x="11" y="193"/>
                  </a:lnTo>
                  <a:lnTo>
                    <a:pt x="11" y="193"/>
                  </a:lnTo>
                  <a:lnTo>
                    <a:pt x="15" y="195"/>
                  </a:lnTo>
                  <a:lnTo>
                    <a:pt x="19" y="200"/>
                  </a:lnTo>
                  <a:lnTo>
                    <a:pt x="21" y="206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3" y="217"/>
                  </a:lnTo>
                  <a:lnTo>
                    <a:pt x="23" y="225"/>
                  </a:lnTo>
                  <a:lnTo>
                    <a:pt x="23" y="225"/>
                  </a:lnTo>
                  <a:lnTo>
                    <a:pt x="25" y="231"/>
                  </a:lnTo>
                  <a:lnTo>
                    <a:pt x="28" y="240"/>
                  </a:lnTo>
                  <a:lnTo>
                    <a:pt x="32" y="248"/>
                  </a:lnTo>
                  <a:lnTo>
                    <a:pt x="32" y="248"/>
                  </a:lnTo>
                  <a:lnTo>
                    <a:pt x="32" y="248"/>
                  </a:lnTo>
                  <a:lnTo>
                    <a:pt x="32" y="250"/>
                  </a:lnTo>
                  <a:lnTo>
                    <a:pt x="23" y="250"/>
                  </a:lnTo>
                  <a:lnTo>
                    <a:pt x="23" y="250"/>
                  </a:lnTo>
                  <a:lnTo>
                    <a:pt x="15" y="250"/>
                  </a:lnTo>
                  <a:lnTo>
                    <a:pt x="11" y="250"/>
                  </a:lnTo>
                  <a:lnTo>
                    <a:pt x="8" y="253"/>
                  </a:lnTo>
                  <a:lnTo>
                    <a:pt x="8" y="253"/>
                  </a:lnTo>
                  <a:lnTo>
                    <a:pt x="8" y="257"/>
                  </a:lnTo>
                  <a:lnTo>
                    <a:pt x="11" y="261"/>
                  </a:lnTo>
                  <a:lnTo>
                    <a:pt x="13" y="265"/>
                  </a:lnTo>
                  <a:lnTo>
                    <a:pt x="13" y="265"/>
                  </a:lnTo>
                  <a:lnTo>
                    <a:pt x="23" y="272"/>
                  </a:lnTo>
                  <a:lnTo>
                    <a:pt x="25" y="276"/>
                  </a:lnTo>
                  <a:lnTo>
                    <a:pt x="28" y="280"/>
                  </a:lnTo>
                  <a:lnTo>
                    <a:pt x="28" y="280"/>
                  </a:lnTo>
                  <a:lnTo>
                    <a:pt x="32" y="291"/>
                  </a:lnTo>
                  <a:lnTo>
                    <a:pt x="34" y="295"/>
                  </a:lnTo>
                  <a:lnTo>
                    <a:pt x="34" y="295"/>
                  </a:lnTo>
                  <a:lnTo>
                    <a:pt x="40" y="295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9" y="289"/>
                  </a:lnTo>
                  <a:lnTo>
                    <a:pt x="51" y="291"/>
                  </a:lnTo>
                  <a:lnTo>
                    <a:pt x="53" y="293"/>
                  </a:lnTo>
                  <a:lnTo>
                    <a:pt x="57" y="291"/>
                  </a:lnTo>
                  <a:lnTo>
                    <a:pt x="57" y="291"/>
                  </a:lnTo>
                  <a:lnTo>
                    <a:pt x="61" y="289"/>
                  </a:lnTo>
                  <a:lnTo>
                    <a:pt x="66" y="286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91" y="276"/>
                  </a:lnTo>
                  <a:lnTo>
                    <a:pt x="91" y="276"/>
                  </a:lnTo>
                  <a:lnTo>
                    <a:pt x="93" y="274"/>
                  </a:lnTo>
                  <a:lnTo>
                    <a:pt x="91" y="272"/>
                  </a:lnTo>
                  <a:lnTo>
                    <a:pt x="91" y="270"/>
                  </a:lnTo>
                  <a:lnTo>
                    <a:pt x="93" y="267"/>
                  </a:lnTo>
                  <a:lnTo>
                    <a:pt x="93" y="267"/>
                  </a:lnTo>
                  <a:lnTo>
                    <a:pt x="97" y="265"/>
                  </a:lnTo>
                  <a:lnTo>
                    <a:pt x="106" y="265"/>
                  </a:lnTo>
                  <a:lnTo>
                    <a:pt x="112" y="265"/>
                  </a:lnTo>
                  <a:lnTo>
                    <a:pt x="119" y="261"/>
                  </a:lnTo>
                  <a:lnTo>
                    <a:pt x="119" y="261"/>
                  </a:lnTo>
                  <a:lnTo>
                    <a:pt x="127" y="250"/>
                  </a:lnTo>
                  <a:lnTo>
                    <a:pt x="136" y="244"/>
                  </a:lnTo>
                  <a:lnTo>
                    <a:pt x="136" y="244"/>
                  </a:lnTo>
                  <a:lnTo>
                    <a:pt x="138" y="240"/>
                  </a:lnTo>
                  <a:lnTo>
                    <a:pt x="138" y="238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46" y="231"/>
                  </a:lnTo>
                  <a:lnTo>
                    <a:pt x="150" y="229"/>
                  </a:lnTo>
                  <a:lnTo>
                    <a:pt x="155" y="229"/>
                  </a:lnTo>
                  <a:lnTo>
                    <a:pt x="155" y="229"/>
                  </a:lnTo>
                  <a:lnTo>
                    <a:pt x="157" y="231"/>
                  </a:lnTo>
                  <a:lnTo>
                    <a:pt x="157" y="231"/>
                  </a:lnTo>
                  <a:lnTo>
                    <a:pt x="157" y="229"/>
                  </a:lnTo>
                  <a:lnTo>
                    <a:pt x="159" y="223"/>
                  </a:lnTo>
                  <a:lnTo>
                    <a:pt x="159" y="223"/>
                  </a:lnTo>
                  <a:lnTo>
                    <a:pt x="155" y="219"/>
                  </a:lnTo>
                  <a:lnTo>
                    <a:pt x="150" y="217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0" y="202"/>
                  </a:lnTo>
                  <a:lnTo>
                    <a:pt x="150" y="200"/>
                  </a:lnTo>
                  <a:lnTo>
                    <a:pt x="146" y="197"/>
                  </a:lnTo>
                  <a:lnTo>
                    <a:pt x="146" y="197"/>
                  </a:lnTo>
                  <a:lnTo>
                    <a:pt x="144" y="197"/>
                  </a:lnTo>
                  <a:lnTo>
                    <a:pt x="142" y="195"/>
                  </a:lnTo>
                  <a:lnTo>
                    <a:pt x="142" y="191"/>
                  </a:lnTo>
                  <a:lnTo>
                    <a:pt x="144" y="187"/>
                  </a:lnTo>
                  <a:lnTo>
                    <a:pt x="144" y="187"/>
                  </a:lnTo>
                  <a:lnTo>
                    <a:pt x="146" y="185"/>
                  </a:lnTo>
                  <a:lnTo>
                    <a:pt x="144" y="181"/>
                  </a:lnTo>
                  <a:lnTo>
                    <a:pt x="142" y="176"/>
                  </a:lnTo>
                  <a:lnTo>
                    <a:pt x="144" y="174"/>
                  </a:lnTo>
                  <a:lnTo>
                    <a:pt x="146" y="174"/>
                  </a:lnTo>
                  <a:lnTo>
                    <a:pt x="146" y="174"/>
                  </a:lnTo>
                  <a:lnTo>
                    <a:pt x="148" y="174"/>
                  </a:lnTo>
                  <a:lnTo>
                    <a:pt x="148" y="172"/>
                  </a:lnTo>
                  <a:lnTo>
                    <a:pt x="150" y="168"/>
                  </a:lnTo>
                  <a:lnTo>
                    <a:pt x="150" y="164"/>
                  </a:lnTo>
                  <a:lnTo>
                    <a:pt x="152" y="161"/>
                  </a:lnTo>
                  <a:lnTo>
                    <a:pt x="152" y="161"/>
                  </a:lnTo>
                  <a:lnTo>
                    <a:pt x="157" y="159"/>
                  </a:lnTo>
                  <a:lnTo>
                    <a:pt x="159" y="157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161" y="147"/>
                  </a:lnTo>
                  <a:lnTo>
                    <a:pt x="167" y="144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8" y="138"/>
                  </a:lnTo>
                  <a:lnTo>
                    <a:pt x="178" y="132"/>
                  </a:lnTo>
                  <a:lnTo>
                    <a:pt x="178" y="121"/>
                  </a:lnTo>
                  <a:lnTo>
                    <a:pt x="178" y="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345C09A4-87E6-43EB-B42B-2428E0AAF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956" y="2631599"/>
              <a:ext cx="207378" cy="210619"/>
            </a:xfrm>
            <a:custGeom>
              <a:avLst/>
              <a:gdLst>
                <a:gd name="T0" fmla="*/ 167 w 192"/>
                <a:gd name="T1" fmla="*/ 11 h 195"/>
                <a:gd name="T2" fmla="*/ 165 w 192"/>
                <a:gd name="T3" fmla="*/ 15 h 195"/>
                <a:gd name="T4" fmla="*/ 163 w 192"/>
                <a:gd name="T5" fmla="*/ 15 h 195"/>
                <a:gd name="T6" fmla="*/ 152 w 192"/>
                <a:gd name="T7" fmla="*/ 13 h 195"/>
                <a:gd name="T8" fmla="*/ 146 w 192"/>
                <a:gd name="T9" fmla="*/ 13 h 195"/>
                <a:gd name="T10" fmla="*/ 135 w 192"/>
                <a:gd name="T11" fmla="*/ 13 h 195"/>
                <a:gd name="T12" fmla="*/ 125 w 192"/>
                <a:gd name="T13" fmla="*/ 9 h 195"/>
                <a:gd name="T14" fmla="*/ 103 w 192"/>
                <a:gd name="T15" fmla="*/ 9 h 195"/>
                <a:gd name="T16" fmla="*/ 86 w 192"/>
                <a:gd name="T17" fmla="*/ 15 h 195"/>
                <a:gd name="T18" fmla="*/ 82 w 192"/>
                <a:gd name="T19" fmla="*/ 17 h 195"/>
                <a:gd name="T20" fmla="*/ 72 w 192"/>
                <a:gd name="T21" fmla="*/ 19 h 195"/>
                <a:gd name="T22" fmla="*/ 67 w 192"/>
                <a:gd name="T23" fmla="*/ 17 h 195"/>
                <a:gd name="T24" fmla="*/ 33 w 192"/>
                <a:gd name="T25" fmla="*/ 6 h 195"/>
                <a:gd name="T26" fmla="*/ 17 w 192"/>
                <a:gd name="T27" fmla="*/ 4 h 195"/>
                <a:gd name="T28" fmla="*/ 6 w 192"/>
                <a:gd name="T29" fmla="*/ 0 h 195"/>
                <a:gd name="T30" fmla="*/ 6 w 192"/>
                <a:gd name="T31" fmla="*/ 4 h 195"/>
                <a:gd name="T32" fmla="*/ 4 w 192"/>
                <a:gd name="T33" fmla="*/ 13 h 195"/>
                <a:gd name="T34" fmla="*/ 6 w 192"/>
                <a:gd name="T35" fmla="*/ 23 h 195"/>
                <a:gd name="T36" fmla="*/ 4 w 192"/>
                <a:gd name="T37" fmla="*/ 28 h 195"/>
                <a:gd name="T38" fmla="*/ 2 w 192"/>
                <a:gd name="T39" fmla="*/ 38 h 195"/>
                <a:gd name="T40" fmla="*/ 4 w 192"/>
                <a:gd name="T41" fmla="*/ 53 h 195"/>
                <a:gd name="T42" fmla="*/ 112 w 192"/>
                <a:gd name="T43" fmla="*/ 191 h 195"/>
                <a:gd name="T44" fmla="*/ 118 w 192"/>
                <a:gd name="T45" fmla="*/ 187 h 195"/>
                <a:gd name="T46" fmla="*/ 120 w 192"/>
                <a:gd name="T47" fmla="*/ 187 h 195"/>
                <a:gd name="T48" fmla="*/ 127 w 192"/>
                <a:gd name="T49" fmla="*/ 191 h 195"/>
                <a:gd name="T50" fmla="*/ 150 w 192"/>
                <a:gd name="T51" fmla="*/ 191 h 195"/>
                <a:gd name="T52" fmla="*/ 156 w 192"/>
                <a:gd name="T53" fmla="*/ 195 h 195"/>
                <a:gd name="T54" fmla="*/ 158 w 192"/>
                <a:gd name="T55" fmla="*/ 195 h 195"/>
                <a:gd name="T56" fmla="*/ 163 w 192"/>
                <a:gd name="T57" fmla="*/ 191 h 195"/>
                <a:gd name="T58" fmla="*/ 169 w 192"/>
                <a:gd name="T59" fmla="*/ 187 h 195"/>
                <a:gd name="T60" fmla="*/ 173 w 192"/>
                <a:gd name="T61" fmla="*/ 184 h 195"/>
                <a:gd name="T62" fmla="*/ 177 w 192"/>
                <a:gd name="T63" fmla="*/ 176 h 195"/>
                <a:gd name="T64" fmla="*/ 182 w 192"/>
                <a:gd name="T65" fmla="*/ 174 h 195"/>
                <a:gd name="T66" fmla="*/ 190 w 192"/>
                <a:gd name="T67" fmla="*/ 167 h 195"/>
                <a:gd name="T68" fmla="*/ 192 w 192"/>
                <a:gd name="T69" fmla="*/ 167 h 195"/>
                <a:gd name="T70" fmla="*/ 192 w 192"/>
                <a:gd name="T71" fmla="*/ 159 h 195"/>
                <a:gd name="T72" fmla="*/ 190 w 192"/>
                <a:gd name="T73" fmla="*/ 155 h 195"/>
                <a:gd name="T74" fmla="*/ 186 w 192"/>
                <a:gd name="T75" fmla="*/ 146 h 195"/>
                <a:gd name="T76" fmla="*/ 184 w 192"/>
                <a:gd name="T77" fmla="*/ 140 h 195"/>
                <a:gd name="T78" fmla="*/ 173 w 192"/>
                <a:gd name="T79" fmla="*/ 121 h 195"/>
                <a:gd name="T80" fmla="*/ 165 w 192"/>
                <a:gd name="T81" fmla="*/ 104 h 195"/>
                <a:gd name="T82" fmla="*/ 163 w 192"/>
                <a:gd name="T83" fmla="*/ 100 h 195"/>
                <a:gd name="T84" fmla="*/ 156 w 192"/>
                <a:gd name="T85" fmla="*/ 91 h 195"/>
                <a:gd name="T86" fmla="*/ 156 w 192"/>
                <a:gd name="T87" fmla="*/ 85 h 195"/>
                <a:gd name="T88" fmla="*/ 152 w 192"/>
                <a:gd name="T89" fmla="*/ 76 h 195"/>
                <a:gd name="T90" fmla="*/ 144 w 192"/>
                <a:gd name="T91" fmla="*/ 66 h 195"/>
                <a:gd name="T92" fmla="*/ 135 w 192"/>
                <a:gd name="T93" fmla="*/ 45 h 195"/>
                <a:gd name="T94" fmla="*/ 135 w 192"/>
                <a:gd name="T95" fmla="*/ 34 h 195"/>
                <a:gd name="T96" fmla="*/ 137 w 192"/>
                <a:gd name="T97" fmla="*/ 36 h 195"/>
                <a:gd name="T98" fmla="*/ 148 w 192"/>
                <a:gd name="T99" fmla="*/ 55 h 195"/>
                <a:gd name="T100" fmla="*/ 154 w 192"/>
                <a:gd name="T101" fmla="*/ 70 h 195"/>
                <a:gd name="T102" fmla="*/ 165 w 192"/>
                <a:gd name="T103" fmla="*/ 78 h 195"/>
                <a:gd name="T104" fmla="*/ 167 w 192"/>
                <a:gd name="T105" fmla="*/ 78 h 195"/>
                <a:gd name="T106" fmla="*/ 171 w 192"/>
                <a:gd name="T107" fmla="*/ 66 h 195"/>
                <a:gd name="T108" fmla="*/ 175 w 192"/>
                <a:gd name="T109" fmla="*/ 55 h 195"/>
                <a:gd name="T110" fmla="*/ 175 w 192"/>
                <a:gd name="T111" fmla="*/ 55 h 195"/>
                <a:gd name="T112" fmla="*/ 180 w 192"/>
                <a:gd name="T113" fmla="*/ 4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" h="195">
                  <a:moveTo>
                    <a:pt x="180" y="42"/>
                  </a:moveTo>
                  <a:lnTo>
                    <a:pt x="167" y="11"/>
                  </a:lnTo>
                  <a:lnTo>
                    <a:pt x="167" y="11"/>
                  </a:lnTo>
                  <a:lnTo>
                    <a:pt x="165" y="15"/>
                  </a:lnTo>
                  <a:lnTo>
                    <a:pt x="165" y="15"/>
                  </a:lnTo>
                  <a:lnTo>
                    <a:pt x="163" y="15"/>
                  </a:lnTo>
                  <a:lnTo>
                    <a:pt x="158" y="13"/>
                  </a:lnTo>
                  <a:lnTo>
                    <a:pt x="152" y="13"/>
                  </a:lnTo>
                  <a:lnTo>
                    <a:pt x="146" y="13"/>
                  </a:lnTo>
                  <a:lnTo>
                    <a:pt x="146" y="13"/>
                  </a:lnTo>
                  <a:lnTo>
                    <a:pt x="139" y="15"/>
                  </a:lnTo>
                  <a:lnTo>
                    <a:pt x="135" y="13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14" y="6"/>
                  </a:lnTo>
                  <a:lnTo>
                    <a:pt x="103" y="9"/>
                  </a:lnTo>
                  <a:lnTo>
                    <a:pt x="93" y="11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2" y="17"/>
                  </a:lnTo>
                  <a:lnTo>
                    <a:pt x="78" y="19"/>
                  </a:lnTo>
                  <a:lnTo>
                    <a:pt x="72" y="19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53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17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6" y="23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191"/>
                  </a:lnTo>
                  <a:lnTo>
                    <a:pt x="112" y="191"/>
                  </a:lnTo>
                  <a:lnTo>
                    <a:pt x="112" y="191"/>
                  </a:lnTo>
                  <a:lnTo>
                    <a:pt x="118" y="187"/>
                  </a:lnTo>
                  <a:lnTo>
                    <a:pt x="118" y="187"/>
                  </a:lnTo>
                  <a:lnTo>
                    <a:pt x="120" y="187"/>
                  </a:lnTo>
                  <a:lnTo>
                    <a:pt x="122" y="187"/>
                  </a:lnTo>
                  <a:lnTo>
                    <a:pt x="127" y="191"/>
                  </a:lnTo>
                  <a:lnTo>
                    <a:pt x="150" y="191"/>
                  </a:lnTo>
                  <a:lnTo>
                    <a:pt x="150" y="191"/>
                  </a:lnTo>
                  <a:lnTo>
                    <a:pt x="152" y="193"/>
                  </a:lnTo>
                  <a:lnTo>
                    <a:pt x="156" y="195"/>
                  </a:lnTo>
                  <a:lnTo>
                    <a:pt x="158" y="195"/>
                  </a:lnTo>
                  <a:lnTo>
                    <a:pt x="158" y="195"/>
                  </a:lnTo>
                  <a:lnTo>
                    <a:pt x="163" y="193"/>
                  </a:lnTo>
                  <a:lnTo>
                    <a:pt x="163" y="191"/>
                  </a:lnTo>
                  <a:lnTo>
                    <a:pt x="165" y="189"/>
                  </a:lnTo>
                  <a:lnTo>
                    <a:pt x="169" y="187"/>
                  </a:lnTo>
                  <a:lnTo>
                    <a:pt x="169" y="187"/>
                  </a:lnTo>
                  <a:lnTo>
                    <a:pt x="173" y="184"/>
                  </a:lnTo>
                  <a:lnTo>
                    <a:pt x="177" y="180"/>
                  </a:lnTo>
                  <a:lnTo>
                    <a:pt x="177" y="176"/>
                  </a:lnTo>
                  <a:lnTo>
                    <a:pt x="182" y="174"/>
                  </a:lnTo>
                  <a:lnTo>
                    <a:pt x="182" y="174"/>
                  </a:lnTo>
                  <a:lnTo>
                    <a:pt x="186" y="174"/>
                  </a:lnTo>
                  <a:lnTo>
                    <a:pt x="190" y="167"/>
                  </a:lnTo>
                  <a:lnTo>
                    <a:pt x="190" y="167"/>
                  </a:lnTo>
                  <a:lnTo>
                    <a:pt x="192" y="167"/>
                  </a:lnTo>
                  <a:lnTo>
                    <a:pt x="192" y="167"/>
                  </a:lnTo>
                  <a:lnTo>
                    <a:pt x="192" y="159"/>
                  </a:lnTo>
                  <a:lnTo>
                    <a:pt x="192" y="159"/>
                  </a:lnTo>
                  <a:lnTo>
                    <a:pt x="190" y="155"/>
                  </a:lnTo>
                  <a:lnTo>
                    <a:pt x="188" y="151"/>
                  </a:lnTo>
                  <a:lnTo>
                    <a:pt x="186" y="146"/>
                  </a:lnTo>
                  <a:lnTo>
                    <a:pt x="184" y="140"/>
                  </a:lnTo>
                  <a:lnTo>
                    <a:pt x="184" y="140"/>
                  </a:lnTo>
                  <a:lnTo>
                    <a:pt x="180" y="129"/>
                  </a:lnTo>
                  <a:lnTo>
                    <a:pt x="173" y="121"/>
                  </a:lnTo>
                  <a:lnTo>
                    <a:pt x="167" y="110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3" y="100"/>
                  </a:lnTo>
                  <a:lnTo>
                    <a:pt x="161" y="95"/>
                  </a:lnTo>
                  <a:lnTo>
                    <a:pt x="156" y="91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4" y="81"/>
                  </a:lnTo>
                  <a:lnTo>
                    <a:pt x="152" y="76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39" y="55"/>
                  </a:lnTo>
                  <a:lnTo>
                    <a:pt x="135" y="45"/>
                  </a:lnTo>
                  <a:lnTo>
                    <a:pt x="135" y="36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37" y="36"/>
                  </a:lnTo>
                  <a:lnTo>
                    <a:pt x="141" y="42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54" y="70"/>
                  </a:lnTo>
                  <a:lnTo>
                    <a:pt x="161" y="76"/>
                  </a:lnTo>
                  <a:lnTo>
                    <a:pt x="165" y="78"/>
                  </a:lnTo>
                  <a:lnTo>
                    <a:pt x="165" y="78"/>
                  </a:lnTo>
                  <a:lnTo>
                    <a:pt x="167" y="78"/>
                  </a:lnTo>
                  <a:lnTo>
                    <a:pt x="169" y="74"/>
                  </a:lnTo>
                  <a:lnTo>
                    <a:pt x="171" y="66"/>
                  </a:lnTo>
                  <a:lnTo>
                    <a:pt x="173" y="57"/>
                  </a:lnTo>
                  <a:lnTo>
                    <a:pt x="175" y="55"/>
                  </a:lnTo>
                  <a:lnTo>
                    <a:pt x="175" y="55"/>
                  </a:lnTo>
                  <a:lnTo>
                    <a:pt x="175" y="55"/>
                  </a:lnTo>
                  <a:lnTo>
                    <a:pt x="177" y="51"/>
                  </a:lnTo>
                  <a:lnTo>
                    <a:pt x="180" y="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7611CA3-3B5F-49DB-81EB-83AB23482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010" y="3228894"/>
              <a:ext cx="105849" cy="122051"/>
            </a:xfrm>
            <a:custGeom>
              <a:avLst/>
              <a:gdLst>
                <a:gd name="T0" fmla="*/ 49 w 98"/>
                <a:gd name="T1" fmla="*/ 106 h 113"/>
                <a:gd name="T2" fmla="*/ 53 w 98"/>
                <a:gd name="T3" fmla="*/ 102 h 113"/>
                <a:gd name="T4" fmla="*/ 51 w 98"/>
                <a:gd name="T5" fmla="*/ 93 h 113"/>
                <a:gd name="T6" fmla="*/ 53 w 98"/>
                <a:gd name="T7" fmla="*/ 85 h 113"/>
                <a:gd name="T8" fmla="*/ 62 w 98"/>
                <a:gd name="T9" fmla="*/ 85 h 113"/>
                <a:gd name="T10" fmla="*/ 66 w 98"/>
                <a:gd name="T11" fmla="*/ 81 h 113"/>
                <a:gd name="T12" fmla="*/ 70 w 98"/>
                <a:gd name="T13" fmla="*/ 74 h 113"/>
                <a:gd name="T14" fmla="*/ 72 w 98"/>
                <a:gd name="T15" fmla="*/ 77 h 113"/>
                <a:gd name="T16" fmla="*/ 77 w 98"/>
                <a:gd name="T17" fmla="*/ 85 h 113"/>
                <a:gd name="T18" fmla="*/ 79 w 98"/>
                <a:gd name="T19" fmla="*/ 85 h 113"/>
                <a:gd name="T20" fmla="*/ 85 w 98"/>
                <a:gd name="T21" fmla="*/ 87 h 113"/>
                <a:gd name="T22" fmla="*/ 94 w 98"/>
                <a:gd name="T23" fmla="*/ 87 h 113"/>
                <a:gd name="T24" fmla="*/ 96 w 98"/>
                <a:gd name="T25" fmla="*/ 85 h 113"/>
                <a:gd name="T26" fmla="*/ 98 w 98"/>
                <a:gd name="T27" fmla="*/ 68 h 113"/>
                <a:gd name="T28" fmla="*/ 98 w 98"/>
                <a:gd name="T29" fmla="*/ 55 h 113"/>
                <a:gd name="T30" fmla="*/ 94 w 98"/>
                <a:gd name="T31" fmla="*/ 49 h 113"/>
                <a:gd name="T32" fmla="*/ 89 w 98"/>
                <a:gd name="T33" fmla="*/ 45 h 113"/>
                <a:gd name="T34" fmla="*/ 87 w 98"/>
                <a:gd name="T35" fmla="*/ 36 h 113"/>
                <a:gd name="T36" fmla="*/ 91 w 98"/>
                <a:gd name="T37" fmla="*/ 34 h 113"/>
                <a:gd name="T38" fmla="*/ 96 w 98"/>
                <a:gd name="T39" fmla="*/ 28 h 113"/>
                <a:gd name="T40" fmla="*/ 94 w 98"/>
                <a:gd name="T41" fmla="*/ 19 h 113"/>
                <a:gd name="T42" fmla="*/ 87 w 98"/>
                <a:gd name="T43" fmla="*/ 19 h 113"/>
                <a:gd name="T44" fmla="*/ 77 w 98"/>
                <a:gd name="T45" fmla="*/ 21 h 113"/>
                <a:gd name="T46" fmla="*/ 75 w 98"/>
                <a:gd name="T47" fmla="*/ 19 h 113"/>
                <a:gd name="T48" fmla="*/ 77 w 98"/>
                <a:gd name="T49" fmla="*/ 2 h 113"/>
                <a:gd name="T50" fmla="*/ 51 w 98"/>
                <a:gd name="T51" fmla="*/ 0 h 113"/>
                <a:gd name="T52" fmla="*/ 47 w 98"/>
                <a:gd name="T53" fmla="*/ 0 h 113"/>
                <a:gd name="T54" fmla="*/ 47 w 98"/>
                <a:gd name="T55" fmla="*/ 24 h 113"/>
                <a:gd name="T56" fmla="*/ 22 w 98"/>
                <a:gd name="T57" fmla="*/ 26 h 113"/>
                <a:gd name="T58" fmla="*/ 13 w 98"/>
                <a:gd name="T59" fmla="*/ 26 h 113"/>
                <a:gd name="T60" fmla="*/ 11 w 98"/>
                <a:gd name="T61" fmla="*/ 30 h 113"/>
                <a:gd name="T62" fmla="*/ 11 w 98"/>
                <a:gd name="T63" fmla="*/ 32 h 113"/>
                <a:gd name="T64" fmla="*/ 17 w 98"/>
                <a:gd name="T65" fmla="*/ 38 h 113"/>
                <a:gd name="T66" fmla="*/ 17 w 98"/>
                <a:gd name="T67" fmla="*/ 41 h 113"/>
                <a:gd name="T68" fmla="*/ 9 w 98"/>
                <a:gd name="T69" fmla="*/ 43 h 113"/>
                <a:gd name="T70" fmla="*/ 9 w 98"/>
                <a:gd name="T71" fmla="*/ 47 h 113"/>
                <a:gd name="T72" fmla="*/ 5 w 98"/>
                <a:gd name="T73" fmla="*/ 53 h 113"/>
                <a:gd name="T74" fmla="*/ 0 w 98"/>
                <a:gd name="T75" fmla="*/ 57 h 113"/>
                <a:gd name="T76" fmla="*/ 5 w 98"/>
                <a:gd name="T77" fmla="*/ 66 h 113"/>
                <a:gd name="T78" fmla="*/ 9 w 98"/>
                <a:gd name="T79" fmla="*/ 74 h 113"/>
                <a:gd name="T80" fmla="*/ 13 w 98"/>
                <a:gd name="T81" fmla="*/ 79 h 113"/>
                <a:gd name="T82" fmla="*/ 22 w 98"/>
                <a:gd name="T83" fmla="*/ 89 h 113"/>
                <a:gd name="T84" fmla="*/ 30 w 98"/>
                <a:gd name="T85" fmla="*/ 100 h 113"/>
                <a:gd name="T86" fmla="*/ 41 w 98"/>
                <a:gd name="T87" fmla="*/ 113 h 113"/>
                <a:gd name="T88" fmla="*/ 43 w 98"/>
                <a:gd name="T89" fmla="*/ 108 h 113"/>
                <a:gd name="T90" fmla="*/ 49 w 98"/>
                <a:gd name="T91" fmla="*/ 10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113">
                  <a:moveTo>
                    <a:pt x="49" y="106"/>
                  </a:moveTo>
                  <a:lnTo>
                    <a:pt x="49" y="106"/>
                  </a:lnTo>
                  <a:lnTo>
                    <a:pt x="53" y="106"/>
                  </a:lnTo>
                  <a:lnTo>
                    <a:pt x="53" y="102"/>
                  </a:lnTo>
                  <a:lnTo>
                    <a:pt x="51" y="93"/>
                  </a:lnTo>
                  <a:lnTo>
                    <a:pt x="51" y="93"/>
                  </a:lnTo>
                  <a:lnTo>
                    <a:pt x="51" y="87"/>
                  </a:lnTo>
                  <a:lnTo>
                    <a:pt x="53" y="85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4" y="83"/>
                  </a:lnTo>
                  <a:lnTo>
                    <a:pt x="66" y="81"/>
                  </a:lnTo>
                  <a:lnTo>
                    <a:pt x="68" y="77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2" y="77"/>
                  </a:lnTo>
                  <a:lnTo>
                    <a:pt x="75" y="81"/>
                  </a:lnTo>
                  <a:lnTo>
                    <a:pt x="77" y="85"/>
                  </a:lnTo>
                  <a:lnTo>
                    <a:pt x="79" y="85"/>
                  </a:lnTo>
                  <a:lnTo>
                    <a:pt x="79" y="85"/>
                  </a:lnTo>
                  <a:lnTo>
                    <a:pt x="83" y="85"/>
                  </a:lnTo>
                  <a:lnTo>
                    <a:pt x="85" y="87"/>
                  </a:lnTo>
                  <a:lnTo>
                    <a:pt x="89" y="87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96" y="85"/>
                  </a:lnTo>
                  <a:lnTo>
                    <a:pt x="98" y="81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55"/>
                  </a:lnTo>
                  <a:lnTo>
                    <a:pt x="96" y="51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89" y="45"/>
                  </a:lnTo>
                  <a:lnTo>
                    <a:pt x="87" y="41"/>
                  </a:lnTo>
                  <a:lnTo>
                    <a:pt x="87" y="36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4" y="32"/>
                  </a:lnTo>
                  <a:lnTo>
                    <a:pt x="96" y="28"/>
                  </a:lnTo>
                  <a:lnTo>
                    <a:pt x="96" y="24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87" y="19"/>
                  </a:lnTo>
                  <a:lnTo>
                    <a:pt x="81" y="19"/>
                  </a:lnTo>
                  <a:lnTo>
                    <a:pt x="77" y="21"/>
                  </a:lnTo>
                  <a:lnTo>
                    <a:pt x="75" y="21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7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7" y="41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7" y="49"/>
                  </a:lnTo>
                  <a:lnTo>
                    <a:pt x="5" y="5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5" y="66"/>
                  </a:lnTo>
                  <a:lnTo>
                    <a:pt x="7" y="70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3" y="7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8" y="96"/>
                  </a:lnTo>
                  <a:lnTo>
                    <a:pt x="30" y="100"/>
                  </a:lnTo>
                  <a:lnTo>
                    <a:pt x="34" y="106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3" y="108"/>
                  </a:lnTo>
                  <a:lnTo>
                    <a:pt x="49" y="106"/>
                  </a:lnTo>
                  <a:lnTo>
                    <a:pt x="49" y="10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1E8C7671-746A-4ACD-BD37-9C34E88CA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731" y="3228894"/>
              <a:ext cx="41044" cy="28083"/>
            </a:xfrm>
            <a:custGeom>
              <a:avLst/>
              <a:gdLst>
                <a:gd name="T0" fmla="*/ 38 w 38"/>
                <a:gd name="T1" fmla="*/ 24 h 26"/>
                <a:gd name="T2" fmla="*/ 38 w 38"/>
                <a:gd name="T3" fmla="*/ 24 h 26"/>
                <a:gd name="T4" fmla="*/ 38 w 38"/>
                <a:gd name="T5" fmla="*/ 17 h 26"/>
                <a:gd name="T6" fmla="*/ 38 w 38"/>
                <a:gd name="T7" fmla="*/ 0 h 26"/>
                <a:gd name="T8" fmla="*/ 34 w 38"/>
                <a:gd name="T9" fmla="*/ 2 h 26"/>
                <a:gd name="T10" fmla="*/ 8 w 38"/>
                <a:gd name="T11" fmla="*/ 2 h 26"/>
                <a:gd name="T12" fmla="*/ 8 w 38"/>
                <a:gd name="T13" fmla="*/ 2 h 26"/>
                <a:gd name="T14" fmla="*/ 8 w 38"/>
                <a:gd name="T15" fmla="*/ 2 h 26"/>
                <a:gd name="T16" fmla="*/ 8 w 38"/>
                <a:gd name="T17" fmla="*/ 2 h 26"/>
                <a:gd name="T18" fmla="*/ 11 w 38"/>
                <a:gd name="T19" fmla="*/ 7 h 26"/>
                <a:gd name="T20" fmla="*/ 11 w 38"/>
                <a:gd name="T21" fmla="*/ 9 h 26"/>
                <a:gd name="T22" fmla="*/ 8 w 38"/>
                <a:gd name="T23" fmla="*/ 13 h 26"/>
                <a:gd name="T24" fmla="*/ 4 w 38"/>
                <a:gd name="T25" fmla="*/ 15 h 26"/>
                <a:gd name="T26" fmla="*/ 4 w 38"/>
                <a:gd name="T27" fmla="*/ 15 h 26"/>
                <a:gd name="T28" fmla="*/ 2 w 38"/>
                <a:gd name="T29" fmla="*/ 17 h 26"/>
                <a:gd name="T30" fmla="*/ 0 w 38"/>
                <a:gd name="T31" fmla="*/ 19 h 26"/>
                <a:gd name="T32" fmla="*/ 2 w 38"/>
                <a:gd name="T33" fmla="*/ 21 h 26"/>
                <a:gd name="T34" fmla="*/ 4 w 38"/>
                <a:gd name="T35" fmla="*/ 21 h 26"/>
                <a:gd name="T36" fmla="*/ 4 w 38"/>
                <a:gd name="T37" fmla="*/ 21 h 26"/>
                <a:gd name="T38" fmla="*/ 6 w 38"/>
                <a:gd name="T39" fmla="*/ 24 h 26"/>
                <a:gd name="T40" fmla="*/ 4 w 38"/>
                <a:gd name="T41" fmla="*/ 26 h 26"/>
                <a:gd name="T42" fmla="*/ 4 w 38"/>
                <a:gd name="T43" fmla="*/ 26 h 26"/>
                <a:gd name="T44" fmla="*/ 13 w 38"/>
                <a:gd name="T45" fmla="*/ 26 h 26"/>
                <a:gd name="T46" fmla="*/ 13 w 38"/>
                <a:gd name="T47" fmla="*/ 26 h 26"/>
                <a:gd name="T48" fmla="*/ 38 w 38"/>
                <a:gd name="T49" fmla="*/ 24 h 26"/>
                <a:gd name="T50" fmla="*/ 38 w 38"/>
                <a:gd name="T5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26">
                  <a:moveTo>
                    <a:pt x="38" y="24"/>
                  </a:moveTo>
                  <a:lnTo>
                    <a:pt x="38" y="24"/>
                  </a:lnTo>
                  <a:lnTo>
                    <a:pt x="38" y="17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8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6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38" y="24"/>
                  </a:lnTo>
                  <a:lnTo>
                    <a:pt x="38" y="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19A05B69-2341-4B4E-B0E3-91799518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94" y="3201891"/>
              <a:ext cx="135012" cy="169575"/>
            </a:xfrm>
            <a:custGeom>
              <a:avLst/>
              <a:gdLst>
                <a:gd name="T0" fmla="*/ 34 w 125"/>
                <a:gd name="T1" fmla="*/ 148 h 157"/>
                <a:gd name="T2" fmla="*/ 40 w 125"/>
                <a:gd name="T3" fmla="*/ 152 h 157"/>
                <a:gd name="T4" fmla="*/ 44 w 125"/>
                <a:gd name="T5" fmla="*/ 150 h 157"/>
                <a:gd name="T6" fmla="*/ 55 w 125"/>
                <a:gd name="T7" fmla="*/ 146 h 157"/>
                <a:gd name="T8" fmla="*/ 59 w 125"/>
                <a:gd name="T9" fmla="*/ 150 h 157"/>
                <a:gd name="T10" fmla="*/ 59 w 125"/>
                <a:gd name="T11" fmla="*/ 155 h 157"/>
                <a:gd name="T12" fmla="*/ 67 w 125"/>
                <a:gd name="T13" fmla="*/ 150 h 157"/>
                <a:gd name="T14" fmla="*/ 72 w 125"/>
                <a:gd name="T15" fmla="*/ 148 h 157"/>
                <a:gd name="T16" fmla="*/ 78 w 125"/>
                <a:gd name="T17" fmla="*/ 146 h 157"/>
                <a:gd name="T18" fmla="*/ 78 w 125"/>
                <a:gd name="T19" fmla="*/ 140 h 157"/>
                <a:gd name="T20" fmla="*/ 82 w 125"/>
                <a:gd name="T21" fmla="*/ 133 h 157"/>
                <a:gd name="T22" fmla="*/ 84 w 125"/>
                <a:gd name="T23" fmla="*/ 127 h 157"/>
                <a:gd name="T24" fmla="*/ 86 w 125"/>
                <a:gd name="T25" fmla="*/ 97 h 157"/>
                <a:gd name="T26" fmla="*/ 89 w 125"/>
                <a:gd name="T27" fmla="*/ 93 h 157"/>
                <a:gd name="T28" fmla="*/ 99 w 125"/>
                <a:gd name="T29" fmla="*/ 82 h 157"/>
                <a:gd name="T30" fmla="*/ 101 w 125"/>
                <a:gd name="T31" fmla="*/ 76 h 157"/>
                <a:gd name="T32" fmla="*/ 108 w 125"/>
                <a:gd name="T33" fmla="*/ 59 h 157"/>
                <a:gd name="T34" fmla="*/ 114 w 125"/>
                <a:gd name="T35" fmla="*/ 40 h 157"/>
                <a:gd name="T36" fmla="*/ 114 w 125"/>
                <a:gd name="T37" fmla="*/ 32 h 157"/>
                <a:gd name="T38" fmla="*/ 120 w 125"/>
                <a:gd name="T39" fmla="*/ 21 h 157"/>
                <a:gd name="T40" fmla="*/ 125 w 125"/>
                <a:gd name="T41" fmla="*/ 13 h 157"/>
                <a:gd name="T42" fmla="*/ 125 w 125"/>
                <a:gd name="T43" fmla="*/ 2 h 157"/>
                <a:gd name="T44" fmla="*/ 101 w 125"/>
                <a:gd name="T45" fmla="*/ 2 h 157"/>
                <a:gd name="T46" fmla="*/ 91 w 125"/>
                <a:gd name="T47" fmla="*/ 4 h 157"/>
                <a:gd name="T48" fmla="*/ 91 w 125"/>
                <a:gd name="T49" fmla="*/ 13 h 157"/>
                <a:gd name="T50" fmla="*/ 86 w 125"/>
                <a:gd name="T51" fmla="*/ 17 h 157"/>
                <a:gd name="T52" fmla="*/ 82 w 125"/>
                <a:gd name="T53" fmla="*/ 27 h 157"/>
                <a:gd name="T54" fmla="*/ 82 w 125"/>
                <a:gd name="T55" fmla="*/ 36 h 157"/>
                <a:gd name="T56" fmla="*/ 63 w 125"/>
                <a:gd name="T57" fmla="*/ 27 h 157"/>
                <a:gd name="T58" fmla="*/ 57 w 125"/>
                <a:gd name="T59" fmla="*/ 25 h 157"/>
                <a:gd name="T60" fmla="*/ 36 w 125"/>
                <a:gd name="T61" fmla="*/ 27 h 157"/>
                <a:gd name="T62" fmla="*/ 34 w 125"/>
                <a:gd name="T63" fmla="*/ 44 h 157"/>
                <a:gd name="T64" fmla="*/ 36 w 125"/>
                <a:gd name="T65" fmla="*/ 46 h 157"/>
                <a:gd name="T66" fmla="*/ 46 w 125"/>
                <a:gd name="T67" fmla="*/ 44 h 157"/>
                <a:gd name="T68" fmla="*/ 53 w 125"/>
                <a:gd name="T69" fmla="*/ 44 h 157"/>
                <a:gd name="T70" fmla="*/ 55 w 125"/>
                <a:gd name="T71" fmla="*/ 53 h 157"/>
                <a:gd name="T72" fmla="*/ 50 w 125"/>
                <a:gd name="T73" fmla="*/ 59 h 157"/>
                <a:gd name="T74" fmla="*/ 46 w 125"/>
                <a:gd name="T75" fmla="*/ 61 h 157"/>
                <a:gd name="T76" fmla="*/ 48 w 125"/>
                <a:gd name="T77" fmla="*/ 70 h 157"/>
                <a:gd name="T78" fmla="*/ 53 w 125"/>
                <a:gd name="T79" fmla="*/ 74 h 157"/>
                <a:gd name="T80" fmla="*/ 57 w 125"/>
                <a:gd name="T81" fmla="*/ 80 h 157"/>
                <a:gd name="T82" fmla="*/ 57 w 125"/>
                <a:gd name="T83" fmla="*/ 93 h 157"/>
                <a:gd name="T84" fmla="*/ 55 w 125"/>
                <a:gd name="T85" fmla="*/ 110 h 157"/>
                <a:gd name="T86" fmla="*/ 53 w 125"/>
                <a:gd name="T87" fmla="*/ 112 h 157"/>
                <a:gd name="T88" fmla="*/ 44 w 125"/>
                <a:gd name="T89" fmla="*/ 112 h 157"/>
                <a:gd name="T90" fmla="*/ 38 w 125"/>
                <a:gd name="T91" fmla="*/ 110 h 157"/>
                <a:gd name="T92" fmla="*/ 36 w 125"/>
                <a:gd name="T93" fmla="*/ 110 h 157"/>
                <a:gd name="T94" fmla="*/ 31 w 125"/>
                <a:gd name="T95" fmla="*/ 102 h 157"/>
                <a:gd name="T96" fmla="*/ 29 w 125"/>
                <a:gd name="T97" fmla="*/ 99 h 157"/>
                <a:gd name="T98" fmla="*/ 25 w 125"/>
                <a:gd name="T99" fmla="*/ 106 h 157"/>
                <a:gd name="T100" fmla="*/ 21 w 125"/>
                <a:gd name="T101" fmla="*/ 110 h 157"/>
                <a:gd name="T102" fmla="*/ 12 w 125"/>
                <a:gd name="T103" fmla="*/ 110 h 157"/>
                <a:gd name="T104" fmla="*/ 10 w 125"/>
                <a:gd name="T105" fmla="*/ 118 h 157"/>
                <a:gd name="T106" fmla="*/ 12 w 125"/>
                <a:gd name="T107" fmla="*/ 127 h 157"/>
                <a:gd name="T108" fmla="*/ 8 w 125"/>
                <a:gd name="T109" fmla="*/ 131 h 157"/>
                <a:gd name="T110" fmla="*/ 2 w 125"/>
                <a:gd name="T111" fmla="*/ 133 h 157"/>
                <a:gd name="T112" fmla="*/ 0 w 125"/>
                <a:gd name="T113" fmla="*/ 138 h 157"/>
                <a:gd name="T114" fmla="*/ 2 w 125"/>
                <a:gd name="T115" fmla="*/ 138 h 157"/>
                <a:gd name="T116" fmla="*/ 17 w 125"/>
                <a:gd name="T117" fmla="*/ 157 h 157"/>
                <a:gd name="T118" fmla="*/ 27 w 125"/>
                <a:gd name="T119" fmla="*/ 150 h 157"/>
                <a:gd name="T120" fmla="*/ 34 w 125"/>
                <a:gd name="T121" fmla="*/ 1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" h="157">
                  <a:moveTo>
                    <a:pt x="34" y="148"/>
                  </a:moveTo>
                  <a:lnTo>
                    <a:pt x="34" y="148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50" y="146"/>
                  </a:lnTo>
                  <a:lnTo>
                    <a:pt x="55" y="146"/>
                  </a:lnTo>
                  <a:lnTo>
                    <a:pt x="59" y="148"/>
                  </a:lnTo>
                  <a:lnTo>
                    <a:pt x="59" y="150"/>
                  </a:lnTo>
                  <a:lnTo>
                    <a:pt x="59" y="150"/>
                  </a:lnTo>
                  <a:lnTo>
                    <a:pt x="59" y="155"/>
                  </a:lnTo>
                  <a:lnTo>
                    <a:pt x="61" y="155"/>
                  </a:lnTo>
                  <a:lnTo>
                    <a:pt x="67" y="150"/>
                  </a:lnTo>
                  <a:lnTo>
                    <a:pt x="67" y="150"/>
                  </a:lnTo>
                  <a:lnTo>
                    <a:pt x="72" y="148"/>
                  </a:lnTo>
                  <a:lnTo>
                    <a:pt x="74" y="146"/>
                  </a:lnTo>
                  <a:lnTo>
                    <a:pt x="78" y="146"/>
                  </a:lnTo>
                  <a:lnTo>
                    <a:pt x="78" y="140"/>
                  </a:lnTo>
                  <a:lnTo>
                    <a:pt x="78" y="140"/>
                  </a:lnTo>
                  <a:lnTo>
                    <a:pt x="80" y="135"/>
                  </a:lnTo>
                  <a:lnTo>
                    <a:pt x="82" y="133"/>
                  </a:lnTo>
                  <a:lnTo>
                    <a:pt x="84" y="131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9" y="93"/>
                  </a:lnTo>
                  <a:lnTo>
                    <a:pt x="93" y="89"/>
                  </a:lnTo>
                  <a:lnTo>
                    <a:pt x="99" y="82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3" y="68"/>
                  </a:lnTo>
                  <a:lnTo>
                    <a:pt x="108" y="59"/>
                  </a:lnTo>
                  <a:lnTo>
                    <a:pt x="112" y="49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4" y="32"/>
                  </a:lnTo>
                  <a:lnTo>
                    <a:pt x="116" y="27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5" y="13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08" y="0"/>
                  </a:lnTo>
                  <a:lnTo>
                    <a:pt x="101" y="2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1" y="13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4" y="23"/>
                  </a:lnTo>
                  <a:lnTo>
                    <a:pt x="82" y="27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72" y="29"/>
                  </a:lnTo>
                  <a:lnTo>
                    <a:pt x="63" y="27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40" y="44"/>
                  </a:lnTo>
                  <a:lnTo>
                    <a:pt x="46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5" y="49"/>
                  </a:lnTo>
                  <a:lnTo>
                    <a:pt x="55" y="53"/>
                  </a:lnTo>
                  <a:lnTo>
                    <a:pt x="53" y="57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6" y="61"/>
                  </a:lnTo>
                  <a:lnTo>
                    <a:pt x="46" y="66"/>
                  </a:lnTo>
                  <a:lnTo>
                    <a:pt x="48" y="70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5" y="76"/>
                  </a:lnTo>
                  <a:lnTo>
                    <a:pt x="57" y="80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106"/>
                  </a:lnTo>
                  <a:lnTo>
                    <a:pt x="55" y="110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2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6" y="110"/>
                  </a:lnTo>
                  <a:lnTo>
                    <a:pt x="34" y="106"/>
                  </a:lnTo>
                  <a:lnTo>
                    <a:pt x="31" y="102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7" y="102"/>
                  </a:lnTo>
                  <a:lnTo>
                    <a:pt x="25" y="106"/>
                  </a:lnTo>
                  <a:lnTo>
                    <a:pt x="23" y="108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12" y="110"/>
                  </a:lnTo>
                  <a:lnTo>
                    <a:pt x="10" y="112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12" y="127"/>
                  </a:lnTo>
                  <a:lnTo>
                    <a:pt x="12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2" y="133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10" y="148"/>
                  </a:lnTo>
                  <a:lnTo>
                    <a:pt x="17" y="157"/>
                  </a:lnTo>
                  <a:lnTo>
                    <a:pt x="17" y="157"/>
                  </a:lnTo>
                  <a:lnTo>
                    <a:pt x="27" y="150"/>
                  </a:lnTo>
                  <a:lnTo>
                    <a:pt x="34" y="148"/>
                  </a:lnTo>
                  <a:lnTo>
                    <a:pt x="34" y="1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7DC4B5B0-9B26-4ABD-B2C9-000C70AB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032" y="2811976"/>
              <a:ext cx="315387" cy="392076"/>
            </a:xfrm>
            <a:custGeom>
              <a:avLst/>
              <a:gdLst>
                <a:gd name="T0" fmla="*/ 226 w 292"/>
                <a:gd name="T1" fmla="*/ 13 h 363"/>
                <a:gd name="T2" fmla="*/ 214 w 292"/>
                <a:gd name="T3" fmla="*/ 22 h 363"/>
                <a:gd name="T4" fmla="*/ 207 w 292"/>
                <a:gd name="T5" fmla="*/ 28 h 363"/>
                <a:gd name="T6" fmla="*/ 176 w 292"/>
                <a:gd name="T7" fmla="*/ 24 h 363"/>
                <a:gd name="T8" fmla="*/ 167 w 292"/>
                <a:gd name="T9" fmla="*/ 20 h 363"/>
                <a:gd name="T10" fmla="*/ 53 w 292"/>
                <a:gd name="T11" fmla="*/ 24 h 363"/>
                <a:gd name="T12" fmla="*/ 36 w 292"/>
                <a:gd name="T13" fmla="*/ 119 h 363"/>
                <a:gd name="T14" fmla="*/ 34 w 292"/>
                <a:gd name="T15" fmla="*/ 138 h 363"/>
                <a:gd name="T16" fmla="*/ 17 w 292"/>
                <a:gd name="T17" fmla="*/ 149 h 363"/>
                <a:gd name="T18" fmla="*/ 10 w 292"/>
                <a:gd name="T19" fmla="*/ 159 h 363"/>
                <a:gd name="T20" fmla="*/ 6 w 292"/>
                <a:gd name="T21" fmla="*/ 172 h 363"/>
                <a:gd name="T22" fmla="*/ 0 w 292"/>
                <a:gd name="T23" fmla="*/ 174 h 363"/>
                <a:gd name="T24" fmla="*/ 2 w 292"/>
                <a:gd name="T25" fmla="*/ 185 h 363"/>
                <a:gd name="T26" fmla="*/ 4 w 292"/>
                <a:gd name="T27" fmla="*/ 195 h 363"/>
                <a:gd name="T28" fmla="*/ 8 w 292"/>
                <a:gd name="T29" fmla="*/ 208 h 363"/>
                <a:gd name="T30" fmla="*/ 17 w 292"/>
                <a:gd name="T31" fmla="*/ 221 h 363"/>
                <a:gd name="T32" fmla="*/ 27 w 292"/>
                <a:gd name="T33" fmla="*/ 246 h 363"/>
                <a:gd name="T34" fmla="*/ 30 w 292"/>
                <a:gd name="T35" fmla="*/ 261 h 363"/>
                <a:gd name="T36" fmla="*/ 27 w 292"/>
                <a:gd name="T37" fmla="*/ 268 h 363"/>
                <a:gd name="T38" fmla="*/ 42 w 292"/>
                <a:gd name="T39" fmla="*/ 274 h 363"/>
                <a:gd name="T40" fmla="*/ 57 w 292"/>
                <a:gd name="T41" fmla="*/ 287 h 363"/>
                <a:gd name="T42" fmla="*/ 61 w 292"/>
                <a:gd name="T43" fmla="*/ 295 h 363"/>
                <a:gd name="T44" fmla="*/ 76 w 292"/>
                <a:gd name="T45" fmla="*/ 314 h 363"/>
                <a:gd name="T46" fmla="*/ 89 w 292"/>
                <a:gd name="T47" fmla="*/ 323 h 363"/>
                <a:gd name="T48" fmla="*/ 97 w 292"/>
                <a:gd name="T49" fmla="*/ 337 h 363"/>
                <a:gd name="T50" fmla="*/ 104 w 292"/>
                <a:gd name="T51" fmla="*/ 346 h 363"/>
                <a:gd name="T52" fmla="*/ 116 w 292"/>
                <a:gd name="T53" fmla="*/ 346 h 363"/>
                <a:gd name="T54" fmla="*/ 125 w 292"/>
                <a:gd name="T55" fmla="*/ 348 h 363"/>
                <a:gd name="T56" fmla="*/ 135 w 292"/>
                <a:gd name="T57" fmla="*/ 346 h 363"/>
                <a:gd name="T58" fmla="*/ 167 w 292"/>
                <a:gd name="T59" fmla="*/ 359 h 363"/>
                <a:gd name="T60" fmla="*/ 180 w 292"/>
                <a:gd name="T61" fmla="*/ 363 h 363"/>
                <a:gd name="T62" fmla="*/ 193 w 292"/>
                <a:gd name="T63" fmla="*/ 359 h 363"/>
                <a:gd name="T64" fmla="*/ 203 w 292"/>
                <a:gd name="T65" fmla="*/ 357 h 363"/>
                <a:gd name="T66" fmla="*/ 210 w 292"/>
                <a:gd name="T67" fmla="*/ 352 h 363"/>
                <a:gd name="T68" fmla="*/ 218 w 292"/>
                <a:gd name="T69" fmla="*/ 344 h 363"/>
                <a:gd name="T70" fmla="*/ 237 w 292"/>
                <a:gd name="T71" fmla="*/ 340 h 363"/>
                <a:gd name="T72" fmla="*/ 243 w 292"/>
                <a:gd name="T73" fmla="*/ 331 h 363"/>
                <a:gd name="T74" fmla="*/ 237 w 292"/>
                <a:gd name="T75" fmla="*/ 327 h 363"/>
                <a:gd name="T76" fmla="*/ 224 w 292"/>
                <a:gd name="T77" fmla="*/ 314 h 363"/>
                <a:gd name="T78" fmla="*/ 210 w 292"/>
                <a:gd name="T79" fmla="*/ 295 h 363"/>
                <a:gd name="T80" fmla="*/ 197 w 292"/>
                <a:gd name="T81" fmla="*/ 289 h 363"/>
                <a:gd name="T82" fmla="*/ 193 w 292"/>
                <a:gd name="T83" fmla="*/ 280 h 363"/>
                <a:gd name="T84" fmla="*/ 199 w 292"/>
                <a:gd name="T85" fmla="*/ 272 h 363"/>
                <a:gd name="T86" fmla="*/ 212 w 292"/>
                <a:gd name="T87" fmla="*/ 263 h 363"/>
                <a:gd name="T88" fmla="*/ 216 w 292"/>
                <a:gd name="T89" fmla="*/ 242 h 363"/>
                <a:gd name="T90" fmla="*/ 218 w 292"/>
                <a:gd name="T91" fmla="*/ 234 h 363"/>
                <a:gd name="T92" fmla="*/ 229 w 292"/>
                <a:gd name="T93" fmla="*/ 225 h 363"/>
                <a:gd name="T94" fmla="*/ 231 w 292"/>
                <a:gd name="T95" fmla="*/ 210 h 363"/>
                <a:gd name="T96" fmla="*/ 243 w 292"/>
                <a:gd name="T97" fmla="*/ 198 h 363"/>
                <a:gd name="T98" fmla="*/ 250 w 292"/>
                <a:gd name="T99" fmla="*/ 189 h 363"/>
                <a:gd name="T100" fmla="*/ 256 w 292"/>
                <a:gd name="T101" fmla="*/ 168 h 363"/>
                <a:gd name="T102" fmla="*/ 258 w 292"/>
                <a:gd name="T103" fmla="*/ 142 h 363"/>
                <a:gd name="T104" fmla="*/ 265 w 292"/>
                <a:gd name="T105" fmla="*/ 121 h 363"/>
                <a:gd name="T106" fmla="*/ 282 w 292"/>
                <a:gd name="T107" fmla="*/ 111 h 363"/>
                <a:gd name="T108" fmla="*/ 286 w 292"/>
                <a:gd name="T109" fmla="*/ 94 h 363"/>
                <a:gd name="T110" fmla="*/ 273 w 292"/>
                <a:gd name="T111" fmla="*/ 79 h 363"/>
                <a:gd name="T112" fmla="*/ 269 w 292"/>
                <a:gd name="T113" fmla="*/ 43 h 363"/>
                <a:gd name="T114" fmla="*/ 256 w 292"/>
                <a:gd name="T115" fmla="*/ 17 h 363"/>
                <a:gd name="T116" fmla="*/ 241 w 292"/>
                <a:gd name="T117" fmla="*/ 0 h 363"/>
                <a:gd name="T118" fmla="*/ 235 w 292"/>
                <a:gd name="T119" fmla="*/ 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363">
                  <a:moveTo>
                    <a:pt x="231" y="7"/>
                  </a:moveTo>
                  <a:lnTo>
                    <a:pt x="231" y="7"/>
                  </a:lnTo>
                  <a:lnTo>
                    <a:pt x="226" y="9"/>
                  </a:lnTo>
                  <a:lnTo>
                    <a:pt x="226" y="13"/>
                  </a:lnTo>
                  <a:lnTo>
                    <a:pt x="222" y="17"/>
                  </a:lnTo>
                  <a:lnTo>
                    <a:pt x="218" y="20"/>
                  </a:lnTo>
                  <a:lnTo>
                    <a:pt x="218" y="20"/>
                  </a:lnTo>
                  <a:lnTo>
                    <a:pt x="214" y="22"/>
                  </a:lnTo>
                  <a:lnTo>
                    <a:pt x="212" y="24"/>
                  </a:lnTo>
                  <a:lnTo>
                    <a:pt x="212" y="26"/>
                  </a:lnTo>
                  <a:lnTo>
                    <a:pt x="207" y="28"/>
                  </a:lnTo>
                  <a:lnTo>
                    <a:pt x="207" y="28"/>
                  </a:lnTo>
                  <a:lnTo>
                    <a:pt x="205" y="28"/>
                  </a:lnTo>
                  <a:lnTo>
                    <a:pt x="201" y="26"/>
                  </a:lnTo>
                  <a:lnTo>
                    <a:pt x="199" y="24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1" y="20"/>
                  </a:lnTo>
                  <a:lnTo>
                    <a:pt x="169" y="20"/>
                  </a:lnTo>
                  <a:lnTo>
                    <a:pt x="167" y="20"/>
                  </a:lnTo>
                  <a:lnTo>
                    <a:pt x="167" y="20"/>
                  </a:lnTo>
                  <a:lnTo>
                    <a:pt x="161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62"/>
                  </a:lnTo>
                  <a:lnTo>
                    <a:pt x="36" y="62"/>
                  </a:lnTo>
                  <a:lnTo>
                    <a:pt x="36" y="119"/>
                  </a:lnTo>
                  <a:lnTo>
                    <a:pt x="36" y="119"/>
                  </a:lnTo>
                  <a:lnTo>
                    <a:pt x="36" y="130"/>
                  </a:lnTo>
                  <a:lnTo>
                    <a:pt x="36" y="136"/>
                  </a:lnTo>
                  <a:lnTo>
                    <a:pt x="34" y="138"/>
                  </a:lnTo>
                  <a:lnTo>
                    <a:pt x="34" y="138"/>
                  </a:lnTo>
                  <a:lnTo>
                    <a:pt x="25" y="142"/>
                  </a:lnTo>
                  <a:lnTo>
                    <a:pt x="19" y="145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7" y="155"/>
                  </a:lnTo>
                  <a:lnTo>
                    <a:pt x="15" y="157"/>
                  </a:lnTo>
                  <a:lnTo>
                    <a:pt x="10" y="159"/>
                  </a:lnTo>
                  <a:lnTo>
                    <a:pt x="10" y="159"/>
                  </a:lnTo>
                  <a:lnTo>
                    <a:pt x="8" y="162"/>
                  </a:lnTo>
                  <a:lnTo>
                    <a:pt x="8" y="166"/>
                  </a:lnTo>
                  <a:lnTo>
                    <a:pt x="6" y="170"/>
                  </a:lnTo>
                  <a:lnTo>
                    <a:pt x="6" y="172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2" y="172"/>
                  </a:lnTo>
                  <a:lnTo>
                    <a:pt x="0" y="174"/>
                  </a:lnTo>
                  <a:lnTo>
                    <a:pt x="2" y="179"/>
                  </a:lnTo>
                  <a:lnTo>
                    <a:pt x="4" y="183"/>
                  </a:lnTo>
                  <a:lnTo>
                    <a:pt x="2" y="185"/>
                  </a:lnTo>
                  <a:lnTo>
                    <a:pt x="2" y="185"/>
                  </a:lnTo>
                  <a:lnTo>
                    <a:pt x="0" y="189"/>
                  </a:lnTo>
                  <a:lnTo>
                    <a:pt x="0" y="193"/>
                  </a:lnTo>
                  <a:lnTo>
                    <a:pt x="2" y="195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8" y="198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15"/>
                  </a:lnTo>
                  <a:lnTo>
                    <a:pt x="13" y="217"/>
                  </a:lnTo>
                  <a:lnTo>
                    <a:pt x="17" y="221"/>
                  </a:lnTo>
                  <a:lnTo>
                    <a:pt x="15" y="227"/>
                  </a:lnTo>
                  <a:lnTo>
                    <a:pt x="15" y="227"/>
                  </a:lnTo>
                  <a:lnTo>
                    <a:pt x="21" y="236"/>
                  </a:lnTo>
                  <a:lnTo>
                    <a:pt x="27" y="246"/>
                  </a:lnTo>
                  <a:lnTo>
                    <a:pt x="27" y="246"/>
                  </a:lnTo>
                  <a:lnTo>
                    <a:pt x="32" y="253"/>
                  </a:lnTo>
                  <a:lnTo>
                    <a:pt x="32" y="257"/>
                  </a:lnTo>
                  <a:lnTo>
                    <a:pt x="30" y="261"/>
                  </a:lnTo>
                  <a:lnTo>
                    <a:pt x="30" y="261"/>
                  </a:lnTo>
                  <a:lnTo>
                    <a:pt x="25" y="263"/>
                  </a:lnTo>
                  <a:lnTo>
                    <a:pt x="25" y="265"/>
                  </a:lnTo>
                  <a:lnTo>
                    <a:pt x="27" y="268"/>
                  </a:lnTo>
                  <a:lnTo>
                    <a:pt x="34" y="268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42" y="274"/>
                  </a:lnTo>
                  <a:lnTo>
                    <a:pt x="46" y="276"/>
                  </a:lnTo>
                  <a:lnTo>
                    <a:pt x="51" y="280"/>
                  </a:lnTo>
                  <a:lnTo>
                    <a:pt x="51" y="280"/>
                  </a:lnTo>
                  <a:lnTo>
                    <a:pt x="57" y="287"/>
                  </a:lnTo>
                  <a:lnTo>
                    <a:pt x="59" y="291"/>
                  </a:lnTo>
                  <a:lnTo>
                    <a:pt x="59" y="291"/>
                  </a:lnTo>
                  <a:lnTo>
                    <a:pt x="59" y="293"/>
                  </a:lnTo>
                  <a:lnTo>
                    <a:pt x="61" y="295"/>
                  </a:lnTo>
                  <a:lnTo>
                    <a:pt x="70" y="301"/>
                  </a:lnTo>
                  <a:lnTo>
                    <a:pt x="70" y="301"/>
                  </a:lnTo>
                  <a:lnTo>
                    <a:pt x="76" y="308"/>
                  </a:lnTo>
                  <a:lnTo>
                    <a:pt x="76" y="314"/>
                  </a:lnTo>
                  <a:lnTo>
                    <a:pt x="76" y="314"/>
                  </a:lnTo>
                  <a:lnTo>
                    <a:pt x="78" y="316"/>
                  </a:lnTo>
                  <a:lnTo>
                    <a:pt x="82" y="318"/>
                  </a:lnTo>
                  <a:lnTo>
                    <a:pt x="89" y="323"/>
                  </a:lnTo>
                  <a:lnTo>
                    <a:pt x="93" y="333"/>
                  </a:lnTo>
                  <a:lnTo>
                    <a:pt x="93" y="333"/>
                  </a:lnTo>
                  <a:lnTo>
                    <a:pt x="95" y="335"/>
                  </a:lnTo>
                  <a:lnTo>
                    <a:pt x="97" y="337"/>
                  </a:lnTo>
                  <a:lnTo>
                    <a:pt x="97" y="337"/>
                  </a:lnTo>
                  <a:lnTo>
                    <a:pt x="102" y="344"/>
                  </a:lnTo>
                  <a:lnTo>
                    <a:pt x="104" y="346"/>
                  </a:lnTo>
                  <a:lnTo>
                    <a:pt x="104" y="346"/>
                  </a:lnTo>
                  <a:lnTo>
                    <a:pt x="108" y="348"/>
                  </a:lnTo>
                  <a:lnTo>
                    <a:pt x="112" y="348"/>
                  </a:lnTo>
                  <a:lnTo>
                    <a:pt x="116" y="346"/>
                  </a:lnTo>
                  <a:lnTo>
                    <a:pt x="116" y="346"/>
                  </a:lnTo>
                  <a:lnTo>
                    <a:pt x="118" y="344"/>
                  </a:lnTo>
                  <a:lnTo>
                    <a:pt x="123" y="346"/>
                  </a:lnTo>
                  <a:lnTo>
                    <a:pt x="125" y="348"/>
                  </a:lnTo>
                  <a:lnTo>
                    <a:pt x="125" y="348"/>
                  </a:lnTo>
                  <a:lnTo>
                    <a:pt x="129" y="346"/>
                  </a:lnTo>
                  <a:lnTo>
                    <a:pt x="131" y="344"/>
                  </a:lnTo>
                  <a:lnTo>
                    <a:pt x="135" y="346"/>
                  </a:lnTo>
                  <a:lnTo>
                    <a:pt x="135" y="346"/>
                  </a:lnTo>
                  <a:lnTo>
                    <a:pt x="154" y="363"/>
                  </a:lnTo>
                  <a:lnTo>
                    <a:pt x="154" y="363"/>
                  </a:lnTo>
                  <a:lnTo>
                    <a:pt x="167" y="359"/>
                  </a:lnTo>
                  <a:lnTo>
                    <a:pt x="167" y="359"/>
                  </a:lnTo>
                  <a:lnTo>
                    <a:pt x="171" y="359"/>
                  </a:lnTo>
                  <a:lnTo>
                    <a:pt x="174" y="361"/>
                  </a:lnTo>
                  <a:lnTo>
                    <a:pt x="178" y="363"/>
                  </a:lnTo>
                  <a:lnTo>
                    <a:pt x="180" y="363"/>
                  </a:lnTo>
                  <a:lnTo>
                    <a:pt x="180" y="363"/>
                  </a:lnTo>
                  <a:lnTo>
                    <a:pt x="184" y="359"/>
                  </a:lnTo>
                  <a:lnTo>
                    <a:pt x="188" y="359"/>
                  </a:lnTo>
                  <a:lnTo>
                    <a:pt x="193" y="359"/>
                  </a:lnTo>
                  <a:lnTo>
                    <a:pt x="193" y="359"/>
                  </a:lnTo>
                  <a:lnTo>
                    <a:pt x="199" y="359"/>
                  </a:lnTo>
                  <a:lnTo>
                    <a:pt x="201" y="359"/>
                  </a:lnTo>
                  <a:lnTo>
                    <a:pt x="203" y="357"/>
                  </a:lnTo>
                  <a:lnTo>
                    <a:pt x="203" y="357"/>
                  </a:lnTo>
                  <a:lnTo>
                    <a:pt x="205" y="354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12" y="348"/>
                  </a:lnTo>
                  <a:lnTo>
                    <a:pt x="212" y="348"/>
                  </a:lnTo>
                  <a:lnTo>
                    <a:pt x="214" y="346"/>
                  </a:lnTo>
                  <a:lnTo>
                    <a:pt x="218" y="344"/>
                  </a:lnTo>
                  <a:lnTo>
                    <a:pt x="226" y="340"/>
                  </a:lnTo>
                  <a:lnTo>
                    <a:pt x="226" y="340"/>
                  </a:lnTo>
                  <a:lnTo>
                    <a:pt x="233" y="340"/>
                  </a:lnTo>
                  <a:lnTo>
                    <a:pt x="237" y="340"/>
                  </a:lnTo>
                  <a:lnTo>
                    <a:pt x="237" y="340"/>
                  </a:lnTo>
                  <a:lnTo>
                    <a:pt x="241" y="344"/>
                  </a:lnTo>
                  <a:lnTo>
                    <a:pt x="241" y="344"/>
                  </a:lnTo>
                  <a:lnTo>
                    <a:pt x="243" y="331"/>
                  </a:lnTo>
                  <a:lnTo>
                    <a:pt x="243" y="329"/>
                  </a:lnTo>
                  <a:lnTo>
                    <a:pt x="241" y="327"/>
                  </a:lnTo>
                  <a:lnTo>
                    <a:pt x="241" y="327"/>
                  </a:lnTo>
                  <a:lnTo>
                    <a:pt x="237" y="327"/>
                  </a:lnTo>
                  <a:lnTo>
                    <a:pt x="233" y="325"/>
                  </a:lnTo>
                  <a:lnTo>
                    <a:pt x="229" y="321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2" y="308"/>
                  </a:lnTo>
                  <a:lnTo>
                    <a:pt x="216" y="304"/>
                  </a:lnTo>
                  <a:lnTo>
                    <a:pt x="212" y="299"/>
                  </a:lnTo>
                  <a:lnTo>
                    <a:pt x="210" y="295"/>
                  </a:lnTo>
                  <a:lnTo>
                    <a:pt x="210" y="295"/>
                  </a:lnTo>
                  <a:lnTo>
                    <a:pt x="205" y="291"/>
                  </a:lnTo>
                  <a:lnTo>
                    <a:pt x="201" y="289"/>
                  </a:lnTo>
                  <a:lnTo>
                    <a:pt x="197" y="289"/>
                  </a:lnTo>
                  <a:lnTo>
                    <a:pt x="193" y="284"/>
                  </a:lnTo>
                  <a:lnTo>
                    <a:pt x="193" y="284"/>
                  </a:lnTo>
                  <a:lnTo>
                    <a:pt x="193" y="282"/>
                  </a:lnTo>
                  <a:lnTo>
                    <a:pt x="193" y="280"/>
                  </a:lnTo>
                  <a:lnTo>
                    <a:pt x="195" y="278"/>
                  </a:lnTo>
                  <a:lnTo>
                    <a:pt x="197" y="276"/>
                  </a:lnTo>
                  <a:lnTo>
                    <a:pt x="197" y="276"/>
                  </a:lnTo>
                  <a:lnTo>
                    <a:pt x="199" y="272"/>
                  </a:lnTo>
                  <a:lnTo>
                    <a:pt x="203" y="272"/>
                  </a:lnTo>
                  <a:lnTo>
                    <a:pt x="210" y="272"/>
                  </a:lnTo>
                  <a:lnTo>
                    <a:pt x="210" y="272"/>
                  </a:lnTo>
                  <a:lnTo>
                    <a:pt x="212" y="263"/>
                  </a:lnTo>
                  <a:lnTo>
                    <a:pt x="212" y="253"/>
                  </a:lnTo>
                  <a:lnTo>
                    <a:pt x="212" y="253"/>
                  </a:lnTo>
                  <a:lnTo>
                    <a:pt x="214" y="248"/>
                  </a:lnTo>
                  <a:lnTo>
                    <a:pt x="216" y="242"/>
                  </a:lnTo>
                  <a:lnTo>
                    <a:pt x="218" y="238"/>
                  </a:lnTo>
                  <a:lnTo>
                    <a:pt x="218" y="236"/>
                  </a:lnTo>
                  <a:lnTo>
                    <a:pt x="218" y="236"/>
                  </a:lnTo>
                  <a:lnTo>
                    <a:pt x="218" y="234"/>
                  </a:lnTo>
                  <a:lnTo>
                    <a:pt x="220" y="232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9" y="225"/>
                  </a:lnTo>
                  <a:lnTo>
                    <a:pt x="229" y="219"/>
                  </a:lnTo>
                  <a:lnTo>
                    <a:pt x="229" y="215"/>
                  </a:lnTo>
                  <a:lnTo>
                    <a:pt x="231" y="210"/>
                  </a:lnTo>
                  <a:lnTo>
                    <a:pt x="231" y="210"/>
                  </a:lnTo>
                  <a:lnTo>
                    <a:pt x="237" y="202"/>
                  </a:lnTo>
                  <a:lnTo>
                    <a:pt x="239" y="198"/>
                  </a:lnTo>
                  <a:lnTo>
                    <a:pt x="243" y="198"/>
                  </a:lnTo>
                  <a:lnTo>
                    <a:pt x="243" y="198"/>
                  </a:lnTo>
                  <a:lnTo>
                    <a:pt x="248" y="195"/>
                  </a:lnTo>
                  <a:lnTo>
                    <a:pt x="250" y="191"/>
                  </a:lnTo>
                  <a:lnTo>
                    <a:pt x="250" y="189"/>
                  </a:lnTo>
                  <a:lnTo>
                    <a:pt x="250" y="189"/>
                  </a:lnTo>
                  <a:lnTo>
                    <a:pt x="254" y="179"/>
                  </a:lnTo>
                  <a:lnTo>
                    <a:pt x="256" y="174"/>
                  </a:lnTo>
                  <a:lnTo>
                    <a:pt x="256" y="168"/>
                  </a:lnTo>
                  <a:lnTo>
                    <a:pt x="256" y="168"/>
                  </a:lnTo>
                  <a:lnTo>
                    <a:pt x="254" y="155"/>
                  </a:lnTo>
                  <a:lnTo>
                    <a:pt x="256" y="149"/>
                  </a:lnTo>
                  <a:lnTo>
                    <a:pt x="258" y="142"/>
                  </a:lnTo>
                  <a:lnTo>
                    <a:pt x="258" y="142"/>
                  </a:lnTo>
                  <a:lnTo>
                    <a:pt x="265" y="134"/>
                  </a:lnTo>
                  <a:lnTo>
                    <a:pt x="265" y="126"/>
                  </a:lnTo>
                  <a:lnTo>
                    <a:pt x="265" y="126"/>
                  </a:lnTo>
                  <a:lnTo>
                    <a:pt x="265" y="121"/>
                  </a:lnTo>
                  <a:lnTo>
                    <a:pt x="267" y="119"/>
                  </a:lnTo>
                  <a:lnTo>
                    <a:pt x="275" y="115"/>
                  </a:lnTo>
                  <a:lnTo>
                    <a:pt x="275" y="115"/>
                  </a:lnTo>
                  <a:lnTo>
                    <a:pt x="282" y="111"/>
                  </a:lnTo>
                  <a:lnTo>
                    <a:pt x="286" y="106"/>
                  </a:lnTo>
                  <a:lnTo>
                    <a:pt x="292" y="100"/>
                  </a:lnTo>
                  <a:lnTo>
                    <a:pt x="292" y="100"/>
                  </a:lnTo>
                  <a:lnTo>
                    <a:pt x="286" y="94"/>
                  </a:lnTo>
                  <a:lnTo>
                    <a:pt x="279" y="89"/>
                  </a:lnTo>
                  <a:lnTo>
                    <a:pt x="279" y="89"/>
                  </a:lnTo>
                  <a:lnTo>
                    <a:pt x="275" y="85"/>
                  </a:lnTo>
                  <a:lnTo>
                    <a:pt x="273" y="79"/>
                  </a:lnTo>
                  <a:lnTo>
                    <a:pt x="271" y="70"/>
                  </a:lnTo>
                  <a:lnTo>
                    <a:pt x="269" y="62"/>
                  </a:lnTo>
                  <a:lnTo>
                    <a:pt x="269" y="62"/>
                  </a:lnTo>
                  <a:lnTo>
                    <a:pt x="269" y="43"/>
                  </a:lnTo>
                  <a:lnTo>
                    <a:pt x="267" y="32"/>
                  </a:lnTo>
                  <a:lnTo>
                    <a:pt x="267" y="32"/>
                  </a:lnTo>
                  <a:lnTo>
                    <a:pt x="260" y="22"/>
                  </a:lnTo>
                  <a:lnTo>
                    <a:pt x="256" y="17"/>
                  </a:lnTo>
                  <a:lnTo>
                    <a:pt x="250" y="13"/>
                  </a:lnTo>
                  <a:lnTo>
                    <a:pt x="250" y="13"/>
                  </a:lnTo>
                  <a:lnTo>
                    <a:pt x="243" y="7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5" y="7"/>
                  </a:lnTo>
                  <a:lnTo>
                    <a:pt x="231" y="7"/>
                  </a:lnTo>
                  <a:lnTo>
                    <a:pt x="231" y="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3012D2A1-3F10-4383-BB47-37E84950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984" y="3025835"/>
              <a:ext cx="32403" cy="36723"/>
            </a:xfrm>
            <a:custGeom>
              <a:avLst/>
              <a:gdLst>
                <a:gd name="T0" fmla="*/ 11 w 30"/>
                <a:gd name="T1" fmla="*/ 4 h 34"/>
                <a:gd name="T2" fmla="*/ 11 w 30"/>
                <a:gd name="T3" fmla="*/ 4 h 34"/>
                <a:gd name="T4" fmla="*/ 2 w 30"/>
                <a:gd name="T5" fmla="*/ 17 h 34"/>
                <a:gd name="T6" fmla="*/ 2 w 30"/>
                <a:gd name="T7" fmla="*/ 17 h 34"/>
                <a:gd name="T8" fmla="*/ 0 w 30"/>
                <a:gd name="T9" fmla="*/ 21 h 34"/>
                <a:gd name="T10" fmla="*/ 0 w 30"/>
                <a:gd name="T11" fmla="*/ 25 h 34"/>
                <a:gd name="T12" fmla="*/ 2 w 30"/>
                <a:gd name="T13" fmla="*/ 31 h 34"/>
                <a:gd name="T14" fmla="*/ 2 w 30"/>
                <a:gd name="T15" fmla="*/ 31 h 34"/>
                <a:gd name="T16" fmla="*/ 2 w 30"/>
                <a:gd name="T17" fmla="*/ 31 h 34"/>
                <a:gd name="T18" fmla="*/ 7 w 30"/>
                <a:gd name="T19" fmla="*/ 34 h 34"/>
                <a:gd name="T20" fmla="*/ 11 w 30"/>
                <a:gd name="T21" fmla="*/ 31 h 34"/>
                <a:gd name="T22" fmla="*/ 11 w 30"/>
                <a:gd name="T23" fmla="*/ 31 h 34"/>
                <a:gd name="T24" fmla="*/ 15 w 30"/>
                <a:gd name="T25" fmla="*/ 29 h 34"/>
                <a:gd name="T26" fmla="*/ 19 w 30"/>
                <a:gd name="T27" fmla="*/ 34 h 34"/>
                <a:gd name="T28" fmla="*/ 19 w 30"/>
                <a:gd name="T29" fmla="*/ 34 h 34"/>
                <a:gd name="T30" fmla="*/ 28 w 30"/>
                <a:gd name="T31" fmla="*/ 25 h 34"/>
                <a:gd name="T32" fmla="*/ 28 w 30"/>
                <a:gd name="T33" fmla="*/ 25 h 34"/>
                <a:gd name="T34" fmla="*/ 17 w 30"/>
                <a:gd name="T35" fmla="*/ 21 h 34"/>
                <a:gd name="T36" fmla="*/ 17 w 30"/>
                <a:gd name="T37" fmla="*/ 21 h 34"/>
                <a:gd name="T38" fmla="*/ 17 w 30"/>
                <a:gd name="T39" fmla="*/ 19 h 34"/>
                <a:gd name="T40" fmla="*/ 19 w 30"/>
                <a:gd name="T41" fmla="*/ 17 h 34"/>
                <a:gd name="T42" fmla="*/ 28 w 30"/>
                <a:gd name="T43" fmla="*/ 12 h 34"/>
                <a:gd name="T44" fmla="*/ 28 w 30"/>
                <a:gd name="T45" fmla="*/ 12 h 34"/>
                <a:gd name="T46" fmla="*/ 30 w 30"/>
                <a:gd name="T47" fmla="*/ 10 h 34"/>
                <a:gd name="T48" fmla="*/ 30 w 30"/>
                <a:gd name="T49" fmla="*/ 8 h 34"/>
                <a:gd name="T50" fmla="*/ 26 w 30"/>
                <a:gd name="T51" fmla="*/ 2 h 34"/>
                <a:gd name="T52" fmla="*/ 26 w 30"/>
                <a:gd name="T53" fmla="*/ 2 h 34"/>
                <a:gd name="T54" fmla="*/ 24 w 30"/>
                <a:gd name="T55" fmla="*/ 0 h 34"/>
                <a:gd name="T56" fmla="*/ 24 w 30"/>
                <a:gd name="T57" fmla="*/ 0 h 34"/>
                <a:gd name="T58" fmla="*/ 19 w 30"/>
                <a:gd name="T59" fmla="*/ 4 h 34"/>
                <a:gd name="T60" fmla="*/ 19 w 30"/>
                <a:gd name="T61" fmla="*/ 4 h 34"/>
                <a:gd name="T62" fmla="*/ 15 w 30"/>
                <a:gd name="T63" fmla="*/ 4 h 34"/>
                <a:gd name="T64" fmla="*/ 11 w 30"/>
                <a:gd name="T65" fmla="*/ 4 h 34"/>
                <a:gd name="T66" fmla="*/ 11 w 30"/>
                <a:gd name="T67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4">
                  <a:moveTo>
                    <a:pt x="11" y="4"/>
                  </a:moveTo>
                  <a:lnTo>
                    <a:pt x="11" y="4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7" y="34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5" y="29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B9D6461F-4699-476A-A20E-57DCB535E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375" y="2919986"/>
              <a:ext cx="128531" cy="110170"/>
            </a:xfrm>
            <a:custGeom>
              <a:avLst/>
              <a:gdLst>
                <a:gd name="T0" fmla="*/ 21 w 119"/>
                <a:gd name="T1" fmla="*/ 15 h 102"/>
                <a:gd name="T2" fmla="*/ 11 w 119"/>
                <a:gd name="T3" fmla="*/ 21 h 102"/>
                <a:gd name="T4" fmla="*/ 11 w 119"/>
                <a:gd name="T5" fmla="*/ 26 h 102"/>
                <a:gd name="T6" fmla="*/ 4 w 119"/>
                <a:gd name="T7" fmla="*/ 42 h 102"/>
                <a:gd name="T8" fmla="*/ 2 w 119"/>
                <a:gd name="T9" fmla="*/ 49 h 102"/>
                <a:gd name="T10" fmla="*/ 2 w 119"/>
                <a:gd name="T11" fmla="*/ 68 h 102"/>
                <a:gd name="T12" fmla="*/ 13 w 119"/>
                <a:gd name="T13" fmla="*/ 68 h 102"/>
                <a:gd name="T14" fmla="*/ 17 w 119"/>
                <a:gd name="T15" fmla="*/ 68 h 102"/>
                <a:gd name="T16" fmla="*/ 21 w 119"/>
                <a:gd name="T17" fmla="*/ 68 h 102"/>
                <a:gd name="T18" fmla="*/ 23 w 119"/>
                <a:gd name="T19" fmla="*/ 62 h 102"/>
                <a:gd name="T20" fmla="*/ 28 w 119"/>
                <a:gd name="T21" fmla="*/ 57 h 102"/>
                <a:gd name="T22" fmla="*/ 32 w 119"/>
                <a:gd name="T23" fmla="*/ 59 h 102"/>
                <a:gd name="T24" fmla="*/ 38 w 119"/>
                <a:gd name="T25" fmla="*/ 66 h 102"/>
                <a:gd name="T26" fmla="*/ 42 w 119"/>
                <a:gd name="T27" fmla="*/ 64 h 102"/>
                <a:gd name="T28" fmla="*/ 51 w 119"/>
                <a:gd name="T29" fmla="*/ 64 h 102"/>
                <a:gd name="T30" fmla="*/ 59 w 119"/>
                <a:gd name="T31" fmla="*/ 66 h 102"/>
                <a:gd name="T32" fmla="*/ 68 w 119"/>
                <a:gd name="T33" fmla="*/ 64 h 102"/>
                <a:gd name="T34" fmla="*/ 89 w 119"/>
                <a:gd name="T35" fmla="*/ 83 h 102"/>
                <a:gd name="T36" fmla="*/ 106 w 119"/>
                <a:gd name="T37" fmla="*/ 102 h 102"/>
                <a:gd name="T38" fmla="*/ 106 w 119"/>
                <a:gd name="T39" fmla="*/ 102 h 102"/>
                <a:gd name="T40" fmla="*/ 114 w 119"/>
                <a:gd name="T41" fmla="*/ 102 h 102"/>
                <a:gd name="T42" fmla="*/ 119 w 119"/>
                <a:gd name="T43" fmla="*/ 98 h 102"/>
                <a:gd name="T44" fmla="*/ 100 w 119"/>
                <a:gd name="T45" fmla="*/ 76 h 102"/>
                <a:gd name="T46" fmla="*/ 93 w 119"/>
                <a:gd name="T47" fmla="*/ 68 h 102"/>
                <a:gd name="T48" fmla="*/ 78 w 119"/>
                <a:gd name="T49" fmla="*/ 57 h 102"/>
                <a:gd name="T50" fmla="*/ 72 w 119"/>
                <a:gd name="T51" fmla="*/ 57 h 102"/>
                <a:gd name="T52" fmla="*/ 66 w 119"/>
                <a:gd name="T53" fmla="*/ 51 h 102"/>
                <a:gd name="T54" fmla="*/ 61 w 119"/>
                <a:gd name="T55" fmla="*/ 45 h 102"/>
                <a:gd name="T56" fmla="*/ 57 w 119"/>
                <a:gd name="T57" fmla="*/ 42 h 102"/>
                <a:gd name="T58" fmla="*/ 49 w 119"/>
                <a:gd name="T59" fmla="*/ 28 h 102"/>
                <a:gd name="T60" fmla="*/ 47 w 119"/>
                <a:gd name="T61" fmla="*/ 19 h 102"/>
                <a:gd name="T62" fmla="*/ 38 w 119"/>
                <a:gd name="T63" fmla="*/ 0 h 102"/>
                <a:gd name="T64" fmla="*/ 32 w 119"/>
                <a:gd name="T65" fmla="*/ 6 h 102"/>
                <a:gd name="T66" fmla="*/ 21 w 119"/>
                <a:gd name="T6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" h="102">
                  <a:moveTo>
                    <a:pt x="21" y="15"/>
                  </a:moveTo>
                  <a:lnTo>
                    <a:pt x="21" y="15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34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9"/>
                  </a:lnTo>
                  <a:lnTo>
                    <a:pt x="0" y="55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3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9" y="70"/>
                  </a:lnTo>
                  <a:lnTo>
                    <a:pt x="21" y="68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5" y="59"/>
                  </a:lnTo>
                  <a:lnTo>
                    <a:pt x="28" y="57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6" y="64"/>
                  </a:lnTo>
                  <a:lnTo>
                    <a:pt x="38" y="66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7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9" y="66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6" y="70"/>
                  </a:lnTo>
                  <a:lnTo>
                    <a:pt x="89" y="83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10" y="102"/>
                  </a:lnTo>
                  <a:lnTo>
                    <a:pt x="114" y="102"/>
                  </a:lnTo>
                  <a:lnTo>
                    <a:pt x="114" y="102"/>
                  </a:lnTo>
                  <a:lnTo>
                    <a:pt x="119" y="98"/>
                  </a:lnTo>
                  <a:lnTo>
                    <a:pt x="119" y="98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3" y="68"/>
                  </a:lnTo>
                  <a:lnTo>
                    <a:pt x="85" y="62"/>
                  </a:lnTo>
                  <a:lnTo>
                    <a:pt x="78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68" y="55"/>
                  </a:lnTo>
                  <a:lnTo>
                    <a:pt x="66" y="51"/>
                  </a:lnTo>
                  <a:lnTo>
                    <a:pt x="64" y="47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7" y="42"/>
                  </a:lnTo>
                  <a:lnTo>
                    <a:pt x="53" y="36"/>
                  </a:lnTo>
                  <a:lnTo>
                    <a:pt x="49" y="28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4" y="1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2" y="6"/>
                  </a:lnTo>
                  <a:lnTo>
                    <a:pt x="28" y="11"/>
                  </a:lnTo>
                  <a:lnTo>
                    <a:pt x="21" y="15"/>
                  </a:lnTo>
                  <a:lnTo>
                    <a:pt x="21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6F699488-BC5A-4CCD-A4FB-DED91A546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490" y="2981551"/>
              <a:ext cx="285145" cy="224661"/>
            </a:xfrm>
            <a:custGeom>
              <a:avLst/>
              <a:gdLst>
                <a:gd name="T0" fmla="*/ 19 w 264"/>
                <a:gd name="T1" fmla="*/ 142 h 208"/>
                <a:gd name="T2" fmla="*/ 31 w 264"/>
                <a:gd name="T3" fmla="*/ 157 h 208"/>
                <a:gd name="T4" fmla="*/ 40 w 264"/>
                <a:gd name="T5" fmla="*/ 168 h 208"/>
                <a:gd name="T6" fmla="*/ 48 w 264"/>
                <a:gd name="T7" fmla="*/ 170 h 208"/>
                <a:gd name="T8" fmla="*/ 48 w 264"/>
                <a:gd name="T9" fmla="*/ 187 h 208"/>
                <a:gd name="T10" fmla="*/ 55 w 264"/>
                <a:gd name="T11" fmla="*/ 189 h 208"/>
                <a:gd name="T12" fmla="*/ 72 w 264"/>
                <a:gd name="T13" fmla="*/ 191 h 208"/>
                <a:gd name="T14" fmla="*/ 93 w 264"/>
                <a:gd name="T15" fmla="*/ 204 h 208"/>
                <a:gd name="T16" fmla="*/ 114 w 264"/>
                <a:gd name="T17" fmla="*/ 208 h 208"/>
                <a:gd name="T18" fmla="*/ 118 w 264"/>
                <a:gd name="T19" fmla="*/ 204 h 208"/>
                <a:gd name="T20" fmla="*/ 135 w 264"/>
                <a:gd name="T21" fmla="*/ 193 h 208"/>
                <a:gd name="T22" fmla="*/ 141 w 264"/>
                <a:gd name="T23" fmla="*/ 195 h 208"/>
                <a:gd name="T24" fmla="*/ 150 w 264"/>
                <a:gd name="T25" fmla="*/ 197 h 208"/>
                <a:gd name="T26" fmla="*/ 173 w 264"/>
                <a:gd name="T27" fmla="*/ 193 h 208"/>
                <a:gd name="T28" fmla="*/ 182 w 264"/>
                <a:gd name="T29" fmla="*/ 187 h 208"/>
                <a:gd name="T30" fmla="*/ 197 w 264"/>
                <a:gd name="T31" fmla="*/ 180 h 208"/>
                <a:gd name="T32" fmla="*/ 216 w 264"/>
                <a:gd name="T33" fmla="*/ 178 h 208"/>
                <a:gd name="T34" fmla="*/ 262 w 264"/>
                <a:gd name="T35" fmla="*/ 130 h 208"/>
                <a:gd name="T36" fmla="*/ 256 w 264"/>
                <a:gd name="T37" fmla="*/ 125 h 208"/>
                <a:gd name="T38" fmla="*/ 233 w 264"/>
                <a:gd name="T39" fmla="*/ 121 h 208"/>
                <a:gd name="T40" fmla="*/ 197 w 264"/>
                <a:gd name="T41" fmla="*/ 108 h 208"/>
                <a:gd name="T42" fmla="*/ 184 w 264"/>
                <a:gd name="T43" fmla="*/ 98 h 208"/>
                <a:gd name="T44" fmla="*/ 173 w 264"/>
                <a:gd name="T45" fmla="*/ 81 h 208"/>
                <a:gd name="T46" fmla="*/ 175 w 264"/>
                <a:gd name="T47" fmla="*/ 75 h 208"/>
                <a:gd name="T48" fmla="*/ 167 w 264"/>
                <a:gd name="T49" fmla="*/ 72 h 208"/>
                <a:gd name="T50" fmla="*/ 158 w 264"/>
                <a:gd name="T51" fmla="*/ 72 h 208"/>
                <a:gd name="T52" fmla="*/ 156 w 264"/>
                <a:gd name="T53" fmla="*/ 62 h 208"/>
                <a:gd name="T54" fmla="*/ 167 w 264"/>
                <a:gd name="T55" fmla="*/ 45 h 208"/>
                <a:gd name="T56" fmla="*/ 137 w 264"/>
                <a:gd name="T57" fmla="*/ 13 h 208"/>
                <a:gd name="T58" fmla="*/ 120 w 264"/>
                <a:gd name="T59" fmla="*/ 9 h 208"/>
                <a:gd name="T60" fmla="*/ 108 w 264"/>
                <a:gd name="T61" fmla="*/ 7 h 208"/>
                <a:gd name="T62" fmla="*/ 99 w 264"/>
                <a:gd name="T63" fmla="*/ 9 h 208"/>
                <a:gd name="T64" fmla="*/ 93 w 264"/>
                <a:gd name="T65" fmla="*/ 2 h 208"/>
                <a:gd name="T66" fmla="*/ 84 w 264"/>
                <a:gd name="T67" fmla="*/ 5 h 208"/>
                <a:gd name="T68" fmla="*/ 80 w 264"/>
                <a:gd name="T69" fmla="*/ 13 h 208"/>
                <a:gd name="T70" fmla="*/ 74 w 264"/>
                <a:gd name="T71" fmla="*/ 11 h 208"/>
                <a:gd name="T72" fmla="*/ 63 w 264"/>
                <a:gd name="T73" fmla="*/ 11 h 208"/>
                <a:gd name="T74" fmla="*/ 61 w 264"/>
                <a:gd name="T75" fmla="*/ 22 h 208"/>
                <a:gd name="T76" fmla="*/ 57 w 264"/>
                <a:gd name="T77" fmla="*/ 34 h 208"/>
                <a:gd name="T78" fmla="*/ 50 w 264"/>
                <a:gd name="T79" fmla="*/ 41 h 208"/>
                <a:gd name="T80" fmla="*/ 38 w 264"/>
                <a:gd name="T81" fmla="*/ 53 h 208"/>
                <a:gd name="T82" fmla="*/ 36 w 264"/>
                <a:gd name="T83" fmla="*/ 62 h 208"/>
                <a:gd name="T84" fmla="*/ 33 w 264"/>
                <a:gd name="T85" fmla="*/ 70 h 208"/>
                <a:gd name="T86" fmla="*/ 25 w 264"/>
                <a:gd name="T87" fmla="*/ 79 h 208"/>
                <a:gd name="T88" fmla="*/ 23 w 264"/>
                <a:gd name="T89" fmla="*/ 85 h 208"/>
                <a:gd name="T90" fmla="*/ 19 w 264"/>
                <a:gd name="T91" fmla="*/ 96 h 208"/>
                <a:gd name="T92" fmla="*/ 17 w 264"/>
                <a:gd name="T93" fmla="*/ 115 h 208"/>
                <a:gd name="T94" fmla="*/ 4 w 264"/>
                <a:gd name="T95" fmla="*/ 119 h 208"/>
                <a:gd name="T96" fmla="*/ 0 w 264"/>
                <a:gd name="T97" fmla="*/ 123 h 208"/>
                <a:gd name="T98" fmla="*/ 0 w 264"/>
                <a:gd name="T99" fmla="*/ 127 h 208"/>
                <a:gd name="T100" fmla="*/ 12 w 264"/>
                <a:gd name="T101" fmla="*/ 13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4" h="208">
                  <a:moveTo>
                    <a:pt x="17" y="138"/>
                  </a:moveTo>
                  <a:lnTo>
                    <a:pt x="17" y="138"/>
                  </a:lnTo>
                  <a:lnTo>
                    <a:pt x="19" y="142"/>
                  </a:lnTo>
                  <a:lnTo>
                    <a:pt x="23" y="147"/>
                  </a:lnTo>
                  <a:lnTo>
                    <a:pt x="29" y="151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6" y="164"/>
                  </a:lnTo>
                  <a:lnTo>
                    <a:pt x="40" y="168"/>
                  </a:lnTo>
                  <a:lnTo>
                    <a:pt x="44" y="17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0" y="172"/>
                  </a:lnTo>
                  <a:lnTo>
                    <a:pt x="50" y="174"/>
                  </a:lnTo>
                  <a:lnTo>
                    <a:pt x="48" y="187"/>
                  </a:lnTo>
                  <a:lnTo>
                    <a:pt x="48" y="187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63" y="189"/>
                  </a:lnTo>
                  <a:lnTo>
                    <a:pt x="67" y="191"/>
                  </a:lnTo>
                  <a:lnTo>
                    <a:pt x="72" y="191"/>
                  </a:lnTo>
                  <a:lnTo>
                    <a:pt x="72" y="191"/>
                  </a:lnTo>
                  <a:lnTo>
                    <a:pt x="82" y="200"/>
                  </a:lnTo>
                  <a:lnTo>
                    <a:pt x="93" y="204"/>
                  </a:lnTo>
                  <a:lnTo>
                    <a:pt x="93" y="204"/>
                  </a:lnTo>
                  <a:lnTo>
                    <a:pt x="103" y="206"/>
                  </a:lnTo>
                  <a:lnTo>
                    <a:pt x="114" y="208"/>
                  </a:lnTo>
                  <a:lnTo>
                    <a:pt x="114" y="208"/>
                  </a:lnTo>
                  <a:lnTo>
                    <a:pt x="116" y="208"/>
                  </a:lnTo>
                  <a:lnTo>
                    <a:pt x="118" y="204"/>
                  </a:lnTo>
                  <a:lnTo>
                    <a:pt x="125" y="197"/>
                  </a:lnTo>
                  <a:lnTo>
                    <a:pt x="125" y="197"/>
                  </a:lnTo>
                  <a:lnTo>
                    <a:pt x="135" y="193"/>
                  </a:lnTo>
                  <a:lnTo>
                    <a:pt x="139" y="193"/>
                  </a:lnTo>
                  <a:lnTo>
                    <a:pt x="141" y="195"/>
                  </a:lnTo>
                  <a:lnTo>
                    <a:pt x="141" y="195"/>
                  </a:lnTo>
                  <a:lnTo>
                    <a:pt x="144" y="197"/>
                  </a:lnTo>
                  <a:lnTo>
                    <a:pt x="150" y="197"/>
                  </a:lnTo>
                  <a:lnTo>
                    <a:pt x="150" y="197"/>
                  </a:lnTo>
                  <a:lnTo>
                    <a:pt x="158" y="195"/>
                  </a:lnTo>
                  <a:lnTo>
                    <a:pt x="158" y="195"/>
                  </a:lnTo>
                  <a:lnTo>
                    <a:pt x="173" y="193"/>
                  </a:lnTo>
                  <a:lnTo>
                    <a:pt x="173" y="193"/>
                  </a:lnTo>
                  <a:lnTo>
                    <a:pt x="175" y="191"/>
                  </a:lnTo>
                  <a:lnTo>
                    <a:pt x="182" y="187"/>
                  </a:lnTo>
                  <a:lnTo>
                    <a:pt x="188" y="183"/>
                  </a:lnTo>
                  <a:lnTo>
                    <a:pt x="197" y="180"/>
                  </a:lnTo>
                  <a:lnTo>
                    <a:pt x="197" y="180"/>
                  </a:lnTo>
                  <a:lnTo>
                    <a:pt x="207" y="183"/>
                  </a:lnTo>
                  <a:lnTo>
                    <a:pt x="211" y="180"/>
                  </a:lnTo>
                  <a:lnTo>
                    <a:pt x="216" y="178"/>
                  </a:lnTo>
                  <a:lnTo>
                    <a:pt x="216" y="178"/>
                  </a:lnTo>
                  <a:lnTo>
                    <a:pt x="262" y="130"/>
                  </a:lnTo>
                  <a:lnTo>
                    <a:pt x="262" y="130"/>
                  </a:lnTo>
                  <a:lnTo>
                    <a:pt x="264" y="127"/>
                  </a:lnTo>
                  <a:lnTo>
                    <a:pt x="262" y="127"/>
                  </a:lnTo>
                  <a:lnTo>
                    <a:pt x="256" y="125"/>
                  </a:lnTo>
                  <a:lnTo>
                    <a:pt x="256" y="125"/>
                  </a:lnTo>
                  <a:lnTo>
                    <a:pt x="247" y="125"/>
                  </a:lnTo>
                  <a:lnTo>
                    <a:pt x="233" y="121"/>
                  </a:lnTo>
                  <a:lnTo>
                    <a:pt x="233" y="121"/>
                  </a:lnTo>
                  <a:lnTo>
                    <a:pt x="197" y="108"/>
                  </a:lnTo>
                  <a:lnTo>
                    <a:pt x="197" y="108"/>
                  </a:lnTo>
                  <a:lnTo>
                    <a:pt x="190" y="102"/>
                  </a:lnTo>
                  <a:lnTo>
                    <a:pt x="184" y="98"/>
                  </a:lnTo>
                  <a:lnTo>
                    <a:pt x="184" y="98"/>
                  </a:lnTo>
                  <a:lnTo>
                    <a:pt x="177" y="89"/>
                  </a:lnTo>
                  <a:lnTo>
                    <a:pt x="173" y="81"/>
                  </a:lnTo>
                  <a:lnTo>
                    <a:pt x="173" y="81"/>
                  </a:lnTo>
                  <a:lnTo>
                    <a:pt x="173" y="79"/>
                  </a:lnTo>
                  <a:lnTo>
                    <a:pt x="175" y="75"/>
                  </a:lnTo>
                  <a:lnTo>
                    <a:pt x="175" y="75"/>
                  </a:lnTo>
                  <a:lnTo>
                    <a:pt x="171" y="70"/>
                  </a:lnTo>
                  <a:lnTo>
                    <a:pt x="167" y="72"/>
                  </a:lnTo>
                  <a:lnTo>
                    <a:pt x="167" y="72"/>
                  </a:lnTo>
                  <a:lnTo>
                    <a:pt x="163" y="75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6" y="66"/>
                  </a:lnTo>
                  <a:lnTo>
                    <a:pt x="156" y="62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67" y="45"/>
                  </a:lnTo>
                  <a:lnTo>
                    <a:pt x="167" y="45"/>
                  </a:lnTo>
                  <a:lnTo>
                    <a:pt x="150" y="26"/>
                  </a:lnTo>
                  <a:lnTo>
                    <a:pt x="137" y="13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0" y="9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08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89" y="0"/>
                  </a:lnTo>
                  <a:lnTo>
                    <a:pt x="86" y="2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2" y="11"/>
                  </a:lnTo>
                  <a:lnTo>
                    <a:pt x="80" y="13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4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1" y="22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7" y="34"/>
                  </a:lnTo>
                  <a:lnTo>
                    <a:pt x="55" y="38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6" y="41"/>
                  </a:lnTo>
                  <a:lnTo>
                    <a:pt x="44" y="45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6" y="58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7" y="75"/>
                  </a:lnTo>
                  <a:lnTo>
                    <a:pt x="25" y="77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1"/>
                  </a:lnTo>
                  <a:lnTo>
                    <a:pt x="23" y="85"/>
                  </a:lnTo>
                  <a:lnTo>
                    <a:pt x="21" y="91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19" y="10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0" y="115"/>
                  </a:lnTo>
                  <a:lnTo>
                    <a:pt x="6" y="115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2" y="121"/>
                  </a:lnTo>
                  <a:lnTo>
                    <a:pt x="0" y="123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4" y="132"/>
                  </a:lnTo>
                  <a:lnTo>
                    <a:pt x="8" y="132"/>
                  </a:lnTo>
                  <a:lnTo>
                    <a:pt x="12" y="134"/>
                  </a:lnTo>
                  <a:lnTo>
                    <a:pt x="17" y="138"/>
                  </a:lnTo>
                  <a:lnTo>
                    <a:pt x="17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B15FC93C-9A5C-441D-A5FB-CDDC1457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693" y="2570034"/>
              <a:ext cx="24842" cy="34563"/>
            </a:xfrm>
            <a:custGeom>
              <a:avLst/>
              <a:gdLst>
                <a:gd name="T0" fmla="*/ 21 w 23"/>
                <a:gd name="T1" fmla="*/ 13 h 32"/>
                <a:gd name="T2" fmla="*/ 21 w 23"/>
                <a:gd name="T3" fmla="*/ 13 h 32"/>
                <a:gd name="T4" fmla="*/ 23 w 23"/>
                <a:gd name="T5" fmla="*/ 10 h 32"/>
                <a:gd name="T6" fmla="*/ 23 w 23"/>
                <a:gd name="T7" fmla="*/ 4 h 32"/>
                <a:gd name="T8" fmla="*/ 21 w 23"/>
                <a:gd name="T9" fmla="*/ 0 h 32"/>
                <a:gd name="T10" fmla="*/ 13 w 23"/>
                <a:gd name="T11" fmla="*/ 0 h 32"/>
                <a:gd name="T12" fmla="*/ 13 w 23"/>
                <a:gd name="T13" fmla="*/ 0 h 32"/>
                <a:gd name="T14" fmla="*/ 13 w 23"/>
                <a:gd name="T15" fmla="*/ 2 h 32"/>
                <a:gd name="T16" fmla="*/ 13 w 23"/>
                <a:gd name="T17" fmla="*/ 2 h 32"/>
                <a:gd name="T18" fmla="*/ 13 w 23"/>
                <a:gd name="T19" fmla="*/ 6 h 32"/>
                <a:gd name="T20" fmla="*/ 8 w 23"/>
                <a:gd name="T21" fmla="*/ 13 h 32"/>
                <a:gd name="T22" fmla="*/ 0 w 23"/>
                <a:gd name="T23" fmla="*/ 27 h 32"/>
                <a:gd name="T24" fmla="*/ 8 w 23"/>
                <a:gd name="T25" fmla="*/ 32 h 32"/>
                <a:gd name="T26" fmla="*/ 8 w 23"/>
                <a:gd name="T27" fmla="*/ 32 h 32"/>
                <a:gd name="T28" fmla="*/ 15 w 23"/>
                <a:gd name="T29" fmla="*/ 21 h 32"/>
                <a:gd name="T30" fmla="*/ 21 w 23"/>
                <a:gd name="T31" fmla="*/ 13 h 32"/>
                <a:gd name="T32" fmla="*/ 21 w 23"/>
                <a:gd name="T33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21" y="13"/>
                  </a:moveTo>
                  <a:lnTo>
                    <a:pt x="21" y="13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8" y="13"/>
                  </a:lnTo>
                  <a:lnTo>
                    <a:pt x="0" y="27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5" y="21"/>
                  </a:lnTo>
                  <a:lnTo>
                    <a:pt x="21" y="13"/>
                  </a:lnTo>
                  <a:lnTo>
                    <a:pt x="21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EE5DEB6D-CB90-4A94-9DF0-4300A2323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334" y="2514949"/>
              <a:ext cx="132851" cy="104770"/>
            </a:xfrm>
            <a:custGeom>
              <a:avLst/>
              <a:gdLst>
                <a:gd name="T0" fmla="*/ 13 w 123"/>
                <a:gd name="T1" fmla="*/ 64 h 97"/>
                <a:gd name="T2" fmla="*/ 0 w 123"/>
                <a:gd name="T3" fmla="*/ 83 h 97"/>
                <a:gd name="T4" fmla="*/ 2 w 123"/>
                <a:gd name="T5" fmla="*/ 89 h 97"/>
                <a:gd name="T6" fmla="*/ 19 w 123"/>
                <a:gd name="T7" fmla="*/ 97 h 97"/>
                <a:gd name="T8" fmla="*/ 36 w 123"/>
                <a:gd name="T9" fmla="*/ 89 h 97"/>
                <a:gd name="T10" fmla="*/ 68 w 123"/>
                <a:gd name="T11" fmla="*/ 74 h 97"/>
                <a:gd name="T12" fmla="*/ 98 w 123"/>
                <a:gd name="T13" fmla="*/ 57 h 97"/>
                <a:gd name="T14" fmla="*/ 102 w 123"/>
                <a:gd name="T15" fmla="*/ 47 h 97"/>
                <a:gd name="T16" fmla="*/ 100 w 123"/>
                <a:gd name="T17" fmla="*/ 40 h 97"/>
                <a:gd name="T18" fmla="*/ 102 w 123"/>
                <a:gd name="T19" fmla="*/ 34 h 97"/>
                <a:gd name="T20" fmla="*/ 104 w 123"/>
                <a:gd name="T21" fmla="*/ 30 h 97"/>
                <a:gd name="T22" fmla="*/ 100 w 123"/>
                <a:gd name="T23" fmla="*/ 23 h 97"/>
                <a:gd name="T24" fmla="*/ 102 w 123"/>
                <a:gd name="T25" fmla="*/ 19 h 97"/>
                <a:gd name="T26" fmla="*/ 108 w 123"/>
                <a:gd name="T27" fmla="*/ 13 h 97"/>
                <a:gd name="T28" fmla="*/ 123 w 123"/>
                <a:gd name="T29" fmla="*/ 2 h 97"/>
                <a:gd name="T30" fmla="*/ 117 w 123"/>
                <a:gd name="T31" fmla="*/ 0 h 97"/>
                <a:gd name="T32" fmla="*/ 96 w 123"/>
                <a:gd name="T33" fmla="*/ 2 h 97"/>
                <a:gd name="T34" fmla="*/ 89 w 123"/>
                <a:gd name="T35" fmla="*/ 4 h 97"/>
                <a:gd name="T36" fmla="*/ 79 w 123"/>
                <a:gd name="T37" fmla="*/ 8 h 97"/>
                <a:gd name="T38" fmla="*/ 72 w 123"/>
                <a:gd name="T39" fmla="*/ 11 h 97"/>
                <a:gd name="T40" fmla="*/ 55 w 123"/>
                <a:gd name="T41" fmla="*/ 11 h 97"/>
                <a:gd name="T42" fmla="*/ 51 w 123"/>
                <a:gd name="T43" fmla="*/ 8 h 97"/>
                <a:gd name="T44" fmla="*/ 49 w 123"/>
                <a:gd name="T45" fmla="*/ 8 h 97"/>
                <a:gd name="T46" fmla="*/ 41 w 123"/>
                <a:gd name="T47" fmla="*/ 11 h 97"/>
                <a:gd name="T48" fmla="*/ 24 w 123"/>
                <a:gd name="T49" fmla="*/ 11 h 97"/>
                <a:gd name="T50" fmla="*/ 21 w 123"/>
                <a:gd name="T51" fmla="*/ 11 h 97"/>
                <a:gd name="T52" fmla="*/ 17 w 123"/>
                <a:gd name="T53" fmla="*/ 15 h 97"/>
                <a:gd name="T54" fmla="*/ 15 w 123"/>
                <a:gd name="T55" fmla="*/ 23 h 97"/>
                <a:gd name="T56" fmla="*/ 7 w 123"/>
                <a:gd name="T57" fmla="*/ 27 h 97"/>
                <a:gd name="T58" fmla="*/ 7 w 123"/>
                <a:gd name="T59" fmla="*/ 34 h 97"/>
                <a:gd name="T60" fmla="*/ 7 w 123"/>
                <a:gd name="T61" fmla="*/ 36 h 97"/>
                <a:gd name="T62" fmla="*/ 7 w 123"/>
                <a:gd name="T63" fmla="*/ 42 h 97"/>
                <a:gd name="T64" fmla="*/ 5 w 123"/>
                <a:gd name="T65" fmla="*/ 51 h 97"/>
                <a:gd name="T66" fmla="*/ 15 w 123"/>
                <a:gd name="T67" fmla="*/ 55 h 97"/>
                <a:gd name="T68" fmla="*/ 13 w 123"/>
                <a:gd name="T69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97">
                  <a:moveTo>
                    <a:pt x="13" y="64"/>
                  </a:moveTo>
                  <a:lnTo>
                    <a:pt x="13" y="64"/>
                  </a:lnTo>
                  <a:lnTo>
                    <a:pt x="7" y="7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9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26" y="93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68" y="74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100" y="53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0" y="40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4" y="30"/>
                  </a:lnTo>
                  <a:lnTo>
                    <a:pt x="102" y="27"/>
                  </a:lnTo>
                  <a:lnTo>
                    <a:pt x="100" y="23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4" y="15"/>
                  </a:lnTo>
                  <a:lnTo>
                    <a:pt x="108" y="13"/>
                  </a:lnTo>
                  <a:lnTo>
                    <a:pt x="113" y="11"/>
                  </a:lnTo>
                  <a:lnTo>
                    <a:pt x="123" y="2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0" y="2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89" y="4"/>
                  </a:lnTo>
                  <a:lnTo>
                    <a:pt x="85" y="6"/>
                  </a:lnTo>
                  <a:lnTo>
                    <a:pt x="79" y="8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60" y="11"/>
                  </a:lnTo>
                  <a:lnTo>
                    <a:pt x="55" y="11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0" y="15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5" y="23"/>
                  </a:lnTo>
                  <a:lnTo>
                    <a:pt x="13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13" y="51"/>
                  </a:lnTo>
                  <a:lnTo>
                    <a:pt x="15" y="55"/>
                  </a:lnTo>
                  <a:lnTo>
                    <a:pt x="15" y="61"/>
                  </a:lnTo>
                  <a:lnTo>
                    <a:pt x="13" y="64"/>
                  </a:lnTo>
                  <a:lnTo>
                    <a:pt x="13" y="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324FD126-2ADA-43A3-B991-EE54303D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124" y="2492267"/>
              <a:ext cx="68046" cy="88568"/>
            </a:xfrm>
            <a:custGeom>
              <a:avLst/>
              <a:gdLst>
                <a:gd name="T0" fmla="*/ 14 w 63"/>
                <a:gd name="T1" fmla="*/ 6 h 82"/>
                <a:gd name="T2" fmla="*/ 14 w 63"/>
                <a:gd name="T3" fmla="*/ 6 h 82"/>
                <a:gd name="T4" fmla="*/ 4 w 63"/>
                <a:gd name="T5" fmla="*/ 15 h 82"/>
                <a:gd name="T6" fmla="*/ 4 w 63"/>
                <a:gd name="T7" fmla="*/ 15 h 82"/>
                <a:gd name="T8" fmla="*/ 6 w 63"/>
                <a:gd name="T9" fmla="*/ 21 h 82"/>
                <a:gd name="T10" fmla="*/ 6 w 63"/>
                <a:gd name="T11" fmla="*/ 23 h 82"/>
                <a:gd name="T12" fmla="*/ 8 w 63"/>
                <a:gd name="T13" fmla="*/ 23 h 82"/>
                <a:gd name="T14" fmla="*/ 8 w 63"/>
                <a:gd name="T15" fmla="*/ 23 h 82"/>
                <a:gd name="T16" fmla="*/ 12 w 63"/>
                <a:gd name="T17" fmla="*/ 25 h 82"/>
                <a:gd name="T18" fmla="*/ 12 w 63"/>
                <a:gd name="T19" fmla="*/ 27 h 82"/>
                <a:gd name="T20" fmla="*/ 10 w 63"/>
                <a:gd name="T21" fmla="*/ 32 h 82"/>
                <a:gd name="T22" fmla="*/ 8 w 63"/>
                <a:gd name="T23" fmla="*/ 32 h 82"/>
                <a:gd name="T24" fmla="*/ 8 w 63"/>
                <a:gd name="T25" fmla="*/ 32 h 82"/>
                <a:gd name="T26" fmla="*/ 4 w 63"/>
                <a:gd name="T27" fmla="*/ 32 h 82"/>
                <a:gd name="T28" fmla="*/ 4 w 63"/>
                <a:gd name="T29" fmla="*/ 36 h 82"/>
                <a:gd name="T30" fmla="*/ 4 w 63"/>
                <a:gd name="T31" fmla="*/ 42 h 82"/>
                <a:gd name="T32" fmla="*/ 6 w 63"/>
                <a:gd name="T33" fmla="*/ 48 h 82"/>
                <a:gd name="T34" fmla="*/ 6 w 63"/>
                <a:gd name="T35" fmla="*/ 48 h 82"/>
                <a:gd name="T36" fmla="*/ 8 w 63"/>
                <a:gd name="T37" fmla="*/ 51 h 82"/>
                <a:gd name="T38" fmla="*/ 8 w 63"/>
                <a:gd name="T39" fmla="*/ 55 h 82"/>
                <a:gd name="T40" fmla="*/ 4 w 63"/>
                <a:gd name="T41" fmla="*/ 59 h 82"/>
                <a:gd name="T42" fmla="*/ 2 w 63"/>
                <a:gd name="T43" fmla="*/ 65 h 82"/>
                <a:gd name="T44" fmla="*/ 0 w 63"/>
                <a:gd name="T45" fmla="*/ 68 h 82"/>
                <a:gd name="T46" fmla="*/ 2 w 63"/>
                <a:gd name="T47" fmla="*/ 70 h 82"/>
                <a:gd name="T48" fmla="*/ 2 w 63"/>
                <a:gd name="T49" fmla="*/ 70 h 82"/>
                <a:gd name="T50" fmla="*/ 4 w 63"/>
                <a:gd name="T51" fmla="*/ 72 h 82"/>
                <a:gd name="T52" fmla="*/ 4 w 63"/>
                <a:gd name="T53" fmla="*/ 76 h 82"/>
                <a:gd name="T54" fmla="*/ 4 w 63"/>
                <a:gd name="T55" fmla="*/ 80 h 82"/>
                <a:gd name="T56" fmla="*/ 4 w 63"/>
                <a:gd name="T57" fmla="*/ 80 h 82"/>
                <a:gd name="T58" fmla="*/ 8 w 63"/>
                <a:gd name="T59" fmla="*/ 82 h 82"/>
                <a:gd name="T60" fmla="*/ 19 w 63"/>
                <a:gd name="T61" fmla="*/ 80 h 82"/>
                <a:gd name="T62" fmla="*/ 29 w 63"/>
                <a:gd name="T63" fmla="*/ 76 h 82"/>
                <a:gd name="T64" fmla="*/ 38 w 63"/>
                <a:gd name="T65" fmla="*/ 70 h 82"/>
                <a:gd name="T66" fmla="*/ 38 w 63"/>
                <a:gd name="T67" fmla="*/ 70 h 82"/>
                <a:gd name="T68" fmla="*/ 44 w 63"/>
                <a:gd name="T69" fmla="*/ 65 h 82"/>
                <a:gd name="T70" fmla="*/ 48 w 63"/>
                <a:gd name="T71" fmla="*/ 61 h 82"/>
                <a:gd name="T72" fmla="*/ 53 w 63"/>
                <a:gd name="T73" fmla="*/ 61 h 82"/>
                <a:gd name="T74" fmla="*/ 55 w 63"/>
                <a:gd name="T75" fmla="*/ 63 h 82"/>
                <a:gd name="T76" fmla="*/ 55 w 63"/>
                <a:gd name="T77" fmla="*/ 63 h 82"/>
                <a:gd name="T78" fmla="*/ 59 w 63"/>
                <a:gd name="T79" fmla="*/ 63 h 82"/>
                <a:gd name="T80" fmla="*/ 61 w 63"/>
                <a:gd name="T81" fmla="*/ 61 h 82"/>
                <a:gd name="T82" fmla="*/ 63 w 63"/>
                <a:gd name="T83" fmla="*/ 59 h 82"/>
                <a:gd name="T84" fmla="*/ 63 w 63"/>
                <a:gd name="T85" fmla="*/ 55 h 82"/>
                <a:gd name="T86" fmla="*/ 63 w 63"/>
                <a:gd name="T87" fmla="*/ 55 h 82"/>
                <a:gd name="T88" fmla="*/ 59 w 63"/>
                <a:gd name="T89" fmla="*/ 44 h 82"/>
                <a:gd name="T90" fmla="*/ 57 w 63"/>
                <a:gd name="T91" fmla="*/ 29 h 82"/>
                <a:gd name="T92" fmla="*/ 57 w 63"/>
                <a:gd name="T93" fmla="*/ 29 h 82"/>
                <a:gd name="T94" fmla="*/ 57 w 63"/>
                <a:gd name="T95" fmla="*/ 23 h 82"/>
                <a:gd name="T96" fmla="*/ 53 w 63"/>
                <a:gd name="T97" fmla="*/ 15 h 82"/>
                <a:gd name="T98" fmla="*/ 40 w 63"/>
                <a:gd name="T99" fmla="*/ 0 h 82"/>
                <a:gd name="T100" fmla="*/ 40 w 63"/>
                <a:gd name="T101" fmla="*/ 0 h 82"/>
                <a:gd name="T102" fmla="*/ 36 w 63"/>
                <a:gd name="T103" fmla="*/ 2 h 82"/>
                <a:gd name="T104" fmla="*/ 29 w 63"/>
                <a:gd name="T105" fmla="*/ 2 h 82"/>
                <a:gd name="T106" fmla="*/ 29 w 63"/>
                <a:gd name="T107" fmla="*/ 2 h 82"/>
                <a:gd name="T108" fmla="*/ 21 w 63"/>
                <a:gd name="T109" fmla="*/ 4 h 82"/>
                <a:gd name="T110" fmla="*/ 14 w 63"/>
                <a:gd name="T111" fmla="*/ 6 h 82"/>
                <a:gd name="T112" fmla="*/ 14 w 63"/>
                <a:gd name="T113" fmla="*/ 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" h="82">
                  <a:moveTo>
                    <a:pt x="14" y="6"/>
                  </a:moveTo>
                  <a:lnTo>
                    <a:pt x="14" y="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42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8" y="51"/>
                  </a:lnTo>
                  <a:lnTo>
                    <a:pt x="8" y="55"/>
                  </a:lnTo>
                  <a:lnTo>
                    <a:pt x="4" y="59"/>
                  </a:lnTo>
                  <a:lnTo>
                    <a:pt x="2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4" y="76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82"/>
                  </a:lnTo>
                  <a:lnTo>
                    <a:pt x="19" y="80"/>
                  </a:lnTo>
                  <a:lnTo>
                    <a:pt x="29" y="76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44" y="65"/>
                  </a:lnTo>
                  <a:lnTo>
                    <a:pt x="48" y="61"/>
                  </a:lnTo>
                  <a:lnTo>
                    <a:pt x="53" y="61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9" y="63"/>
                  </a:lnTo>
                  <a:lnTo>
                    <a:pt x="61" y="61"/>
                  </a:lnTo>
                  <a:lnTo>
                    <a:pt x="63" y="59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59" y="44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3"/>
                  </a:lnTo>
                  <a:lnTo>
                    <a:pt x="53" y="15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1" y="4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CC3319B5-46B1-4E5E-8CAA-1A1D3D27C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8462" y="2754731"/>
              <a:ext cx="83167" cy="108010"/>
            </a:xfrm>
            <a:custGeom>
              <a:avLst/>
              <a:gdLst>
                <a:gd name="T0" fmla="*/ 77 w 77"/>
                <a:gd name="T1" fmla="*/ 83 h 100"/>
                <a:gd name="T2" fmla="*/ 70 w 77"/>
                <a:gd name="T3" fmla="*/ 51 h 100"/>
                <a:gd name="T4" fmla="*/ 68 w 77"/>
                <a:gd name="T5" fmla="*/ 49 h 100"/>
                <a:gd name="T6" fmla="*/ 62 w 77"/>
                <a:gd name="T7" fmla="*/ 56 h 100"/>
                <a:gd name="T8" fmla="*/ 55 w 77"/>
                <a:gd name="T9" fmla="*/ 62 h 100"/>
                <a:gd name="T10" fmla="*/ 53 w 77"/>
                <a:gd name="T11" fmla="*/ 60 h 100"/>
                <a:gd name="T12" fmla="*/ 53 w 77"/>
                <a:gd name="T13" fmla="*/ 45 h 100"/>
                <a:gd name="T14" fmla="*/ 58 w 77"/>
                <a:gd name="T15" fmla="*/ 43 h 100"/>
                <a:gd name="T16" fmla="*/ 62 w 77"/>
                <a:gd name="T17" fmla="*/ 41 h 100"/>
                <a:gd name="T18" fmla="*/ 70 w 77"/>
                <a:gd name="T19" fmla="*/ 30 h 100"/>
                <a:gd name="T20" fmla="*/ 70 w 77"/>
                <a:gd name="T21" fmla="*/ 24 h 100"/>
                <a:gd name="T22" fmla="*/ 66 w 77"/>
                <a:gd name="T23" fmla="*/ 22 h 100"/>
                <a:gd name="T24" fmla="*/ 58 w 77"/>
                <a:gd name="T25" fmla="*/ 20 h 100"/>
                <a:gd name="T26" fmla="*/ 36 w 77"/>
                <a:gd name="T27" fmla="*/ 22 h 100"/>
                <a:gd name="T28" fmla="*/ 30 w 77"/>
                <a:gd name="T29" fmla="*/ 17 h 100"/>
                <a:gd name="T30" fmla="*/ 28 w 77"/>
                <a:gd name="T31" fmla="*/ 13 h 100"/>
                <a:gd name="T32" fmla="*/ 26 w 77"/>
                <a:gd name="T33" fmla="*/ 7 h 100"/>
                <a:gd name="T34" fmla="*/ 17 w 77"/>
                <a:gd name="T35" fmla="*/ 3 h 100"/>
                <a:gd name="T36" fmla="*/ 13 w 77"/>
                <a:gd name="T37" fmla="*/ 3 h 100"/>
                <a:gd name="T38" fmla="*/ 7 w 77"/>
                <a:gd name="T39" fmla="*/ 0 h 100"/>
                <a:gd name="T40" fmla="*/ 3 w 77"/>
                <a:gd name="T41" fmla="*/ 3 h 100"/>
                <a:gd name="T42" fmla="*/ 3 w 77"/>
                <a:gd name="T43" fmla="*/ 9 h 100"/>
                <a:gd name="T44" fmla="*/ 13 w 77"/>
                <a:gd name="T45" fmla="*/ 15 h 100"/>
                <a:gd name="T46" fmla="*/ 13 w 77"/>
                <a:gd name="T47" fmla="*/ 17 h 100"/>
                <a:gd name="T48" fmla="*/ 11 w 77"/>
                <a:gd name="T49" fmla="*/ 22 h 100"/>
                <a:gd name="T50" fmla="*/ 7 w 77"/>
                <a:gd name="T51" fmla="*/ 24 h 100"/>
                <a:gd name="T52" fmla="*/ 5 w 77"/>
                <a:gd name="T53" fmla="*/ 26 h 100"/>
                <a:gd name="T54" fmla="*/ 9 w 77"/>
                <a:gd name="T55" fmla="*/ 53 h 100"/>
                <a:gd name="T56" fmla="*/ 13 w 77"/>
                <a:gd name="T57" fmla="*/ 66 h 100"/>
                <a:gd name="T58" fmla="*/ 15 w 77"/>
                <a:gd name="T59" fmla="*/ 85 h 100"/>
                <a:gd name="T60" fmla="*/ 26 w 77"/>
                <a:gd name="T61" fmla="*/ 81 h 100"/>
                <a:gd name="T62" fmla="*/ 36 w 77"/>
                <a:gd name="T63" fmla="*/ 81 h 100"/>
                <a:gd name="T64" fmla="*/ 41 w 77"/>
                <a:gd name="T65" fmla="*/ 75 h 100"/>
                <a:gd name="T66" fmla="*/ 43 w 77"/>
                <a:gd name="T67" fmla="*/ 70 h 100"/>
                <a:gd name="T68" fmla="*/ 49 w 77"/>
                <a:gd name="T69" fmla="*/ 66 h 100"/>
                <a:gd name="T70" fmla="*/ 51 w 77"/>
                <a:gd name="T71" fmla="*/ 66 h 100"/>
                <a:gd name="T72" fmla="*/ 58 w 77"/>
                <a:gd name="T73" fmla="*/ 77 h 100"/>
                <a:gd name="T74" fmla="*/ 62 w 77"/>
                <a:gd name="T75" fmla="*/ 92 h 100"/>
                <a:gd name="T76" fmla="*/ 64 w 77"/>
                <a:gd name="T77" fmla="*/ 100 h 100"/>
                <a:gd name="T78" fmla="*/ 70 w 77"/>
                <a:gd name="T79" fmla="*/ 94 h 100"/>
                <a:gd name="T80" fmla="*/ 77 w 77"/>
                <a:gd name="T81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100">
                  <a:moveTo>
                    <a:pt x="77" y="83"/>
                  </a:moveTo>
                  <a:lnTo>
                    <a:pt x="77" y="83"/>
                  </a:lnTo>
                  <a:lnTo>
                    <a:pt x="72" y="60"/>
                  </a:lnTo>
                  <a:lnTo>
                    <a:pt x="70" y="51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66" y="51"/>
                  </a:lnTo>
                  <a:lnTo>
                    <a:pt x="62" y="56"/>
                  </a:lnTo>
                  <a:lnTo>
                    <a:pt x="60" y="60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3" y="60"/>
                  </a:lnTo>
                  <a:lnTo>
                    <a:pt x="51" y="51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62" y="41"/>
                  </a:lnTo>
                  <a:lnTo>
                    <a:pt x="66" y="37"/>
                  </a:lnTo>
                  <a:lnTo>
                    <a:pt x="70" y="30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2"/>
                  </a:lnTo>
                  <a:lnTo>
                    <a:pt x="66" y="22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2" y="20"/>
                  </a:lnTo>
                  <a:lnTo>
                    <a:pt x="30" y="17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9"/>
                  </a:lnTo>
                  <a:lnTo>
                    <a:pt x="26" y="7"/>
                  </a:lnTo>
                  <a:lnTo>
                    <a:pt x="22" y="5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9"/>
                  </a:lnTo>
                  <a:lnTo>
                    <a:pt x="7" y="11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39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13" y="66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22" y="83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36" y="81"/>
                  </a:lnTo>
                  <a:lnTo>
                    <a:pt x="39" y="79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0"/>
                  </a:lnTo>
                  <a:lnTo>
                    <a:pt x="45" y="68"/>
                  </a:lnTo>
                  <a:lnTo>
                    <a:pt x="49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5" y="70"/>
                  </a:lnTo>
                  <a:lnTo>
                    <a:pt x="58" y="77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2" y="90"/>
                  </a:lnTo>
                  <a:lnTo>
                    <a:pt x="77" y="83"/>
                  </a:lnTo>
                  <a:lnTo>
                    <a:pt x="77" y="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3DA1C4BA-59B1-460D-8467-A1F3791A6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669" y="2555992"/>
              <a:ext cx="535726" cy="565972"/>
            </a:xfrm>
            <a:custGeom>
              <a:avLst/>
              <a:gdLst>
                <a:gd name="T0" fmla="*/ 358 w 496"/>
                <a:gd name="T1" fmla="*/ 206 h 524"/>
                <a:gd name="T2" fmla="*/ 350 w 496"/>
                <a:gd name="T3" fmla="*/ 187 h 524"/>
                <a:gd name="T4" fmla="*/ 373 w 496"/>
                <a:gd name="T5" fmla="*/ 191 h 524"/>
                <a:gd name="T6" fmla="*/ 405 w 496"/>
                <a:gd name="T7" fmla="*/ 204 h 524"/>
                <a:gd name="T8" fmla="*/ 409 w 496"/>
                <a:gd name="T9" fmla="*/ 225 h 524"/>
                <a:gd name="T10" fmla="*/ 402 w 496"/>
                <a:gd name="T11" fmla="*/ 246 h 524"/>
                <a:gd name="T12" fmla="*/ 424 w 496"/>
                <a:gd name="T13" fmla="*/ 267 h 524"/>
                <a:gd name="T14" fmla="*/ 430 w 496"/>
                <a:gd name="T15" fmla="*/ 246 h 524"/>
                <a:gd name="T16" fmla="*/ 447 w 496"/>
                <a:gd name="T17" fmla="*/ 229 h 524"/>
                <a:gd name="T18" fmla="*/ 455 w 496"/>
                <a:gd name="T19" fmla="*/ 197 h 524"/>
                <a:gd name="T20" fmla="*/ 479 w 496"/>
                <a:gd name="T21" fmla="*/ 165 h 524"/>
                <a:gd name="T22" fmla="*/ 494 w 496"/>
                <a:gd name="T23" fmla="*/ 165 h 524"/>
                <a:gd name="T24" fmla="*/ 491 w 496"/>
                <a:gd name="T25" fmla="*/ 144 h 524"/>
                <a:gd name="T26" fmla="*/ 477 w 496"/>
                <a:gd name="T27" fmla="*/ 125 h 524"/>
                <a:gd name="T28" fmla="*/ 438 w 496"/>
                <a:gd name="T29" fmla="*/ 136 h 524"/>
                <a:gd name="T30" fmla="*/ 422 w 496"/>
                <a:gd name="T31" fmla="*/ 151 h 524"/>
                <a:gd name="T32" fmla="*/ 411 w 496"/>
                <a:gd name="T33" fmla="*/ 172 h 524"/>
                <a:gd name="T34" fmla="*/ 379 w 496"/>
                <a:gd name="T35" fmla="*/ 174 h 524"/>
                <a:gd name="T36" fmla="*/ 360 w 496"/>
                <a:gd name="T37" fmla="*/ 168 h 524"/>
                <a:gd name="T38" fmla="*/ 354 w 496"/>
                <a:gd name="T39" fmla="*/ 151 h 524"/>
                <a:gd name="T40" fmla="*/ 345 w 496"/>
                <a:gd name="T41" fmla="*/ 176 h 524"/>
                <a:gd name="T42" fmla="*/ 294 w 496"/>
                <a:gd name="T43" fmla="*/ 172 h 524"/>
                <a:gd name="T44" fmla="*/ 267 w 496"/>
                <a:gd name="T45" fmla="*/ 163 h 524"/>
                <a:gd name="T46" fmla="*/ 235 w 496"/>
                <a:gd name="T47" fmla="*/ 148 h 524"/>
                <a:gd name="T48" fmla="*/ 212 w 496"/>
                <a:gd name="T49" fmla="*/ 134 h 524"/>
                <a:gd name="T50" fmla="*/ 225 w 496"/>
                <a:gd name="T51" fmla="*/ 108 h 524"/>
                <a:gd name="T52" fmla="*/ 206 w 496"/>
                <a:gd name="T53" fmla="*/ 91 h 524"/>
                <a:gd name="T54" fmla="*/ 186 w 496"/>
                <a:gd name="T55" fmla="*/ 74 h 524"/>
                <a:gd name="T56" fmla="*/ 189 w 496"/>
                <a:gd name="T57" fmla="*/ 59 h 524"/>
                <a:gd name="T58" fmla="*/ 189 w 496"/>
                <a:gd name="T59" fmla="*/ 38 h 524"/>
                <a:gd name="T60" fmla="*/ 174 w 496"/>
                <a:gd name="T61" fmla="*/ 2 h 524"/>
                <a:gd name="T62" fmla="*/ 140 w 496"/>
                <a:gd name="T63" fmla="*/ 21 h 524"/>
                <a:gd name="T64" fmla="*/ 104 w 496"/>
                <a:gd name="T65" fmla="*/ 19 h 524"/>
                <a:gd name="T66" fmla="*/ 110 w 496"/>
                <a:gd name="T67" fmla="*/ 51 h 524"/>
                <a:gd name="T68" fmla="*/ 125 w 496"/>
                <a:gd name="T69" fmla="*/ 68 h 524"/>
                <a:gd name="T70" fmla="*/ 112 w 496"/>
                <a:gd name="T71" fmla="*/ 93 h 524"/>
                <a:gd name="T72" fmla="*/ 95 w 496"/>
                <a:gd name="T73" fmla="*/ 110 h 524"/>
                <a:gd name="T74" fmla="*/ 72 w 496"/>
                <a:gd name="T75" fmla="*/ 140 h 524"/>
                <a:gd name="T76" fmla="*/ 53 w 496"/>
                <a:gd name="T77" fmla="*/ 153 h 524"/>
                <a:gd name="T78" fmla="*/ 30 w 496"/>
                <a:gd name="T79" fmla="*/ 161 h 524"/>
                <a:gd name="T80" fmla="*/ 34 w 496"/>
                <a:gd name="T81" fmla="*/ 182 h 524"/>
                <a:gd name="T82" fmla="*/ 49 w 496"/>
                <a:gd name="T83" fmla="*/ 216 h 524"/>
                <a:gd name="T84" fmla="*/ 19 w 496"/>
                <a:gd name="T85" fmla="*/ 221 h 524"/>
                <a:gd name="T86" fmla="*/ 9 w 496"/>
                <a:gd name="T87" fmla="*/ 242 h 524"/>
                <a:gd name="T88" fmla="*/ 36 w 496"/>
                <a:gd name="T89" fmla="*/ 250 h 524"/>
                <a:gd name="T90" fmla="*/ 17 w 496"/>
                <a:gd name="T91" fmla="*/ 265 h 524"/>
                <a:gd name="T92" fmla="*/ 70 w 496"/>
                <a:gd name="T93" fmla="*/ 274 h 524"/>
                <a:gd name="T94" fmla="*/ 74 w 496"/>
                <a:gd name="T95" fmla="*/ 261 h 524"/>
                <a:gd name="T96" fmla="*/ 78 w 496"/>
                <a:gd name="T97" fmla="*/ 297 h 524"/>
                <a:gd name="T98" fmla="*/ 91 w 496"/>
                <a:gd name="T99" fmla="*/ 358 h 524"/>
                <a:gd name="T100" fmla="*/ 125 w 496"/>
                <a:gd name="T101" fmla="*/ 454 h 524"/>
                <a:gd name="T102" fmla="*/ 159 w 496"/>
                <a:gd name="T103" fmla="*/ 521 h 524"/>
                <a:gd name="T104" fmla="*/ 184 w 496"/>
                <a:gd name="T105" fmla="*/ 502 h 524"/>
                <a:gd name="T106" fmla="*/ 201 w 496"/>
                <a:gd name="T107" fmla="*/ 481 h 524"/>
                <a:gd name="T108" fmla="*/ 212 w 496"/>
                <a:gd name="T109" fmla="*/ 441 h 524"/>
                <a:gd name="T110" fmla="*/ 212 w 496"/>
                <a:gd name="T111" fmla="*/ 394 h 524"/>
                <a:gd name="T112" fmla="*/ 244 w 496"/>
                <a:gd name="T113" fmla="*/ 363 h 524"/>
                <a:gd name="T114" fmla="*/ 299 w 496"/>
                <a:gd name="T115" fmla="*/ 312 h 524"/>
                <a:gd name="T116" fmla="*/ 326 w 496"/>
                <a:gd name="T117" fmla="*/ 280 h 524"/>
                <a:gd name="T118" fmla="*/ 360 w 496"/>
                <a:gd name="T119" fmla="*/ 25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6" h="524">
                  <a:moveTo>
                    <a:pt x="356" y="237"/>
                  </a:moveTo>
                  <a:lnTo>
                    <a:pt x="356" y="237"/>
                  </a:lnTo>
                  <a:lnTo>
                    <a:pt x="352" y="223"/>
                  </a:lnTo>
                  <a:lnTo>
                    <a:pt x="352" y="210"/>
                  </a:lnTo>
                  <a:lnTo>
                    <a:pt x="352" y="210"/>
                  </a:lnTo>
                  <a:lnTo>
                    <a:pt x="354" y="208"/>
                  </a:lnTo>
                  <a:lnTo>
                    <a:pt x="356" y="206"/>
                  </a:lnTo>
                  <a:lnTo>
                    <a:pt x="358" y="206"/>
                  </a:lnTo>
                  <a:lnTo>
                    <a:pt x="360" y="201"/>
                  </a:lnTo>
                  <a:lnTo>
                    <a:pt x="360" y="201"/>
                  </a:lnTo>
                  <a:lnTo>
                    <a:pt x="360" y="199"/>
                  </a:lnTo>
                  <a:lnTo>
                    <a:pt x="360" y="199"/>
                  </a:lnTo>
                  <a:lnTo>
                    <a:pt x="354" y="195"/>
                  </a:lnTo>
                  <a:lnTo>
                    <a:pt x="350" y="193"/>
                  </a:lnTo>
                  <a:lnTo>
                    <a:pt x="347" y="191"/>
                  </a:lnTo>
                  <a:lnTo>
                    <a:pt x="350" y="187"/>
                  </a:lnTo>
                  <a:lnTo>
                    <a:pt x="350" y="187"/>
                  </a:lnTo>
                  <a:lnTo>
                    <a:pt x="354" y="184"/>
                  </a:lnTo>
                  <a:lnTo>
                    <a:pt x="356" y="184"/>
                  </a:lnTo>
                  <a:lnTo>
                    <a:pt x="360" y="187"/>
                  </a:lnTo>
                  <a:lnTo>
                    <a:pt x="364" y="187"/>
                  </a:lnTo>
                  <a:lnTo>
                    <a:pt x="364" y="187"/>
                  </a:lnTo>
                  <a:lnTo>
                    <a:pt x="369" y="189"/>
                  </a:lnTo>
                  <a:lnTo>
                    <a:pt x="373" y="191"/>
                  </a:lnTo>
                  <a:lnTo>
                    <a:pt x="375" y="193"/>
                  </a:lnTo>
                  <a:lnTo>
                    <a:pt x="375" y="197"/>
                  </a:lnTo>
                  <a:lnTo>
                    <a:pt x="375" y="197"/>
                  </a:lnTo>
                  <a:lnTo>
                    <a:pt x="377" y="201"/>
                  </a:lnTo>
                  <a:lnTo>
                    <a:pt x="379" y="204"/>
                  </a:lnTo>
                  <a:lnTo>
                    <a:pt x="383" y="206"/>
                  </a:lnTo>
                  <a:lnTo>
                    <a:pt x="383" y="206"/>
                  </a:lnTo>
                  <a:lnTo>
                    <a:pt x="405" y="204"/>
                  </a:lnTo>
                  <a:lnTo>
                    <a:pt x="405" y="204"/>
                  </a:lnTo>
                  <a:lnTo>
                    <a:pt x="413" y="206"/>
                  </a:lnTo>
                  <a:lnTo>
                    <a:pt x="417" y="206"/>
                  </a:lnTo>
                  <a:lnTo>
                    <a:pt x="417" y="208"/>
                  </a:lnTo>
                  <a:lnTo>
                    <a:pt x="417" y="208"/>
                  </a:lnTo>
                  <a:lnTo>
                    <a:pt x="417" y="214"/>
                  </a:lnTo>
                  <a:lnTo>
                    <a:pt x="413" y="221"/>
                  </a:lnTo>
                  <a:lnTo>
                    <a:pt x="409" y="225"/>
                  </a:lnTo>
                  <a:lnTo>
                    <a:pt x="405" y="227"/>
                  </a:lnTo>
                  <a:lnTo>
                    <a:pt x="405" y="227"/>
                  </a:lnTo>
                  <a:lnTo>
                    <a:pt x="402" y="227"/>
                  </a:lnTo>
                  <a:lnTo>
                    <a:pt x="400" y="229"/>
                  </a:lnTo>
                  <a:lnTo>
                    <a:pt x="398" y="235"/>
                  </a:lnTo>
                  <a:lnTo>
                    <a:pt x="400" y="244"/>
                  </a:lnTo>
                  <a:lnTo>
                    <a:pt x="402" y="246"/>
                  </a:lnTo>
                  <a:lnTo>
                    <a:pt x="402" y="246"/>
                  </a:lnTo>
                  <a:lnTo>
                    <a:pt x="407" y="244"/>
                  </a:lnTo>
                  <a:lnTo>
                    <a:pt x="409" y="240"/>
                  </a:lnTo>
                  <a:lnTo>
                    <a:pt x="413" y="235"/>
                  </a:lnTo>
                  <a:lnTo>
                    <a:pt x="415" y="233"/>
                  </a:lnTo>
                  <a:lnTo>
                    <a:pt x="415" y="233"/>
                  </a:lnTo>
                  <a:lnTo>
                    <a:pt x="417" y="235"/>
                  </a:lnTo>
                  <a:lnTo>
                    <a:pt x="419" y="244"/>
                  </a:lnTo>
                  <a:lnTo>
                    <a:pt x="424" y="267"/>
                  </a:lnTo>
                  <a:lnTo>
                    <a:pt x="424" y="267"/>
                  </a:lnTo>
                  <a:lnTo>
                    <a:pt x="426" y="265"/>
                  </a:lnTo>
                  <a:lnTo>
                    <a:pt x="426" y="265"/>
                  </a:lnTo>
                  <a:lnTo>
                    <a:pt x="428" y="263"/>
                  </a:lnTo>
                  <a:lnTo>
                    <a:pt x="428" y="257"/>
                  </a:lnTo>
                  <a:lnTo>
                    <a:pt x="428" y="250"/>
                  </a:lnTo>
                  <a:lnTo>
                    <a:pt x="430" y="246"/>
                  </a:lnTo>
                  <a:lnTo>
                    <a:pt x="430" y="246"/>
                  </a:lnTo>
                  <a:lnTo>
                    <a:pt x="432" y="242"/>
                  </a:lnTo>
                  <a:lnTo>
                    <a:pt x="432" y="235"/>
                  </a:lnTo>
                  <a:lnTo>
                    <a:pt x="432" y="231"/>
                  </a:lnTo>
                  <a:lnTo>
                    <a:pt x="434" y="229"/>
                  </a:lnTo>
                  <a:lnTo>
                    <a:pt x="434" y="229"/>
                  </a:lnTo>
                  <a:lnTo>
                    <a:pt x="443" y="231"/>
                  </a:lnTo>
                  <a:lnTo>
                    <a:pt x="447" y="231"/>
                  </a:lnTo>
                  <a:lnTo>
                    <a:pt x="447" y="229"/>
                  </a:lnTo>
                  <a:lnTo>
                    <a:pt x="447" y="229"/>
                  </a:lnTo>
                  <a:lnTo>
                    <a:pt x="449" y="225"/>
                  </a:lnTo>
                  <a:lnTo>
                    <a:pt x="451" y="218"/>
                  </a:lnTo>
                  <a:lnTo>
                    <a:pt x="453" y="212"/>
                  </a:lnTo>
                  <a:lnTo>
                    <a:pt x="453" y="208"/>
                  </a:lnTo>
                  <a:lnTo>
                    <a:pt x="453" y="208"/>
                  </a:lnTo>
                  <a:lnTo>
                    <a:pt x="453" y="201"/>
                  </a:lnTo>
                  <a:lnTo>
                    <a:pt x="455" y="197"/>
                  </a:lnTo>
                  <a:lnTo>
                    <a:pt x="458" y="191"/>
                  </a:lnTo>
                  <a:lnTo>
                    <a:pt x="460" y="184"/>
                  </a:lnTo>
                  <a:lnTo>
                    <a:pt x="460" y="184"/>
                  </a:lnTo>
                  <a:lnTo>
                    <a:pt x="460" y="180"/>
                  </a:lnTo>
                  <a:lnTo>
                    <a:pt x="464" y="178"/>
                  </a:lnTo>
                  <a:lnTo>
                    <a:pt x="470" y="172"/>
                  </a:lnTo>
                  <a:lnTo>
                    <a:pt x="470" y="172"/>
                  </a:lnTo>
                  <a:lnTo>
                    <a:pt x="479" y="165"/>
                  </a:lnTo>
                  <a:lnTo>
                    <a:pt x="483" y="163"/>
                  </a:lnTo>
                  <a:lnTo>
                    <a:pt x="485" y="165"/>
                  </a:lnTo>
                  <a:lnTo>
                    <a:pt x="485" y="165"/>
                  </a:lnTo>
                  <a:lnTo>
                    <a:pt x="487" y="168"/>
                  </a:lnTo>
                  <a:lnTo>
                    <a:pt x="491" y="170"/>
                  </a:lnTo>
                  <a:lnTo>
                    <a:pt x="494" y="168"/>
                  </a:lnTo>
                  <a:lnTo>
                    <a:pt x="494" y="165"/>
                  </a:lnTo>
                  <a:lnTo>
                    <a:pt x="494" y="165"/>
                  </a:lnTo>
                  <a:lnTo>
                    <a:pt x="489" y="157"/>
                  </a:lnTo>
                  <a:lnTo>
                    <a:pt x="491" y="155"/>
                  </a:lnTo>
                  <a:lnTo>
                    <a:pt x="491" y="153"/>
                  </a:lnTo>
                  <a:lnTo>
                    <a:pt x="491" y="153"/>
                  </a:lnTo>
                  <a:lnTo>
                    <a:pt x="496" y="148"/>
                  </a:lnTo>
                  <a:lnTo>
                    <a:pt x="496" y="144"/>
                  </a:lnTo>
                  <a:lnTo>
                    <a:pt x="496" y="144"/>
                  </a:lnTo>
                  <a:lnTo>
                    <a:pt x="491" y="144"/>
                  </a:lnTo>
                  <a:lnTo>
                    <a:pt x="487" y="142"/>
                  </a:lnTo>
                  <a:lnTo>
                    <a:pt x="485" y="140"/>
                  </a:lnTo>
                  <a:lnTo>
                    <a:pt x="485" y="140"/>
                  </a:lnTo>
                  <a:lnTo>
                    <a:pt x="481" y="134"/>
                  </a:lnTo>
                  <a:lnTo>
                    <a:pt x="479" y="127"/>
                  </a:lnTo>
                  <a:lnTo>
                    <a:pt x="479" y="127"/>
                  </a:lnTo>
                  <a:lnTo>
                    <a:pt x="479" y="125"/>
                  </a:lnTo>
                  <a:lnTo>
                    <a:pt x="477" y="125"/>
                  </a:lnTo>
                  <a:lnTo>
                    <a:pt x="470" y="129"/>
                  </a:lnTo>
                  <a:lnTo>
                    <a:pt x="470" y="129"/>
                  </a:lnTo>
                  <a:lnTo>
                    <a:pt x="466" y="129"/>
                  </a:lnTo>
                  <a:lnTo>
                    <a:pt x="462" y="127"/>
                  </a:lnTo>
                  <a:lnTo>
                    <a:pt x="455" y="127"/>
                  </a:lnTo>
                  <a:lnTo>
                    <a:pt x="449" y="129"/>
                  </a:lnTo>
                  <a:lnTo>
                    <a:pt x="449" y="129"/>
                  </a:lnTo>
                  <a:lnTo>
                    <a:pt x="438" y="136"/>
                  </a:lnTo>
                  <a:lnTo>
                    <a:pt x="436" y="138"/>
                  </a:lnTo>
                  <a:lnTo>
                    <a:pt x="432" y="140"/>
                  </a:lnTo>
                  <a:lnTo>
                    <a:pt x="432" y="140"/>
                  </a:lnTo>
                  <a:lnTo>
                    <a:pt x="430" y="140"/>
                  </a:lnTo>
                  <a:lnTo>
                    <a:pt x="430" y="140"/>
                  </a:lnTo>
                  <a:lnTo>
                    <a:pt x="426" y="146"/>
                  </a:lnTo>
                  <a:lnTo>
                    <a:pt x="426" y="146"/>
                  </a:lnTo>
                  <a:lnTo>
                    <a:pt x="422" y="151"/>
                  </a:lnTo>
                  <a:lnTo>
                    <a:pt x="417" y="155"/>
                  </a:lnTo>
                  <a:lnTo>
                    <a:pt x="417" y="155"/>
                  </a:lnTo>
                  <a:lnTo>
                    <a:pt x="409" y="157"/>
                  </a:lnTo>
                  <a:lnTo>
                    <a:pt x="409" y="157"/>
                  </a:lnTo>
                  <a:lnTo>
                    <a:pt x="411" y="163"/>
                  </a:lnTo>
                  <a:lnTo>
                    <a:pt x="411" y="168"/>
                  </a:lnTo>
                  <a:lnTo>
                    <a:pt x="411" y="172"/>
                  </a:lnTo>
                  <a:lnTo>
                    <a:pt x="411" y="172"/>
                  </a:lnTo>
                  <a:lnTo>
                    <a:pt x="407" y="174"/>
                  </a:lnTo>
                  <a:lnTo>
                    <a:pt x="402" y="174"/>
                  </a:lnTo>
                  <a:lnTo>
                    <a:pt x="398" y="174"/>
                  </a:lnTo>
                  <a:lnTo>
                    <a:pt x="392" y="174"/>
                  </a:lnTo>
                  <a:lnTo>
                    <a:pt x="392" y="174"/>
                  </a:lnTo>
                  <a:lnTo>
                    <a:pt x="388" y="176"/>
                  </a:lnTo>
                  <a:lnTo>
                    <a:pt x="383" y="174"/>
                  </a:lnTo>
                  <a:lnTo>
                    <a:pt x="379" y="174"/>
                  </a:lnTo>
                  <a:lnTo>
                    <a:pt x="375" y="174"/>
                  </a:lnTo>
                  <a:lnTo>
                    <a:pt x="375" y="174"/>
                  </a:lnTo>
                  <a:lnTo>
                    <a:pt x="373" y="174"/>
                  </a:lnTo>
                  <a:lnTo>
                    <a:pt x="369" y="172"/>
                  </a:lnTo>
                  <a:lnTo>
                    <a:pt x="364" y="170"/>
                  </a:lnTo>
                  <a:lnTo>
                    <a:pt x="364" y="170"/>
                  </a:lnTo>
                  <a:lnTo>
                    <a:pt x="362" y="170"/>
                  </a:lnTo>
                  <a:lnTo>
                    <a:pt x="360" y="168"/>
                  </a:lnTo>
                  <a:lnTo>
                    <a:pt x="358" y="163"/>
                  </a:lnTo>
                  <a:lnTo>
                    <a:pt x="358" y="159"/>
                  </a:lnTo>
                  <a:lnTo>
                    <a:pt x="358" y="159"/>
                  </a:lnTo>
                  <a:lnTo>
                    <a:pt x="358" y="155"/>
                  </a:lnTo>
                  <a:lnTo>
                    <a:pt x="358" y="151"/>
                  </a:lnTo>
                  <a:lnTo>
                    <a:pt x="356" y="148"/>
                  </a:lnTo>
                  <a:lnTo>
                    <a:pt x="354" y="151"/>
                  </a:lnTo>
                  <a:lnTo>
                    <a:pt x="354" y="151"/>
                  </a:lnTo>
                  <a:lnTo>
                    <a:pt x="347" y="153"/>
                  </a:lnTo>
                  <a:lnTo>
                    <a:pt x="347" y="155"/>
                  </a:lnTo>
                  <a:lnTo>
                    <a:pt x="345" y="159"/>
                  </a:lnTo>
                  <a:lnTo>
                    <a:pt x="345" y="159"/>
                  </a:lnTo>
                  <a:lnTo>
                    <a:pt x="347" y="168"/>
                  </a:lnTo>
                  <a:lnTo>
                    <a:pt x="347" y="172"/>
                  </a:lnTo>
                  <a:lnTo>
                    <a:pt x="345" y="176"/>
                  </a:lnTo>
                  <a:lnTo>
                    <a:pt x="345" y="176"/>
                  </a:lnTo>
                  <a:lnTo>
                    <a:pt x="339" y="178"/>
                  </a:lnTo>
                  <a:lnTo>
                    <a:pt x="330" y="180"/>
                  </a:lnTo>
                  <a:lnTo>
                    <a:pt x="320" y="180"/>
                  </a:lnTo>
                  <a:lnTo>
                    <a:pt x="314" y="178"/>
                  </a:lnTo>
                  <a:lnTo>
                    <a:pt x="314" y="178"/>
                  </a:lnTo>
                  <a:lnTo>
                    <a:pt x="309" y="176"/>
                  </a:lnTo>
                  <a:lnTo>
                    <a:pt x="301" y="174"/>
                  </a:lnTo>
                  <a:lnTo>
                    <a:pt x="294" y="172"/>
                  </a:lnTo>
                  <a:lnTo>
                    <a:pt x="290" y="170"/>
                  </a:lnTo>
                  <a:lnTo>
                    <a:pt x="290" y="170"/>
                  </a:lnTo>
                  <a:lnTo>
                    <a:pt x="286" y="163"/>
                  </a:lnTo>
                  <a:lnTo>
                    <a:pt x="284" y="161"/>
                  </a:lnTo>
                  <a:lnTo>
                    <a:pt x="282" y="161"/>
                  </a:lnTo>
                  <a:lnTo>
                    <a:pt x="282" y="161"/>
                  </a:lnTo>
                  <a:lnTo>
                    <a:pt x="271" y="163"/>
                  </a:lnTo>
                  <a:lnTo>
                    <a:pt x="267" y="163"/>
                  </a:lnTo>
                  <a:lnTo>
                    <a:pt x="265" y="163"/>
                  </a:lnTo>
                  <a:lnTo>
                    <a:pt x="265" y="163"/>
                  </a:lnTo>
                  <a:lnTo>
                    <a:pt x="258" y="159"/>
                  </a:lnTo>
                  <a:lnTo>
                    <a:pt x="250" y="155"/>
                  </a:lnTo>
                  <a:lnTo>
                    <a:pt x="250" y="155"/>
                  </a:lnTo>
                  <a:lnTo>
                    <a:pt x="242" y="153"/>
                  </a:lnTo>
                  <a:lnTo>
                    <a:pt x="237" y="151"/>
                  </a:lnTo>
                  <a:lnTo>
                    <a:pt x="235" y="148"/>
                  </a:lnTo>
                  <a:lnTo>
                    <a:pt x="235" y="148"/>
                  </a:lnTo>
                  <a:lnTo>
                    <a:pt x="233" y="146"/>
                  </a:lnTo>
                  <a:lnTo>
                    <a:pt x="229" y="144"/>
                  </a:lnTo>
                  <a:lnTo>
                    <a:pt x="222" y="140"/>
                  </a:lnTo>
                  <a:lnTo>
                    <a:pt x="222" y="140"/>
                  </a:lnTo>
                  <a:lnTo>
                    <a:pt x="216" y="138"/>
                  </a:lnTo>
                  <a:lnTo>
                    <a:pt x="214" y="136"/>
                  </a:lnTo>
                  <a:lnTo>
                    <a:pt x="212" y="134"/>
                  </a:lnTo>
                  <a:lnTo>
                    <a:pt x="212" y="134"/>
                  </a:lnTo>
                  <a:lnTo>
                    <a:pt x="214" y="127"/>
                  </a:lnTo>
                  <a:lnTo>
                    <a:pt x="216" y="121"/>
                  </a:lnTo>
                  <a:lnTo>
                    <a:pt x="216" y="121"/>
                  </a:lnTo>
                  <a:lnTo>
                    <a:pt x="216" y="117"/>
                  </a:lnTo>
                  <a:lnTo>
                    <a:pt x="220" y="115"/>
                  </a:lnTo>
                  <a:lnTo>
                    <a:pt x="222" y="110"/>
                  </a:lnTo>
                  <a:lnTo>
                    <a:pt x="225" y="108"/>
                  </a:lnTo>
                  <a:lnTo>
                    <a:pt x="225" y="108"/>
                  </a:lnTo>
                  <a:lnTo>
                    <a:pt x="222" y="106"/>
                  </a:lnTo>
                  <a:lnTo>
                    <a:pt x="220" y="104"/>
                  </a:lnTo>
                  <a:lnTo>
                    <a:pt x="216" y="102"/>
                  </a:lnTo>
                  <a:lnTo>
                    <a:pt x="216" y="102"/>
                  </a:lnTo>
                  <a:lnTo>
                    <a:pt x="214" y="95"/>
                  </a:lnTo>
                  <a:lnTo>
                    <a:pt x="210" y="93"/>
                  </a:lnTo>
                  <a:lnTo>
                    <a:pt x="206" y="91"/>
                  </a:lnTo>
                  <a:lnTo>
                    <a:pt x="206" y="91"/>
                  </a:lnTo>
                  <a:lnTo>
                    <a:pt x="201" y="91"/>
                  </a:lnTo>
                  <a:lnTo>
                    <a:pt x="197" y="87"/>
                  </a:lnTo>
                  <a:lnTo>
                    <a:pt x="195" y="83"/>
                  </a:lnTo>
                  <a:lnTo>
                    <a:pt x="191" y="81"/>
                  </a:lnTo>
                  <a:lnTo>
                    <a:pt x="191" y="81"/>
                  </a:lnTo>
                  <a:lnTo>
                    <a:pt x="189" y="79"/>
                  </a:lnTo>
                  <a:lnTo>
                    <a:pt x="186" y="74"/>
                  </a:lnTo>
                  <a:lnTo>
                    <a:pt x="186" y="70"/>
                  </a:lnTo>
                  <a:lnTo>
                    <a:pt x="184" y="68"/>
                  </a:lnTo>
                  <a:lnTo>
                    <a:pt x="184" y="68"/>
                  </a:lnTo>
                  <a:lnTo>
                    <a:pt x="182" y="64"/>
                  </a:lnTo>
                  <a:lnTo>
                    <a:pt x="184" y="59"/>
                  </a:lnTo>
                  <a:lnTo>
                    <a:pt x="186" y="57"/>
                  </a:lnTo>
                  <a:lnTo>
                    <a:pt x="189" y="59"/>
                  </a:lnTo>
                  <a:lnTo>
                    <a:pt x="189" y="59"/>
                  </a:lnTo>
                  <a:lnTo>
                    <a:pt x="193" y="62"/>
                  </a:lnTo>
                  <a:lnTo>
                    <a:pt x="197" y="59"/>
                  </a:lnTo>
                  <a:lnTo>
                    <a:pt x="199" y="57"/>
                  </a:lnTo>
                  <a:lnTo>
                    <a:pt x="199" y="53"/>
                  </a:lnTo>
                  <a:lnTo>
                    <a:pt x="199" y="53"/>
                  </a:lnTo>
                  <a:lnTo>
                    <a:pt x="193" y="45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91" y="30"/>
                  </a:lnTo>
                  <a:lnTo>
                    <a:pt x="191" y="23"/>
                  </a:lnTo>
                  <a:lnTo>
                    <a:pt x="189" y="21"/>
                  </a:lnTo>
                  <a:lnTo>
                    <a:pt x="189" y="21"/>
                  </a:lnTo>
                  <a:lnTo>
                    <a:pt x="182" y="15"/>
                  </a:lnTo>
                  <a:lnTo>
                    <a:pt x="178" y="9"/>
                  </a:lnTo>
                  <a:lnTo>
                    <a:pt x="178" y="9"/>
                  </a:lnTo>
                  <a:lnTo>
                    <a:pt x="174" y="2"/>
                  </a:lnTo>
                  <a:lnTo>
                    <a:pt x="17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6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48" y="17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34" y="21"/>
                  </a:lnTo>
                  <a:lnTo>
                    <a:pt x="127" y="19"/>
                  </a:lnTo>
                  <a:lnTo>
                    <a:pt x="119" y="17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08" y="17"/>
                  </a:lnTo>
                  <a:lnTo>
                    <a:pt x="104" y="19"/>
                  </a:lnTo>
                  <a:lnTo>
                    <a:pt x="102" y="23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6" y="30"/>
                  </a:lnTo>
                  <a:lnTo>
                    <a:pt x="106" y="3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10" y="51"/>
                  </a:lnTo>
                  <a:lnTo>
                    <a:pt x="112" y="57"/>
                  </a:lnTo>
                  <a:lnTo>
                    <a:pt x="114" y="59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27" y="66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1" y="70"/>
                  </a:lnTo>
                  <a:lnTo>
                    <a:pt x="119" y="72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9"/>
                  </a:lnTo>
                  <a:lnTo>
                    <a:pt x="114" y="93"/>
                  </a:lnTo>
                  <a:lnTo>
                    <a:pt x="112" y="93"/>
                  </a:lnTo>
                  <a:lnTo>
                    <a:pt x="112" y="93"/>
                  </a:lnTo>
                  <a:lnTo>
                    <a:pt x="106" y="95"/>
                  </a:lnTo>
                  <a:lnTo>
                    <a:pt x="106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2" y="108"/>
                  </a:lnTo>
                  <a:lnTo>
                    <a:pt x="100" y="110"/>
                  </a:lnTo>
                  <a:lnTo>
                    <a:pt x="95" y="110"/>
                  </a:lnTo>
                  <a:lnTo>
                    <a:pt x="93" y="112"/>
                  </a:lnTo>
                  <a:lnTo>
                    <a:pt x="93" y="112"/>
                  </a:lnTo>
                  <a:lnTo>
                    <a:pt x="91" y="123"/>
                  </a:lnTo>
                  <a:lnTo>
                    <a:pt x="87" y="131"/>
                  </a:lnTo>
                  <a:lnTo>
                    <a:pt x="87" y="131"/>
                  </a:lnTo>
                  <a:lnTo>
                    <a:pt x="78" y="134"/>
                  </a:lnTo>
                  <a:lnTo>
                    <a:pt x="74" y="136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0" y="146"/>
                  </a:lnTo>
                  <a:lnTo>
                    <a:pt x="68" y="151"/>
                  </a:lnTo>
                  <a:lnTo>
                    <a:pt x="66" y="153"/>
                  </a:lnTo>
                  <a:lnTo>
                    <a:pt x="62" y="155"/>
                  </a:lnTo>
                  <a:lnTo>
                    <a:pt x="62" y="155"/>
                  </a:lnTo>
                  <a:lnTo>
                    <a:pt x="55" y="153"/>
                  </a:lnTo>
                  <a:lnTo>
                    <a:pt x="53" y="153"/>
                  </a:lnTo>
                  <a:lnTo>
                    <a:pt x="51" y="155"/>
                  </a:lnTo>
                  <a:lnTo>
                    <a:pt x="51" y="155"/>
                  </a:lnTo>
                  <a:lnTo>
                    <a:pt x="47" y="155"/>
                  </a:lnTo>
                  <a:lnTo>
                    <a:pt x="42" y="155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0" y="161"/>
                  </a:lnTo>
                  <a:lnTo>
                    <a:pt x="26" y="165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26" y="174"/>
                  </a:lnTo>
                  <a:lnTo>
                    <a:pt x="30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4" y="189"/>
                  </a:lnTo>
                  <a:lnTo>
                    <a:pt x="36" y="193"/>
                  </a:lnTo>
                  <a:lnTo>
                    <a:pt x="42" y="201"/>
                  </a:lnTo>
                  <a:lnTo>
                    <a:pt x="42" y="201"/>
                  </a:lnTo>
                  <a:lnTo>
                    <a:pt x="49" y="208"/>
                  </a:lnTo>
                  <a:lnTo>
                    <a:pt x="49" y="214"/>
                  </a:lnTo>
                  <a:lnTo>
                    <a:pt x="49" y="216"/>
                  </a:lnTo>
                  <a:lnTo>
                    <a:pt x="49" y="216"/>
                  </a:lnTo>
                  <a:lnTo>
                    <a:pt x="47" y="221"/>
                  </a:lnTo>
                  <a:lnTo>
                    <a:pt x="42" y="221"/>
                  </a:lnTo>
                  <a:lnTo>
                    <a:pt x="36" y="221"/>
                  </a:lnTo>
                  <a:lnTo>
                    <a:pt x="36" y="221"/>
                  </a:lnTo>
                  <a:lnTo>
                    <a:pt x="32" y="221"/>
                  </a:lnTo>
                  <a:lnTo>
                    <a:pt x="28" y="221"/>
                  </a:lnTo>
                  <a:lnTo>
                    <a:pt x="26" y="223"/>
                  </a:lnTo>
                  <a:lnTo>
                    <a:pt x="19" y="221"/>
                  </a:lnTo>
                  <a:lnTo>
                    <a:pt x="19" y="221"/>
                  </a:lnTo>
                  <a:lnTo>
                    <a:pt x="11" y="223"/>
                  </a:lnTo>
                  <a:lnTo>
                    <a:pt x="9" y="225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9" y="242"/>
                  </a:lnTo>
                  <a:lnTo>
                    <a:pt x="13" y="246"/>
                  </a:lnTo>
                  <a:lnTo>
                    <a:pt x="17" y="250"/>
                  </a:lnTo>
                  <a:lnTo>
                    <a:pt x="17" y="250"/>
                  </a:lnTo>
                  <a:lnTo>
                    <a:pt x="26" y="250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8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2"/>
                  </a:lnTo>
                  <a:lnTo>
                    <a:pt x="34" y="254"/>
                  </a:lnTo>
                  <a:lnTo>
                    <a:pt x="26" y="257"/>
                  </a:lnTo>
                  <a:lnTo>
                    <a:pt x="17" y="257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7" y="265"/>
                  </a:lnTo>
                  <a:lnTo>
                    <a:pt x="26" y="276"/>
                  </a:lnTo>
                  <a:lnTo>
                    <a:pt x="38" y="286"/>
                  </a:lnTo>
                  <a:lnTo>
                    <a:pt x="45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9" y="286"/>
                  </a:lnTo>
                  <a:lnTo>
                    <a:pt x="66" y="280"/>
                  </a:lnTo>
                  <a:lnTo>
                    <a:pt x="70" y="274"/>
                  </a:lnTo>
                  <a:lnTo>
                    <a:pt x="70" y="271"/>
                  </a:lnTo>
                  <a:lnTo>
                    <a:pt x="68" y="271"/>
                  </a:lnTo>
                  <a:lnTo>
                    <a:pt x="68" y="271"/>
                  </a:lnTo>
                  <a:lnTo>
                    <a:pt x="68" y="269"/>
                  </a:lnTo>
                  <a:lnTo>
                    <a:pt x="68" y="265"/>
                  </a:lnTo>
                  <a:lnTo>
                    <a:pt x="72" y="263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6" y="265"/>
                  </a:lnTo>
                  <a:lnTo>
                    <a:pt x="76" y="271"/>
                  </a:lnTo>
                  <a:lnTo>
                    <a:pt x="76" y="276"/>
                  </a:lnTo>
                  <a:lnTo>
                    <a:pt x="78" y="280"/>
                  </a:lnTo>
                  <a:lnTo>
                    <a:pt x="78" y="280"/>
                  </a:lnTo>
                  <a:lnTo>
                    <a:pt x="81" y="284"/>
                  </a:lnTo>
                  <a:lnTo>
                    <a:pt x="81" y="286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78" y="303"/>
                  </a:lnTo>
                  <a:lnTo>
                    <a:pt x="78" y="312"/>
                  </a:lnTo>
                  <a:lnTo>
                    <a:pt x="83" y="326"/>
                  </a:lnTo>
                  <a:lnTo>
                    <a:pt x="83" y="326"/>
                  </a:lnTo>
                  <a:lnTo>
                    <a:pt x="87" y="341"/>
                  </a:lnTo>
                  <a:lnTo>
                    <a:pt x="91" y="358"/>
                  </a:lnTo>
                  <a:lnTo>
                    <a:pt x="91" y="358"/>
                  </a:lnTo>
                  <a:lnTo>
                    <a:pt x="98" y="382"/>
                  </a:lnTo>
                  <a:lnTo>
                    <a:pt x="108" y="407"/>
                  </a:lnTo>
                  <a:lnTo>
                    <a:pt x="108" y="407"/>
                  </a:lnTo>
                  <a:lnTo>
                    <a:pt x="112" y="418"/>
                  </a:lnTo>
                  <a:lnTo>
                    <a:pt x="117" y="432"/>
                  </a:lnTo>
                  <a:lnTo>
                    <a:pt x="121" y="445"/>
                  </a:lnTo>
                  <a:lnTo>
                    <a:pt x="125" y="454"/>
                  </a:lnTo>
                  <a:lnTo>
                    <a:pt x="125" y="454"/>
                  </a:lnTo>
                  <a:lnTo>
                    <a:pt x="136" y="469"/>
                  </a:lnTo>
                  <a:lnTo>
                    <a:pt x="140" y="481"/>
                  </a:lnTo>
                  <a:lnTo>
                    <a:pt x="142" y="490"/>
                  </a:lnTo>
                  <a:lnTo>
                    <a:pt x="142" y="490"/>
                  </a:lnTo>
                  <a:lnTo>
                    <a:pt x="144" y="500"/>
                  </a:lnTo>
                  <a:lnTo>
                    <a:pt x="148" y="509"/>
                  </a:lnTo>
                  <a:lnTo>
                    <a:pt x="155" y="517"/>
                  </a:lnTo>
                  <a:lnTo>
                    <a:pt x="159" y="521"/>
                  </a:lnTo>
                  <a:lnTo>
                    <a:pt x="159" y="521"/>
                  </a:lnTo>
                  <a:lnTo>
                    <a:pt x="163" y="524"/>
                  </a:lnTo>
                  <a:lnTo>
                    <a:pt x="167" y="519"/>
                  </a:lnTo>
                  <a:lnTo>
                    <a:pt x="172" y="515"/>
                  </a:lnTo>
                  <a:lnTo>
                    <a:pt x="176" y="511"/>
                  </a:lnTo>
                  <a:lnTo>
                    <a:pt x="176" y="511"/>
                  </a:lnTo>
                  <a:lnTo>
                    <a:pt x="178" y="507"/>
                  </a:lnTo>
                  <a:lnTo>
                    <a:pt x="184" y="502"/>
                  </a:lnTo>
                  <a:lnTo>
                    <a:pt x="189" y="498"/>
                  </a:lnTo>
                  <a:lnTo>
                    <a:pt x="193" y="494"/>
                  </a:lnTo>
                  <a:lnTo>
                    <a:pt x="193" y="494"/>
                  </a:lnTo>
                  <a:lnTo>
                    <a:pt x="193" y="485"/>
                  </a:lnTo>
                  <a:lnTo>
                    <a:pt x="195" y="483"/>
                  </a:lnTo>
                  <a:lnTo>
                    <a:pt x="199" y="481"/>
                  </a:lnTo>
                  <a:lnTo>
                    <a:pt x="199" y="481"/>
                  </a:lnTo>
                  <a:lnTo>
                    <a:pt x="201" y="481"/>
                  </a:lnTo>
                  <a:lnTo>
                    <a:pt x="203" y="479"/>
                  </a:lnTo>
                  <a:lnTo>
                    <a:pt x="203" y="469"/>
                  </a:lnTo>
                  <a:lnTo>
                    <a:pt x="203" y="469"/>
                  </a:lnTo>
                  <a:lnTo>
                    <a:pt x="203" y="458"/>
                  </a:lnTo>
                  <a:lnTo>
                    <a:pt x="206" y="452"/>
                  </a:lnTo>
                  <a:lnTo>
                    <a:pt x="210" y="447"/>
                  </a:lnTo>
                  <a:lnTo>
                    <a:pt x="210" y="447"/>
                  </a:lnTo>
                  <a:lnTo>
                    <a:pt x="212" y="441"/>
                  </a:lnTo>
                  <a:lnTo>
                    <a:pt x="214" y="432"/>
                  </a:lnTo>
                  <a:lnTo>
                    <a:pt x="212" y="424"/>
                  </a:lnTo>
                  <a:lnTo>
                    <a:pt x="212" y="418"/>
                  </a:lnTo>
                  <a:lnTo>
                    <a:pt x="212" y="418"/>
                  </a:lnTo>
                  <a:lnTo>
                    <a:pt x="210" y="413"/>
                  </a:lnTo>
                  <a:lnTo>
                    <a:pt x="210" y="407"/>
                  </a:lnTo>
                  <a:lnTo>
                    <a:pt x="212" y="394"/>
                  </a:lnTo>
                  <a:lnTo>
                    <a:pt x="212" y="394"/>
                  </a:lnTo>
                  <a:lnTo>
                    <a:pt x="216" y="386"/>
                  </a:lnTo>
                  <a:lnTo>
                    <a:pt x="216" y="382"/>
                  </a:lnTo>
                  <a:lnTo>
                    <a:pt x="220" y="379"/>
                  </a:lnTo>
                  <a:lnTo>
                    <a:pt x="220" y="379"/>
                  </a:lnTo>
                  <a:lnTo>
                    <a:pt x="229" y="377"/>
                  </a:lnTo>
                  <a:lnTo>
                    <a:pt x="237" y="369"/>
                  </a:lnTo>
                  <a:lnTo>
                    <a:pt x="237" y="369"/>
                  </a:lnTo>
                  <a:lnTo>
                    <a:pt x="244" y="363"/>
                  </a:lnTo>
                  <a:lnTo>
                    <a:pt x="250" y="356"/>
                  </a:lnTo>
                  <a:lnTo>
                    <a:pt x="265" y="348"/>
                  </a:lnTo>
                  <a:lnTo>
                    <a:pt x="265" y="348"/>
                  </a:lnTo>
                  <a:lnTo>
                    <a:pt x="280" y="333"/>
                  </a:lnTo>
                  <a:lnTo>
                    <a:pt x="286" y="324"/>
                  </a:lnTo>
                  <a:lnTo>
                    <a:pt x="292" y="318"/>
                  </a:lnTo>
                  <a:lnTo>
                    <a:pt x="292" y="318"/>
                  </a:lnTo>
                  <a:lnTo>
                    <a:pt x="299" y="312"/>
                  </a:lnTo>
                  <a:lnTo>
                    <a:pt x="305" y="307"/>
                  </a:lnTo>
                  <a:lnTo>
                    <a:pt x="314" y="303"/>
                  </a:lnTo>
                  <a:lnTo>
                    <a:pt x="320" y="299"/>
                  </a:lnTo>
                  <a:lnTo>
                    <a:pt x="320" y="299"/>
                  </a:lnTo>
                  <a:lnTo>
                    <a:pt x="324" y="295"/>
                  </a:lnTo>
                  <a:lnTo>
                    <a:pt x="324" y="290"/>
                  </a:lnTo>
                  <a:lnTo>
                    <a:pt x="326" y="280"/>
                  </a:lnTo>
                  <a:lnTo>
                    <a:pt x="326" y="280"/>
                  </a:lnTo>
                  <a:lnTo>
                    <a:pt x="326" y="278"/>
                  </a:lnTo>
                  <a:lnTo>
                    <a:pt x="330" y="276"/>
                  </a:lnTo>
                  <a:lnTo>
                    <a:pt x="339" y="271"/>
                  </a:lnTo>
                  <a:lnTo>
                    <a:pt x="358" y="269"/>
                  </a:lnTo>
                  <a:lnTo>
                    <a:pt x="358" y="269"/>
                  </a:lnTo>
                  <a:lnTo>
                    <a:pt x="362" y="269"/>
                  </a:lnTo>
                  <a:lnTo>
                    <a:pt x="362" y="269"/>
                  </a:lnTo>
                  <a:lnTo>
                    <a:pt x="360" y="250"/>
                  </a:lnTo>
                  <a:lnTo>
                    <a:pt x="356" y="237"/>
                  </a:lnTo>
                  <a:lnTo>
                    <a:pt x="356" y="2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E002D2FD-323A-4DB2-B479-2BA72032C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141" y="2162836"/>
              <a:ext cx="605932" cy="258144"/>
            </a:xfrm>
            <a:custGeom>
              <a:avLst/>
              <a:gdLst>
                <a:gd name="T0" fmla="*/ 523 w 561"/>
                <a:gd name="T1" fmla="*/ 97 h 239"/>
                <a:gd name="T2" fmla="*/ 511 w 561"/>
                <a:gd name="T3" fmla="*/ 101 h 239"/>
                <a:gd name="T4" fmla="*/ 489 w 561"/>
                <a:gd name="T5" fmla="*/ 101 h 239"/>
                <a:gd name="T6" fmla="*/ 487 w 561"/>
                <a:gd name="T7" fmla="*/ 89 h 239"/>
                <a:gd name="T8" fmla="*/ 489 w 561"/>
                <a:gd name="T9" fmla="*/ 50 h 239"/>
                <a:gd name="T10" fmla="*/ 475 w 561"/>
                <a:gd name="T11" fmla="*/ 46 h 239"/>
                <a:gd name="T12" fmla="*/ 453 w 561"/>
                <a:gd name="T13" fmla="*/ 46 h 239"/>
                <a:gd name="T14" fmla="*/ 436 w 561"/>
                <a:gd name="T15" fmla="*/ 57 h 239"/>
                <a:gd name="T16" fmla="*/ 411 w 561"/>
                <a:gd name="T17" fmla="*/ 63 h 239"/>
                <a:gd name="T18" fmla="*/ 390 w 561"/>
                <a:gd name="T19" fmla="*/ 67 h 239"/>
                <a:gd name="T20" fmla="*/ 364 w 561"/>
                <a:gd name="T21" fmla="*/ 65 h 239"/>
                <a:gd name="T22" fmla="*/ 345 w 561"/>
                <a:gd name="T23" fmla="*/ 55 h 239"/>
                <a:gd name="T24" fmla="*/ 333 w 561"/>
                <a:gd name="T25" fmla="*/ 46 h 239"/>
                <a:gd name="T26" fmla="*/ 316 w 561"/>
                <a:gd name="T27" fmla="*/ 42 h 239"/>
                <a:gd name="T28" fmla="*/ 292 w 561"/>
                <a:gd name="T29" fmla="*/ 38 h 239"/>
                <a:gd name="T30" fmla="*/ 271 w 561"/>
                <a:gd name="T31" fmla="*/ 46 h 239"/>
                <a:gd name="T32" fmla="*/ 252 w 561"/>
                <a:gd name="T33" fmla="*/ 42 h 239"/>
                <a:gd name="T34" fmla="*/ 244 w 561"/>
                <a:gd name="T35" fmla="*/ 25 h 239"/>
                <a:gd name="T36" fmla="*/ 233 w 561"/>
                <a:gd name="T37" fmla="*/ 14 h 239"/>
                <a:gd name="T38" fmla="*/ 212 w 561"/>
                <a:gd name="T39" fmla="*/ 8 h 239"/>
                <a:gd name="T40" fmla="*/ 187 w 561"/>
                <a:gd name="T41" fmla="*/ 0 h 239"/>
                <a:gd name="T42" fmla="*/ 180 w 561"/>
                <a:gd name="T43" fmla="*/ 6 h 239"/>
                <a:gd name="T44" fmla="*/ 170 w 561"/>
                <a:gd name="T45" fmla="*/ 14 h 239"/>
                <a:gd name="T46" fmla="*/ 167 w 561"/>
                <a:gd name="T47" fmla="*/ 29 h 239"/>
                <a:gd name="T48" fmla="*/ 170 w 561"/>
                <a:gd name="T49" fmla="*/ 46 h 239"/>
                <a:gd name="T50" fmla="*/ 155 w 561"/>
                <a:gd name="T51" fmla="*/ 53 h 239"/>
                <a:gd name="T52" fmla="*/ 138 w 561"/>
                <a:gd name="T53" fmla="*/ 48 h 239"/>
                <a:gd name="T54" fmla="*/ 121 w 561"/>
                <a:gd name="T55" fmla="*/ 48 h 239"/>
                <a:gd name="T56" fmla="*/ 108 w 561"/>
                <a:gd name="T57" fmla="*/ 36 h 239"/>
                <a:gd name="T58" fmla="*/ 83 w 561"/>
                <a:gd name="T59" fmla="*/ 31 h 239"/>
                <a:gd name="T60" fmla="*/ 68 w 561"/>
                <a:gd name="T61" fmla="*/ 33 h 239"/>
                <a:gd name="T62" fmla="*/ 53 w 561"/>
                <a:gd name="T63" fmla="*/ 42 h 239"/>
                <a:gd name="T64" fmla="*/ 36 w 561"/>
                <a:gd name="T65" fmla="*/ 50 h 239"/>
                <a:gd name="T66" fmla="*/ 17 w 561"/>
                <a:gd name="T67" fmla="*/ 61 h 239"/>
                <a:gd name="T68" fmla="*/ 4 w 561"/>
                <a:gd name="T69" fmla="*/ 65 h 239"/>
                <a:gd name="T70" fmla="*/ 2 w 561"/>
                <a:gd name="T71" fmla="*/ 69 h 239"/>
                <a:gd name="T72" fmla="*/ 21 w 561"/>
                <a:gd name="T73" fmla="*/ 91 h 239"/>
                <a:gd name="T74" fmla="*/ 45 w 561"/>
                <a:gd name="T75" fmla="*/ 103 h 239"/>
                <a:gd name="T76" fmla="*/ 55 w 561"/>
                <a:gd name="T77" fmla="*/ 120 h 239"/>
                <a:gd name="T78" fmla="*/ 53 w 561"/>
                <a:gd name="T79" fmla="*/ 142 h 239"/>
                <a:gd name="T80" fmla="*/ 53 w 561"/>
                <a:gd name="T81" fmla="*/ 154 h 239"/>
                <a:gd name="T82" fmla="*/ 95 w 561"/>
                <a:gd name="T83" fmla="*/ 163 h 239"/>
                <a:gd name="T84" fmla="*/ 108 w 561"/>
                <a:gd name="T85" fmla="*/ 173 h 239"/>
                <a:gd name="T86" fmla="*/ 123 w 561"/>
                <a:gd name="T87" fmla="*/ 182 h 239"/>
                <a:gd name="T88" fmla="*/ 134 w 561"/>
                <a:gd name="T89" fmla="*/ 205 h 239"/>
                <a:gd name="T90" fmla="*/ 163 w 561"/>
                <a:gd name="T91" fmla="*/ 214 h 239"/>
                <a:gd name="T92" fmla="*/ 220 w 561"/>
                <a:gd name="T93" fmla="*/ 216 h 239"/>
                <a:gd name="T94" fmla="*/ 248 w 561"/>
                <a:gd name="T95" fmla="*/ 226 h 239"/>
                <a:gd name="T96" fmla="*/ 275 w 561"/>
                <a:gd name="T97" fmla="*/ 231 h 239"/>
                <a:gd name="T98" fmla="*/ 288 w 561"/>
                <a:gd name="T99" fmla="*/ 239 h 239"/>
                <a:gd name="T100" fmla="*/ 320 w 561"/>
                <a:gd name="T101" fmla="*/ 222 h 239"/>
                <a:gd name="T102" fmla="*/ 367 w 561"/>
                <a:gd name="T103" fmla="*/ 220 h 239"/>
                <a:gd name="T104" fmla="*/ 398 w 561"/>
                <a:gd name="T105" fmla="*/ 201 h 239"/>
                <a:gd name="T106" fmla="*/ 413 w 561"/>
                <a:gd name="T107" fmla="*/ 184 h 239"/>
                <a:gd name="T108" fmla="*/ 413 w 561"/>
                <a:gd name="T109" fmla="*/ 165 h 239"/>
                <a:gd name="T110" fmla="*/ 432 w 561"/>
                <a:gd name="T111" fmla="*/ 167 h 239"/>
                <a:gd name="T112" fmla="*/ 462 w 561"/>
                <a:gd name="T113" fmla="*/ 158 h 239"/>
                <a:gd name="T114" fmla="*/ 491 w 561"/>
                <a:gd name="T115" fmla="*/ 150 h 239"/>
                <a:gd name="T116" fmla="*/ 519 w 561"/>
                <a:gd name="T117" fmla="*/ 131 h 239"/>
                <a:gd name="T118" fmla="*/ 542 w 561"/>
                <a:gd name="T119" fmla="*/ 125 h 239"/>
                <a:gd name="T120" fmla="*/ 561 w 561"/>
                <a:gd name="T121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61" h="239">
                  <a:moveTo>
                    <a:pt x="538" y="99"/>
                  </a:moveTo>
                  <a:lnTo>
                    <a:pt x="538" y="99"/>
                  </a:lnTo>
                  <a:lnTo>
                    <a:pt x="534" y="95"/>
                  </a:lnTo>
                  <a:lnTo>
                    <a:pt x="527" y="95"/>
                  </a:lnTo>
                  <a:lnTo>
                    <a:pt x="523" y="97"/>
                  </a:lnTo>
                  <a:lnTo>
                    <a:pt x="521" y="101"/>
                  </a:lnTo>
                  <a:lnTo>
                    <a:pt x="521" y="101"/>
                  </a:lnTo>
                  <a:lnTo>
                    <a:pt x="519" y="103"/>
                  </a:lnTo>
                  <a:lnTo>
                    <a:pt x="515" y="103"/>
                  </a:lnTo>
                  <a:lnTo>
                    <a:pt x="511" y="101"/>
                  </a:lnTo>
                  <a:lnTo>
                    <a:pt x="504" y="99"/>
                  </a:lnTo>
                  <a:lnTo>
                    <a:pt x="504" y="99"/>
                  </a:lnTo>
                  <a:lnTo>
                    <a:pt x="498" y="99"/>
                  </a:lnTo>
                  <a:lnTo>
                    <a:pt x="494" y="101"/>
                  </a:lnTo>
                  <a:lnTo>
                    <a:pt x="489" y="101"/>
                  </a:lnTo>
                  <a:lnTo>
                    <a:pt x="485" y="97"/>
                  </a:lnTo>
                  <a:lnTo>
                    <a:pt x="485" y="97"/>
                  </a:lnTo>
                  <a:lnTo>
                    <a:pt x="483" y="93"/>
                  </a:lnTo>
                  <a:lnTo>
                    <a:pt x="483" y="91"/>
                  </a:lnTo>
                  <a:lnTo>
                    <a:pt x="487" y="89"/>
                  </a:lnTo>
                  <a:lnTo>
                    <a:pt x="489" y="80"/>
                  </a:lnTo>
                  <a:lnTo>
                    <a:pt x="502" y="50"/>
                  </a:lnTo>
                  <a:lnTo>
                    <a:pt x="502" y="50"/>
                  </a:lnTo>
                  <a:lnTo>
                    <a:pt x="496" y="50"/>
                  </a:lnTo>
                  <a:lnTo>
                    <a:pt x="489" y="50"/>
                  </a:lnTo>
                  <a:lnTo>
                    <a:pt x="489" y="50"/>
                  </a:lnTo>
                  <a:lnTo>
                    <a:pt x="481" y="50"/>
                  </a:lnTo>
                  <a:lnTo>
                    <a:pt x="477" y="48"/>
                  </a:lnTo>
                  <a:lnTo>
                    <a:pt x="475" y="46"/>
                  </a:lnTo>
                  <a:lnTo>
                    <a:pt x="475" y="46"/>
                  </a:lnTo>
                  <a:lnTo>
                    <a:pt x="470" y="44"/>
                  </a:lnTo>
                  <a:lnTo>
                    <a:pt x="464" y="44"/>
                  </a:lnTo>
                  <a:lnTo>
                    <a:pt x="458" y="44"/>
                  </a:lnTo>
                  <a:lnTo>
                    <a:pt x="453" y="46"/>
                  </a:lnTo>
                  <a:lnTo>
                    <a:pt x="453" y="46"/>
                  </a:lnTo>
                  <a:lnTo>
                    <a:pt x="443" y="50"/>
                  </a:lnTo>
                  <a:lnTo>
                    <a:pt x="441" y="53"/>
                  </a:lnTo>
                  <a:lnTo>
                    <a:pt x="439" y="55"/>
                  </a:lnTo>
                  <a:lnTo>
                    <a:pt x="439" y="55"/>
                  </a:lnTo>
                  <a:lnTo>
                    <a:pt x="436" y="57"/>
                  </a:lnTo>
                  <a:lnTo>
                    <a:pt x="432" y="59"/>
                  </a:lnTo>
                  <a:lnTo>
                    <a:pt x="424" y="61"/>
                  </a:lnTo>
                  <a:lnTo>
                    <a:pt x="424" y="61"/>
                  </a:lnTo>
                  <a:lnTo>
                    <a:pt x="419" y="63"/>
                  </a:lnTo>
                  <a:lnTo>
                    <a:pt x="411" y="63"/>
                  </a:lnTo>
                  <a:lnTo>
                    <a:pt x="405" y="65"/>
                  </a:lnTo>
                  <a:lnTo>
                    <a:pt x="400" y="65"/>
                  </a:lnTo>
                  <a:lnTo>
                    <a:pt x="400" y="65"/>
                  </a:lnTo>
                  <a:lnTo>
                    <a:pt x="396" y="67"/>
                  </a:lnTo>
                  <a:lnTo>
                    <a:pt x="390" y="67"/>
                  </a:lnTo>
                  <a:lnTo>
                    <a:pt x="381" y="67"/>
                  </a:lnTo>
                  <a:lnTo>
                    <a:pt x="377" y="65"/>
                  </a:lnTo>
                  <a:lnTo>
                    <a:pt x="377" y="65"/>
                  </a:lnTo>
                  <a:lnTo>
                    <a:pt x="373" y="65"/>
                  </a:lnTo>
                  <a:lnTo>
                    <a:pt x="364" y="65"/>
                  </a:lnTo>
                  <a:lnTo>
                    <a:pt x="358" y="63"/>
                  </a:lnTo>
                  <a:lnTo>
                    <a:pt x="354" y="61"/>
                  </a:lnTo>
                  <a:lnTo>
                    <a:pt x="354" y="61"/>
                  </a:lnTo>
                  <a:lnTo>
                    <a:pt x="350" y="57"/>
                  </a:lnTo>
                  <a:lnTo>
                    <a:pt x="345" y="55"/>
                  </a:lnTo>
                  <a:lnTo>
                    <a:pt x="345" y="53"/>
                  </a:lnTo>
                  <a:lnTo>
                    <a:pt x="345" y="53"/>
                  </a:lnTo>
                  <a:lnTo>
                    <a:pt x="343" y="50"/>
                  </a:lnTo>
                  <a:lnTo>
                    <a:pt x="339" y="48"/>
                  </a:lnTo>
                  <a:lnTo>
                    <a:pt x="333" y="46"/>
                  </a:lnTo>
                  <a:lnTo>
                    <a:pt x="331" y="46"/>
                  </a:lnTo>
                  <a:lnTo>
                    <a:pt x="331" y="46"/>
                  </a:lnTo>
                  <a:lnTo>
                    <a:pt x="328" y="44"/>
                  </a:lnTo>
                  <a:lnTo>
                    <a:pt x="324" y="42"/>
                  </a:lnTo>
                  <a:lnTo>
                    <a:pt x="316" y="42"/>
                  </a:lnTo>
                  <a:lnTo>
                    <a:pt x="316" y="42"/>
                  </a:lnTo>
                  <a:lnTo>
                    <a:pt x="309" y="40"/>
                  </a:lnTo>
                  <a:lnTo>
                    <a:pt x="301" y="38"/>
                  </a:lnTo>
                  <a:lnTo>
                    <a:pt x="301" y="38"/>
                  </a:lnTo>
                  <a:lnTo>
                    <a:pt x="292" y="38"/>
                  </a:lnTo>
                  <a:lnTo>
                    <a:pt x="284" y="40"/>
                  </a:lnTo>
                  <a:lnTo>
                    <a:pt x="284" y="40"/>
                  </a:lnTo>
                  <a:lnTo>
                    <a:pt x="278" y="42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263" y="44"/>
                  </a:lnTo>
                  <a:lnTo>
                    <a:pt x="259" y="42"/>
                  </a:lnTo>
                  <a:lnTo>
                    <a:pt x="254" y="42"/>
                  </a:lnTo>
                  <a:lnTo>
                    <a:pt x="254" y="42"/>
                  </a:lnTo>
                  <a:lnTo>
                    <a:pt x="252" y="42"/>
                  </a:lnTo>
                  <a:lnTo>
                    <a:pt x="250" y="40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29"/>
                  </a:lnTo>
                  <a:lnTo>
                    <a:pt x="244" y="25"/>
                  </a:lnTo>
                  <a:lnTo>
                    <a:pt x="244" y="21"/>
                  </a:lnTo>
                  <a:lnTo>
                    <a:pt x="242" y="19"/>
                  </a:lnTo>
                  <a:lnTo>
                    <a:pt x="242" y="19"/>
                  </a:lnTo>
                  <a:lnTo>
                    <a:pt x="239" y="16"/>
                  </a:lnTo>
                  <a:lnTo>
                    <a:pt x="233" y="14"/>
                  </a:lnTo>
                  <a:lnTo>
                    <a:pt x="225" y="12"/>
                  </a:lnTo>
                  <a:lnTo>
                    <a:pt x="225" y="12"/>
                  </a:lnTo>
                  <a:lnTo>
                    <a:pt x="218" y="8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06" y="6"/>
                  </a:lnTo>
                  <a:lnTo>
                    <a:pt x="201" y="4"/>
                  </a:lnTo>
                  <a:lnTo>
                    <a:pt x="201" y="4"/>
                  </a:lnTo>
                  <a:lnTo>
                    <a:pt x="195" y="2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4" y="0"/>
                  </a:lnTo>
                  <a:lnTo>
                    <a:pt x="184" y="2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76" y="8"/>
                  </a:lnTo>
                  <a:lnTo>
                    <a:pt x="174" y="10"/>
                  </a:lnTo>
                  <a:lnTo>
                    <a:pt x="172" y="12"/>
                  </a:lnTo>
                  <a:lnTo>
                    <a:pt x="172" y="12"/>
                  </a:lnTo>
                  <a:lnTo>
                    <a:pt x="170" y="14"/>
                  </a:lnTo>
                  <a:lnTo>
                    <a:pt x="167" y="16"/>
                  </a:lnTo>
                  <a:lnTo>
                    <a:pt x="165" y="19"/>
                  </a:lnTo>
                  <a:lnTo>
                    <a:pt x="163" y="21"/>
                  </a:lnTo>
                  <a:lnTo>
                    <a:pt x="163" y="21"/>
                  </a:lnTo>
                  <a:lnTo>
                    <a:pt x="167" y="29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2" y="38"/>
                  </a:lnTo>
                  <a:lnTo>
                    <a:pt x="172" y="40"/>
                  </a:lnTo>
                  <a:lnTo>
                    <a:pt x="170" y="46"/>
                  </a:lnTo>
                  <a:lnTo>
                    <a:pt x="170" y="46"/>
                  </a:lnTo>
                  <a:lnTo>
                    <a:pt x="163" y="48"/>
                  </a:lnTo>
                  <a:lnTo>
                    <a:pt x="159" y="50"/>
                  </a:lnTo>
                  <a:lnTo>
                    <a:pt x="155" y="53"/>
                  </a:lnTo>
                  <a:lnTo>
                    <a:pt x="155" y="53"/>
                  </a:lnTo>
                  <a:lnTo>
                    <a:pt x="153" y="55"/>
                  </a:lnTo>
                  <a:lnTo>
                    <a:pt x="151" y="55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38" y="48"/>
                  </a:lnTo>
                  <a:lnTo>
                    <a:pt x="134" y="48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5" y="50"/>
                  </a:lnTo>
                  <a:lnTo>
                    <a:pt x="121" y="48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10" y="4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95" y="33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76" y="29"/>
                  </a:lnTo>
                  <a:lnTo>
                    <a:pt x="72" y="31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68" y="33"/>
                  </a:lnTo>
                  <a:lnTo>
                    <a:pt x="64" y="36"/>
                  </a:lnTo>
                  <a:lnTo>
                    <a:pt x="59" y="36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3" y="42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3" y="48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0" y="57"/>
                  </a:lnTo>
                  <a:lnTo>
                    <a:pt x="26" y="59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9" y="63"/>
                  </a:lnTo>
                  <a:lnTo>
                    <a:pt x="7" y="63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2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4" y="76"/>
                  </a:lnTo>
                  <a:lnTo>
                    <a:pt x="7" y="80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21" y="91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0" y="99"/>
                  </a:lnTo>
                  <a:lnTo>
                    <a:pt x="45" y="103"/>
                  </a:lnTo>
                  <a:lnTo>
                    <a:pt x="47" y="105"/>
                  </a:lnTo>
                  <a:lnTo>
                    <a:pt x="47" y="105"/>
                  </a:lnTo>
                  <a:lnTo>
                    <a:pt x="49" y="11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7" y="122"/>
                  </a:lnTo>
                  <a:lnTo>
                    <a:pt x="55" y="127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3" y="142"/>
                  </a:lnTo>
                  <a:lnTo>
                    <a:pt x="51" y="146"/>
                  </a:lnTo>
                  <a:lnTo>
                    <a:pt x="49" y="148"/>
                  </a:lnTo>
                  <a:lnTo>
                    <a:pt x="51" y="152"/>
                  </a:lnTo>
                  <a:lnTo>
                    <a:pt x="51" y="152"/>
                  </a:lnTo>
                  <a:lnTo>
                    <a:pt x="53" y="154"/>
                  </a:lnTo>
                  <a:lnTo>
                    <a:pt x="57" y="156"/>
                  </a:lnTo>
                  <a:lnTo>
                    <a:pt x="68" y="161"/>
                  </a:lnTo>
                  <a:lnTo>
                    <a:pt x="91" y="163"/>
                  </a:lnTo>
                  <a:lnTo>
                    <a:pt x="91" y="163"/>
                  </a:lnTo>
                  <a:lnTo>
                    <a:pt x="95" y="163"/>
                  </a:lnTo>
                  <a:lnTo>
                    <a:pt x="100" y="167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6" y="171"/>
                  </a:lnTo>
                  <a:lnTo>
                    <a:pt x="108" y="173"/>
                  </a:lnTo>
                  <a:lnTo>
                    <a:pt x="112" y="178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9" y="180"/>
                  </a:lnTo>
                  <a:lnTo>
                    <a:pt x="123" y="182"/>
                  </a:lnTo>
                  <a:lnTo>
                    <a:pt x="127" y="186"/>
                  </a:lnTo>
                  <a:lnTo>
                    <a:pt x="129" y="192"/>
                  </a:lnTo>
                  <a:lnTo>
                    <a:pt x="129" y="192"/>
                  </a:lnTo>
                  <a:lnTo>
                    <a:pt x="131" y="201"/>
                  </a:lnTo>
                  <a:lnTo>
                    <a:pt x="134" y="205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2" y="214"/>
                  </a:lnTo>
                  <a:lnTo>
                    <a:pt x="148" y="214"/>
                  </a:lnTo>
                  <a:lnTo>
                    <a:pt x="163" y="214"/>
                  </a:lnTo>
                  <a:lnTo>
                    <a:pt x="163" y="214"/>
                  </a:lnTo>
                  <a:lnTo>
                    <a:pt x="184" y="216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20" y="216"/>
                  </a:lnTo>
                  <a:lnTo>
                    <a:pt x="229" y="218"/>
                  </a:lnTo>
                  <a:lnTo>
                    <a:pt x="237" y="222"/>
                  </a:lnTo>
                  <a:lnTo>
                    <a:pt x="237" y="222"/>
                  </a:lnTo>
                  <a:lnTo>
                    <a:pt x="244" y="226"/>
                  </a:lnTo>
                  <a:lnTo>
                    <a:pt x="248" y="226"/>
                  </a:lnTo>
                  <a:lnTo>
                    <a:pt x="252" y="226"/>
                  </a:lnTo>
                  <a:lnTo>
                    <a:pt x="256" y="226"/>
                  </a:lnTo>
                  <a:lnTo>
                    <a:pt x="256" y="226"/>
                  </a:lnTo>
                  <a:lnTo>
                    <a:pt x="265" y="231"/>
                  </a:lnTo>
                  <a:lnTo>
                    <a:pt x="275" y="231"/>
                  </a:lnTo>
                  <a:lnTo>
                    <a:pt x="275" y="231"/>
                  </a:lnTo>
                  <a:lnTo>
                    <a:pt x="280" y="233"/>
                  </a:lnTo>
                  <a:lnTo>
                    <a:pt x="282" y="235"/>
                  </a:lnTo>
                  <a:lnTo>
                    <a:pt x="286" y="237"/>
                  </a:lnTo>
                  <a:lnTo>
                    <a:pt x="288" y="239"/>
                  </a:lnTo>
                  <a:lnTo>
                    <a:pt x="288" y="239"/>
                  </a:lnTo>
                  <a:lnTo>
                    <a:pt x="295" y="237"/>
                  </a:lnTo>
                  <a:lnTo>
                    <a:pt x="301" y="233"/>
                  </a:lnTo>
                  <a:lnTo>
                    <a:pt x="320" y="222"/>
                  </a:lnTo>
                  <a:lnTo>
                    <a:pt x="320" y="222"/>
                  </a:lnTo>
                  <a:lnTo>
                    <a:pt x="331" y="220"/>
                  </a:lnTo>
                  <a:lnTo>
                    <a:pt x="343" y="218"/>
                  </a:lnTo>
                  <a:lnTo>
                    <a:pt x="360" y="222"/>
                  </a:lnTo>
                  <a:lnTo>
                    <a:pt x="360" y="222"/>
                  </a:lnTo>
                  <a:lnTo>
                    <a:pt x="367" y="220"/>
                  </a:lnTo>
                  <a:lnTo>
                    <a:pt x="375" y="218"/>
                  </a:lnTo>
                  <a:lnTo>
                    <a:pt x="383" y="214"/>
                  </a:lnTo>
                  <a:lnTo>
                    <a:pt x="392" y="207"/>
                  </a:lnTo>
                  <a:lnTo>
                    <a:pt x="392" y="207"/>
                  </a:lnTo>
                  <a:lnTo>
                    <a:pt x="398" y="201"/>
                  </a:lnTo>
                  <a:lnTo>
                    <a:pt x="407" y="199"/>
                  </a:lnTo>
                  <a:lnTo>
                    <a:pt x="411" y="195"/>
                  </a:lnTo>
                  <a:lnTo>
                    <a:pt x="413" y="190"/>
                  </a:lnTo>
                  <a:lnTo>
                    <a:pt x="413" y="190"/>
                  </a:lnTo>
                  <a:lnTo>
                    <a:pt x="413" y="184"/>
                  </a:lnTo>
                  <a:lnTo>
                    <a:pt x="411" y="180"/>
                  </a:lnTo>
                  <a:lnTo>
                    <a:pt x="409" y="175"/>
                  </a:lnTo>
                  <a:lnTo>
                    <a:pt x="409" y="169"/>
                  </a:lnTo>
                  <a:lnTo>
                    <a:pt x="409" y="169"/>
                  </a:lnTo>
                  <a:lnTo>
                    <a:pt x="413" y="165"/>
                  </a:lnTo>
                  <a:lnTo>
                    <a:pt x="417" y="163"/>
                  </a:lnTo>
                  <a:lnTo>
                    <a:pt x="422" y="163"/>
                  </a:lnTo>
                  <a:lnTo>
                    <a:pt x="426" y="165"/>
                  </a:lnTo>
                  <a:lnTo>
                    <a:pt x="426" y="165"/>
                  </a:lnTo>
                  <a:lnTo>
                    <a:pt x="432" y="167"/>
                  </a:lnTo>
                  <a:lnTo>
                    <a:pt x="439" y="167"/>
                  </a:lnTo>
                  <a:lnTo>
                    <a:pt x="447" y="167"/>
                  </a:lnTo>
                  <a:lnTo>
                    <a:pt x="455" y="163"/>
                  </a:lnTo>
                  <a:lnTo>
                    <a:pt x="455" y="163"/>
                  </a:lnTo>
                  <a:lnTo>
                    <a:pt x="462" y="158"/>
                  </a:lnTo>
                  <a:lnTo>
                    <a:pt x="468" y="156"/>
                  </a:lnTo>
                  <a:lnTo>
                    <a:pt x="481" y="154"/>
                  </a:lnTo>
                  <a:lnTo>
                    <a:pt x="481" y="154"/>
                  </a:lnTo>
                  <a:lnTo>
                    <a:pt x="487" y="152"/>
                  </a:lnTo>
                  <a:lnTo>
                    <a:pt x="491" y="150"/>
                  </a:lnTo>
                  <a:lnTo>
                    <a:pt x="498" y="139"/>
                  </a:lnTo>
                  <a:lnTo>
                    <a:pt x="498" y="139"/>
                  </a:lnTo>
                  <a:lnTo>
                    <a:pt x="502" y="135"/>
                  </a:lnTo>
                  <a:lnTo>
                    <a:pt x="508" y="133"/>
                  </a:lnTo>
                  <a:lnTo>
                    <a:pt x="519" y="131"/>
                  </a:lnTo>
                  <a:lnTo>
                    <a:pt x="519" y="131"/>
                  </a:lnTo>
                  <a:lnTo>
                    <a:pt x="525" y="129"/>
                  </a:lnTo>
                  <a:lnTo>
                    <a:pt x="532" y="127"/>
                  </a:lnTo>
                  <a:lnTo>
                    <a:pt x="536" y="125"/>
                  </a:lnTo>
                  <a:lnTo>
                    <a:pt x="542" y="125"/>
                  </a:lnTo>
                  <a:lnTo>
                    <a:pt x="542" y="125"/>
                  </a:lnTo>
                  <a:lnTo>
                    <a:pt x="553" y="127"/>
                  </a:lnTo>
                  <a:lnTo>
                    <a:pt x="559" y="127"/>
                  </a:lnTo>
                  <a:lnTo>
                    <a:pt x="561" y="122"/>
                  </a:lnTo>
                  <a:lnTo>
                    <a:pt x="561" y="122"/>
                  </a:lnTo>
                  <a:lnTo>
                    <a:pt x="559" y="118"/>
                  </a:lnTo>
                  <a:lnTo>
                    <a:pt x="553" y="112"/>
                  </a:lnTo>
                  <a:lnTo>
                    <a:pt x="538" y="99"/>
                  </a:lnTo>
                  <a:lnTo>
                    <a:pt x="538" y="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DACF0E2-C6A2-4964-9A03-AD82528D9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33" y="2617558"/>
              <a:ext cx="10801" cy="25922"/>
            </a:xfrm>
            <a:custGeom>
              <a:avLst/>
              <a:gdLst>
                <a:gd name="T0" fmla="*/ 4 w 10"/>
                <a:gd name="T1" fmla="*/ 0 h 24"/>
                <a:gd name="T2" fmla="*/ 4 w 10"/>
                <a:gd name="T3" fmla="*/ 0 h 24"/>
                <a:gd name="T4" fmla="*/ 2 w 10"/>
                <a:gd name="T5" fmla="*/ 2 h 24"/>
                <a:gd name="T6" fmla="*/ 2 w 10"/>
                <a:gd name="T7" fmla="*/ 7 h 24"/>
                <a:gd name="T8" fmla="*/ 0 w 10"/>
                <a:gd name="T9" fmla="*/ 13 h 24"/>
                <a:gd name="T10" fmla="*/ 0 w 10"/>
                <a:gd name="T11" fmla="*/ 13 h 24"/>
                <a:gd name="T12" fmla="*/ 2 w 10"/>
                <a:gd name="T13" fmla="*/ 17 h 24"/>
                <a:gd name="T14" fmla="*/ 6 w 10"/>
                <a:gd name="T15" fmla="*/ 24 h 24"/>
                <a:gd name="T16" fmla="*/ 6 w 10"/>
                <a:gd name="T17" fmla="*/ 24 h 24"/>
                <a:gd name="T18" fmla="*/ 8 w 10"/>
                <a:gd name="T19" fmla="*/ 2 h 24"/>
                <a:gd name="T20" fmla="*/ 8 w 10"/>
                <a:gd name="T21" fmla="*/ 2 h 24"/>
                <a:gd name="T22" fmla="*/ 10 w 10"/>
                <a:gd name="T23" fmla="*/ 0 h 24"/>
                <a:gd name="T24" fmla="*/ 10 w 10"/>
                <a:gd name="T25" fmla="*/ 0 h 24"/>
                <a:gd name="T26" fmla="*/ 4 w 10"/>
                <a:gd name="T27" fmla="*/ 0 h 24"/>
                <a:gd name="T28" fmla="*/ 4 w 10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2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BA6FCC64-EB3C-4C57-BE1A-A979071E0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332" y="2599196"/>
              <a:ext cx="27002" cy="83168"/>
            </a:xfrm>
            <a:custGeom>
              <a:avLst/>
              <a:gdLst>
                <a:gd name="T0" fmla="*/ 13 w 25"/>
                <a:gd name="T1" fmla="*/ 75 h 77"/>
                <a:gd name="T2" fmla="*/ 13 w 25"/>
                <a:gd name="T3" fmla="*/ 75 h 77"/>
                <a:gd name="T4" fmla="*/ 15 w 25"/>
                <a:gd name="T5" fmla="*/ 77 h 77"/>
                <a:gd name="T6" fmla="*/ 15 w 25"/>
                <a:gd name="T7" fmla="*/ 77 h 77"/>
                <a:gd name="T8" fmla="*/ 17 w 25"/>
                <a:gd name="T9" fmla="*/ 60 h 77"/>
                <a:gd name="T10" fmla="*/ 19 w 25"/>
                <a:gd name="T11" fmla="*/ 49 h 77"/>
                <a:gd name="T12" fmla="*/ 19 w 25"/>
                <a:gd name="T13" fmla="*/ 49 h 77"/>
                <a:gd name="T14" fmla="*/ 21 w 25"/>
                <a:gd name="T15" fmla="*/ 41 h 77"/>
                <a:gd name="T16" fmla="*/ 21 w 25"/>
                <a:gd name="T17" fmla="*/ 41 h 77"/>
                <a:gd name="T18" fmla="*/ 17 w 25"/>
                <a:gd name="T19" fmla="*/ 34 h 77"/>
                <a:gd name="T20" fmla="*/ 15 w 25"/>
                <a:gd name="T21" fmla="*/ 30 h 77"/>
                <a:gd name="T22" fmla="*/ 15 w 25"/>
                <a:gd name="T23" fmla="*/ 30 h 77"/>
                <a:gd name="T24" fmla="*/ 17 w 25"/>
                <a:gd name="T25" fmla="*/ 24 h 77"/>
                <a:gd name="T26" fmla="*/ 17 w 25"/>
                <a:gd name="T27" fmla="*/ 19 h 77"/>
                <a:gd name="T28" fmla="*/ 19 w 25"/>
                <a:gd name="T29" fmla="*/ 17 h 77"/>
                <a:gd name="T30" fmla="*/ 19 w 25"/>
                <a:gd name="T31" fmla="*/ 17 h 77"/>
                <a:gd name="T32" fmla="*/ 25 w 25"/>
                <a:gd name="T33" fmla="*/ 17 h 77"/>
                <a:gd name="T34" fmla="*/ 25 w 25"/>
                <a:gd name="T35" fmla="*/ 17 h 77"/>
                <a:gd name="T36" fmla="*/ 25 w 25"/>
                <a:gd name="T37" fmla="*/ 5 h 77"/>
                <a:gd name="T38" fmla="*/ 17 w 25"/>
                <a:gd name="T39" fmla="*/ 0 h 77"/>
                <a:gd name="T40" fmla="*/ 17 w 25"/>
                <a:gd name="T41" fmla="*/ 0 h 77"/>
                <a:gd name="T42" fmla="*/ 15 w 25"/>
                <a:gd name="T43" fmla="*/ 9 h 77"/>
                <a:gd name="T44" fmla="*/ 15 w 25"/>
                <a:gd name="T45" fmla="*/ 9 h 77"/>
                <a:gd name="T46" fmla="*/ 13 w 25"/>
                <a:gd name="T47" fmla="*/ 17 h 77"/>
                <a:gd name="T48" fmla="*/ 8 w 25"/>
                <a:gd name="T49" fmla="*/ 26 h 77"/>
                <a:gd name="T50" fmla="*/ 0 w 25"/>
                <a:gd name="T51" fmla="*/ 41 h 77"/>
                <a:gd name="T52" fmla="*/ 13 w 25"/>
                <a:gd name="T53" fmla="*/ 72 h 77"/>
                <a:gd name="T54" fmla="*/ 13 w 25"/>
                <a:gd name="T5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" h="77">
                  <a:moveTo>
                    <a:pt x="13" y="75"/>
                  </a:moveTo>
                  <a:lnTo>
                    <a:pt x="13" y="75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7" y="60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7" y="34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7" y="24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3" y="17"/>
                  </a:lnTo>
                  <a:lnTo>
                    <a:pt x="8" y="26"/>
                  </a:lnTo>
                  <a:lnTo>
                    <a:pt x="0" y="41"/>
                  </a:lnTo>
                  <a:lnTo>
                    <a:pt x="13" y="72"/>
                  </a:lnTo>
                  <a:lnTo>
                    <a:pt x="13" y="7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991DA8A3-379C-44DA-BD97-6DA44532C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33" y="2599196"/>
              <a:ext cx="79927" cy="89648"/>
            </a:xfrm>
            <a:custGeom>
              <a:avLst/>
              <a:gdLst>
                <a:gd name="T0" fmla="*/ 67 w 74"/>
                <a:gd name="T1" fmla="*/ 0 h 83"/>
                <a:gd name="T2" fmla="*/ 67 w 74"/>
                <a:gd name="T3" fmla="*/ 0 h 83"/>
                <a:gd name="T4" fmla="*/ 46 w 74"/>
                <a:gd name="T5" fmla="*/ 11 h 83"/>
                <a:gd name="T6" fmla="*/ 46 w 74"/>
                <a:gd name="T7" fmla="*/ 11 h 83"/>
                <a:gd name="T8" fmla="*/ 36 w 74"/>
                <a:gd name="T9" fmla="*/ 15 h 83"/>
                <a:gd name="T10" fmla="*/ 29 w 74"/>
                <a:gd name="T11" fmla="*/ 19 h 83"/>
                <a:gd name="T12" fmla="*/ 12 w 74"/>
                <a:gd name="T13" fmla="*/ 11 h 83"/>
                <a:gd name="T14" fmla="*/ 10 w 74"/>
                <a:gd name="T15" fmla="*/ 5 h 83"/>
                <a:gd name="T16" fmla="*/ 10 w 74"/>
                <a:gd name="T17" fmla="*/ 5 h 83"/>
                <a:gd name="T18" fmla="*/ 10 w 74"/>
                <a:gd name="T19" fmla="*/ 5 h 83"/>
                <a:gd name="T20" fmla="*/ 8 w 74"/>
                <a:gd name="T21" fmla="*/ 19 h 83"/>
                <a:gd name="T22" fmla="*/ 8 w 74"/>
                <a:gd name="T23" fmla="*/ 19 h 83"/>
                <a:gd name="T24" fmla="*/ 8 w 74"/>
                <a:gd name="T25" fmla="*/ 34 h 83"/>
                <a:gd name="T26" fmla="*/ 6 w 74"/>
                <a:gd name="T27" fmla="*/ 45 h 83"/>
                <a:gd name="T28" fmla="*/ 4 w 74"/>
                <a:gd name="T29" fmla="*/ 49 h 83"/>
                <a:gd name="T30" fmla="*/ 4 w 74"/>
                <a:gd name="T31" fmla="*/ 49 h 83"/>
                <a:gd name="T32" fmla="*/ 2 w 74"/>
                <a:gd name="T33" fmla="*/ 60 h 83"/>
                <a:gd name="T34" fmla="*/ 0 w 74"/>
                <a:gd name="T35" fmla="*/ 77 h 83"/>
                <a:gd name="T36" fmla="*/ 0 w 74"/>
                <a:gd name="T37" fmla="*/ 77 h 83"/>
                <a:gd name="T38" fmla="*/ 8 w 74"/>
                <a:gd name="T39" fmla="*/ 81 h 83"/>
                <a:gd name="T40" fmla="*/ 15 w 74"/>
                <a:gd name="T41" fmla="*/ 83 h 83"/>
                <a:gd name="T42" fmla="*/ 15 w 74"/>
                <a:gd name="T43" fmla="*/ 83 h 83"/>
                <a:gd name="T44" fmla="*/ 19 w 74"/>
                <a:gd name="T45" fmla="*/ 83 h 83"/>
                <a:gd name="T46" fmla="*/ 25 w 74"/>
                <a:gd name="T47" fmla="*/ 79 h 83"/>
                <a:gd name="T48" fmla="*/ 27 w 74"/>
                <a:gd name="T49" fmla="*/ 77 h 83"/>
                <a:gd name="T50" fmla="*/ 29 w 74"/>
                <a:gd name="T51" fmla="*/ 72 h 83"/>
                <a:gd name="T52" fmla="*/ 29 w 74"/>
                <a:gd name="T53" fmla="*/ 72 h 83"/>
                <a:gd name="T54" fmla="*/ 29 w 74"/>
                <a:gd name="T55" fmla="*/ 70 h 83"/>
                <a:gd name="T56" fmla="*/ 31 w 74"/>
                <a:gd name="T57" fmla="*/ 68 h 83"/>
                <a:gd name="T58" fmla="*/ 40 w 74"/>
                <a:gd name="T59" fmla="*/ 68 h 83"/>
                <a:gd name="T60" fmla="*/ 40 w 74"/>
                <a:gd name="T61" fmla="*/ 68 h 83"/>
                <a:gd name="T62" fmla="*/ 44 w 74"/>
                <a:gd name="T63" fmla="*/ 66 h 83"/>
                <a:gd name="T64" fmla="*/ 46 w 74"/>
                <a:gd name="T65" fmla="*/ 64 h 83"/>
                <a:gd name="T66" fmla="*/ 51 w 74"/>
                <a:gd name="T67" fmla="*/ 60 h 83"/>
                <a:gd name="T68" fmla="*/ 51 w 74"/>
                <a:gd name="T69" fmla="*/ 60 h 83"/>
                <a:gd name="T70" fmla="*/ 51 w 74"/>
                <a:gd name="T71" fmla="*/ 58 h 83"/>
                <a:gd name="T72" fmla="*/ 51 w 74"/>
                <a:gd name="T73" fmla="*/ 55 h 83"/>
                <a:gd name="T74" fmla="*/ 46 w 74"/>
                <a:gd name="T75" fmla="*/ 51 h 83"/>
                <a:gd name="T76" fmla="*/ 38 w 74"/>
                <a:gd name="T77" fmla="*/ 43 h 83"/>
                <a:gd name="T78" fmla="*/ 38 w 74"/>
                <a:gd name="T79" fmla="*/ 43 h 83"/>
                <a:gd name="T80" fmla="*/ 36 w 74"/>
                <a:gd name="T81" fmla="*/ 41 h 83"/>
                <a:gd name="T82" fmla="*/ 40 w 74"/>
                <a:gd name="T83" fmla="*/ 36 h 83"/>
                <a:gd name="T84" fmla="*/ 46 w 74"/>
                <a:gd name="T85" fmla="*/ 34 h 83"/>
                <a:gd name="T86" fmla="*/ 55 w 74"/>
                <a:gd name="T87" fmla="*/ 32 h 83"/>
                <a:gd name="T88" fmla="*/ 55 w 74"/>
                <a:gd name="T89" fmla="*/ 32 h 83"/>
                <a:gd name="T90" fmla="*/ 63 w 74"/>
                <a:gd name="T91" fmla="*/ 30 h 83"/>
                <a:gd name="T92" fmla="*/ 65 w 74"/>
                <a:gd name="T93" fmla="*/ 28 h 83"/>
                <a:gd name="T94" fmla="*/ 70 w 74"/>
                <a:gd name="T95" fmla="*/ 28 h 83"/>
                <a:gd name="T96" fmla="*/ 74 w 74"/>
                <a:gd name="T97" fmla="*/ 26 h 83"/>
                <a:gd name="T98" fmla="*/ 74 w 74"/>
                <a:gd name="T99" fmla="*/ 26 h 83"/>
                <a:gd name="T100" fmla="*/ 74 w 74"/>
                <a:gd name="T101" fmla="*/ 26 h 83"/>
                <a:gd name="T102" fmla="*/ 74 w 74"/>
                <a:gd name="T103" fmla="*/ 26 h 83"/>
                <a:gd name="T104" fmla="*/ 70 w 74"/>
                <a:gd name="T105" fmla="*/ 9 h 83"/>
                <a:gd name="T106" fmla="*/ 70 w 74"/>
                <a:gd name="T107" fmla="*/ 9 h 83"/>
                <a:gd name="T108" fmla="*/ 67 w 74"/>
                <a:gd name="T109" fmla="*/ 0 h 83"/>
                <a:gd name="T110" fmla="*/ 67 w 74"/>
                <a:gd name="T1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" h="83">
                  <a:moveTo>
                    <a:pt x="67" y="0"/>
                  </a:moveTo>
                  <a:lnTo>
                    <a:pt x="67" y="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36" y="15"/>
                  </a:lnTo>
                  <a:lnTo>
                    <a:pt x="29" y="19"/>
                  </a:lnTo>
                  <a:lnTo>
                    <a:pt x="12" y="11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34"/>
                  </a:lnTo>
                  <a:lnTo>
                    <a:pt x="6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2" y="60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8" y="81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9" y="83"/>
                  </a:lnTo>
                  <a:lnTo>
                    <a:pt x="25" y="79"/>
                  </a:lnTo>
                  <a:lnTo>
                    <a:pt x="27" y="77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9" y="70"/>
                  </a:lnTo>
                  <a:lnTo>
                    <a:pt x="31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58"/>
                  </a:lnTo>
                  <a:lnTo>
                    <a:pt x="51" y="55"/>
                  </a:lnTo>
                  <a:lnTo>
                    <a:pt x="46" y="51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40" y="36"/>
                  </a:lnTo>
                  <a:lnTo>
                    <a:pt x="46" y="34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6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4F1E6B49-0F2C-4521-AA1D-78A41799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351" y="2379936"/>
              <a:ext cx="210618" cy="89648"/>
            </a:xfrm>
            <a:custGeom>
              <a:avLst/>
              <a:gdLst>
                <a:gd name="T0" fmla="*/ 176 w 195"/>
                <a:gd name="T1" fmla="*/ 13 h 83"/>
                <a:gd name="T2" fmla="*/ 163 w 195"/>
                <a:gd name="T3" fmla="*/ 10 h 83"/>
                <a:gd name="T4" fmla="*/ 125 w 195"/>
                <a:gd name="T5" fmla="*/ 6 h 83"/>
                <a:gd name="T6" fmla="*/ 110 w 195"/>
                <a:gd name="T7" fmla="*/ 8 h 83"/>
                <a:gd name="T8" fmla="*/ 93 w 195"/>
                <a:gd name="T9" fmla="*/ 2 h 83"/>
                <a:gd name="T10" fmla="*/ 77 w 195"/>
                <a:gd name="T11" fmla="*/ 4 h 83"/>
                <a:gd name="T12" fmla="*/ 74 w 195"/>
                <a:gd name="T13" fmla="*/ 13 h 83"/>
                <a:gd name="T14" fmla="*/ 60 w 195"/>
                <a:gd name="T15" fmla="*/ 10 h 83"/>
                <a:gd name="T16" fmla="*/ 43 w 195"/>
                <a:gd name="T17" fmla="*/ 8 h 83"/>
                <a:gd name="T18" fmla="*/ 34 w 195"/>
                <a:gd name="T19" fmla="*/ 13 h 83"/>
                <a:gd name="T20" fmla="*/ 24 w 195"/>
                <a:gd name="T21" fmla="*/ 23 h 83"/>
                <a:gd name="T22" fmla="*/ 17 w 195"/>
                <a:gd name="T23" fmla="*/ 34 h 83"/>
                <a:gd name="T24" fmla="*/ 26 w 195"/>
                <a:gd name="T25" fmla="*/ 40 h 83"/>
                <a:gd name="T26" fmla="*/ 32 w 195"/>
                <a:gd name="T27" fmla="*/ 42 h 83"/>
                <a:gd name="T28" fmla="*/ 38 w 195"/>
                <a:gd name="T29" fmla="*/ 40 h 83"/>
                <a:gd name="T30" fmla="*/ 49 w 195"/>
                <a:gd name="T31" fmla="*/ 40 h 83"/>
                <a:gd name="T32" fmla="*/ 66 w 195"/>
                <a:gd name="T33" fmla="*/ 53 h 83"/>
                <a:gd name="T34" fmla="*/ 55 w 195"/>
                <a:gd name="T35" fmla="*/ 59 h 83"/>
                <a:gd name="T36" fmla="*/ 47 w 195"/>
                <a:gd name="T37" fmla="*/ 63 h 83"/>
                <a:gd name="T38" fmla="*/ 38 w 195"/>
                <a:gd name="T39" fmla="*/ 63 h 83"/>
                <a:gd name="T40" fmla="*/ 13 w 195"/>
                <a:gd name="T41" fmla="*/ 66 h 83"/>
                <a:gd name="T42" fmla="*/ 5 w 195"/>
                <a:gd name="T43" fmla="*/ 70 h 83"/>
                <a:gd name="T44" fmla="*/ 0 w 195"/>
                <a:gd name="T45" fmla="*/ 76 h 83"/>
                <a:gd name="T46" fmla="*/ 19 w 195"/>
                <a:gd name="T47" fmla="*/ 76 h 83"/>
                <a:gd name="T48" fmla="*/ 30 w 195"/>
                <a:gd name="T49" fmla="*/ 80 h 83"/>
                <a:gd name="T50" fmla="*/ 43 w 195"/>
                <a:gd name="T51" fmla="*/ 78 h 83"/>
                <a:gd name="T52" fmla="*/ 49 w 195"/>
                <a:gd name="T53" fmla="*/ 83 h 83"/>
                <a:gd name="T54" fmla="*/ 70 w 195"/>
                <a:gd name="T55" fmla="*/ 83 h 83"/>
                <a:gd name="T56" fmla="*/ 83 w 195"/>
                <a:gd name="T57" fmla="*/ 76 h 83"/>
                <a:gd name="T58" fmla="*/ 83 w 195"/>
                <a:gd name="T59" fmla="*/ 70 h 83"/>
                <a:gd name="T60" fmla="*/ 91 w 195"/>
                <a:gd name="T61" fmla="*/ 68 h 83"/>
                <a:gd name="T62" fmla="*/ 100 w 195"/>
                <a:gd name="T63" fmla="*/ 61 h 83"/>
                <a:gd name="T64" fmla="*/ 110 w 195"/>
                <a:gd name="T65" fmla="*/ 57 h 83"/>
                <a:gd name="T66" fmla="*/ 119 w 195"/>
                <a:gd name="T67" fmla="*/ 61 h 83"/>
                <a:gd name="T68" fmla="*/ 127 w 195"/>
                <a:gd name="T69" fmla="*/ 59 h 83"/>
                <a:gd name="T70" fmla="*/ 136 w 195"/>
                <a:gd name="T71" fmla="*/ 51 h 83"/>
                <a:gd name="T72" fmla="*/ 149 w 195"/>
                <a:gd name="T73" fmla="*/ 49 h 83"/>
                <a:gd name="T74" fmla="*/ 163 w 195"/>
                <a:gd name="T75" fmla="*/ 40 h 83"/>
                <a:gd name="T76" fmla="*/ 170 w 195"/>
                <a:gd name="T77" fmla="*/ 36 h 83"/>
                <a:gd name="T78" fmla="*/ 187 w 195"/>
                <a:gd name="T79" fmla="*/ 27 h 83"/>
                <a:gd name="T80" fmla="*/ 195 w 195"/>
                <a:gd name="T81" fmla="*/ 23 h 83"/>
                <a:gd name="T82" fmla="*/ 191 w 195"/>
                <a:gd name="T83" fmla="*/ 19 h 83"/>
                <a:gd name="T84" fmla="*/ 180 w 195"/>
                <a:gd name="T85" fmla="*/ 1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" h="83">
                  <a:moveTo>
                    <a:pt x="180" y="15"/>
                  </a:moveTo>
                  <a:lnTo>
                    <a:pt x="180" y="15"/>
                  </a:lnTo>
                  <a:lnTo>
                    <a:pt x="176" y="13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140" y="8"/>
                  </a:lnTo>
                  <a:lnTo>
                    <a:pt x="125" y="6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0" y="8"/>
                  </a:lnTo>
                  <a:lnTo>
                    <a:pt x="104" y="6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89" y="0"/>
                  </a:lnTo>
                  <a:lnTo>
                    <a:pt x="83" y="2"/>
                  </a:lnTo>
                  <a:lnTo>
                    <a:pt x="77" y="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3"/>
                  </a:lnTo>
                  <a:lnTo>
                    <a:pt x="70" y="15"/>
                  </a:lnTo>
                  <a:lnTo>
                    <a:pt x="66" y="15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1" y="8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0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1" y="27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1" y="36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8" y="42"/>
                  </a:lnTo>
                  <a:lnTo>
                    <a:pt x="32" y="4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41" y="38"/>
                  </a:lnTo>
                  <a:lnTo>
                    <a:pt x="43" y="38"/>
                  </a:lnTo>
                  <a:lnTo>
                    <a:pt x="49" y="40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6" y="53"/>
                  </a:lnTo>
                  <a:lnTo>
                    <a:pt x="64" y="55"/>
                  </a:lnTo>
                  <a:lnTo>
                    <a:pt x="60" y="57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1" y="63"/>
                  </a:lnTo>
                  <a:lnTo>
                    <a:pt x="47" y="63"/>
                  </a:lnTo>
                  <a:lnTo>
                    <a:pt x="43" y="61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26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9" y="68"/>
                  </a:lnTo>
                  <a:lnTo>
                    <a:pt x="5" y="70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5" y="78"/>
                  </a:lnTo>
                  <a:lnTo>
                    <a:pt x="11" y="78"/>
                  </a:lnTo>
                  <a:lnTo>
                    <a:pt x="19" y="76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4" y="78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5" y="83"/>
                  </a:lnTo>
                  <a:lnTo>
                    <a:pt x="49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70" y="83"/>
                  </a:lnTo>
                  <a:lnTo>
                    <a:pt x="81" y="80"/>
                  </a:lnTo>
                  <a:lnTo>
                    <a:pt x="81" y="80"/>
                  </a:lnTo>
                  <a:lnTo>
                    <a:pt x="83" y="76"/>
                  </a:lnTo>
                  <a:lnTo>
                    <a:pt x="83" y="72"/>
                  </a:lnTo>
                  <a:lnTo>
                    <a:pt x="83" y="72"/>
                  </a:lnTo>
                  <a:lnTo>
                    <a:pt x="83" y="70"/>
                  </a:lnTo>
                  <a:lnTo>
                    <a:pt x="85" y="68"/>
                  </a:lnTo>
                  <a:lnTo>
                    <a:pt x="91" y="68"/>
                  </a:lnTo>
                  <a:lnTo>
                    <a:pt x="91" y="68"/>
                  </a:lnTo>
                  <a:lnTo>
                    <a:pt x="96" y="63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106" y="59"/>
                  </a:lnTo>
                  <a:lnTo>
                    <a:pt x="108" y="57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7" y="61"/>
                  </a:lnTo>
                  <a:lnTo>
                    <a:pt x="119" y="61"/>
                  </a:lnTo>
                  <a:lnTo>
                    <a:pt x="123" y="61"/>
                  </a:lnTo>
                  <a:lnTo>
                    <a:pt x="123" y="61"/>
                  </a:lnTo>
                  <a:lnTo>
                    <a:pt x="127" y="59"/>
                  </a:lnTo>
                  <a:lnTo>
                    <a:pt x="134" y="53"/>
                  </a:lnTo>
                  <a:lnTo>
                    <a:pt x="134" y="53"/>
                  </a:lnTo>
                  <a:lnTo>
                    <a:pt x="136" y="51"/>
                  </a:lnTo>
                  <a:lnTo>
                    <a:pt x="140" y="49"/>
                  </a:lnTo>
                  <a:lnTo>
                    <a:pt x="149" y="49"/>
                  </a:lnTo>
                  <a:lnTo>
                    <a:pt x="149" y="49"/>
                  </a:lnTo>
                  <a:lnTo>
                    <a:pt x="155" y="49"/>
                  </a:lnTo>
                  <a:lnTo>
                    <a:pt x="159" y="47"/>
                  </a:lnTo>
                  <a:lnTo>
                    <a:pt x="163" y="40"/>
                  </a:lnTo>
                  <a:lnTo>
                    <a:pt x="163" y="40"/>
                  </a:lnTo>
                  <a:lnTo>
                    <a:pt x="165" y="38"/>
                  </a:lnTo>
                  <a:lnTo>
                    <a:pt x="170" y="36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87" y="27"/>
                  </a:lnTo>
                  <a:lnTo>
                    <a:pt x="193" y="25"/>
                  </a:lnTo>
                  <a:lnTo>
                    <a:pt x="193" y="25"/>
                  </a:lnTo>
                  <a:lnTo>
                    <a:pt x="195" y="23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191" y="19"/>
                  </a:lnTo>
                  <a:lnTo>
                    <a:pt x="187" y="19"/>
                  </a:lnTo>
                  <a:lnTo>
                    <a:pt x="185" y="19"/>
                  </a:lnTo>
                  <a:lnTo>
                    <a:pt x="180" y="15"/>
                  </a:lnTo>
                  <a:lnTo>
                    <a:pt x="180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84FB704-0850-43D7-8A0E-58B31C157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501" y="2368055"/>
              <a:ext cx="131771" cy="59405"/>
            </a:xfrm>
            <a:custGeom>
              <a:avLst/>
              <a:gdLst>
                <a:gd name="T0" fmla="*/ 50 w 122"/>
                <a:gd name="T1" fmla="*/ 43 h 55"/>
                <a:gd name="T2" fmla="*/ 57 w 122"/>
                <a:gd name="T3" fmla="*/ 45 h 55"/>
                <a:gd name="T4" fmla="*/ 61 w 122"/>
                <a:gd name="T5" fmla="*/ 53 h 55"/>
                <a:gd name="T6" fmla="*/ 63 w 122"/>
                <a:gd name="T7" fmla="*/ 55 h 55"/>
                <a:gd name="T8" fmla="*/ 80 w 122"/>
                <a:gd name="T9" fmla="*/ 51 h 55"/>
                <a:gd name="T10" fmla="*/ 97 w 122"/>
                <a:gd name="T11" fmla="*/ 53 h 55"/>
                <a:gd name="T12" fmla="*/ 95 w 122"/>
                <a:gd name="T13" fmla="*/ 49 h 55"/>
                <a:gd name="T14" fmla="*/ 97 w 122"/>
                <a:gd name="T15" fmla="*/ 47 h 55"/>
                <a:gd name="T16" fmla="*/ 108 w 122"/>
                <a:gd name="T17" fmla="*/ 53 h 55"/>
                <a:gd name="T18" fmla="*/ 114 w 122"/>
                <a:gd name="T19" fmla="*/ 55 h 55"/>
                <a:gd name="T20" fmla="*/ 122 w 122"/>
                <a:gd name="T21" fmla="*/ 53 h 55"/>
                <a:gd name="T22" fmla="*/ 122 w 122"/>
                <a:gd name="T23" fmla="*/ 51 h 55"/>
                <a:gd name="T24" fmla="*/ 116 w 122"/>
                <a:gd name="T25" fmla="*/ 45 h 55"/>
                <a:gd name="T26" fmla="*/ 116 w 122"/>
                <a:gd name="T27" fmla="*/ 43 h 55"/>
                <a:gd name="T28" fmla="*/ 120 w 122"/>
                <a:gd name="T29" fmla="*/ 38 h 55"/>
                <a:gd name="T30" fmla="*/ 108 w 122"/>
                <a:gd name="T31" fmla="*/ 34 h 55"/>
                <a:gd name="T32" fmla="*/ 108 w 122"/>
                <a:gd name="T33" fmla="*/ 32 h 55"/>
                <a:gd name="T34" fmla="*/ 105 w 122"/>
                <a:gd name="T35" fmla="*/ 24 h 55"/>
                <a:gd name="T36" fmla="*/ 103 w 122"/>
                <a:gd name="T37" fmla="*/ 21 h 55"/>
                <a:gd name="T38" fmla="*/ 97 w 122"/>
                <a:gd name="T39" fmla="*/ 19 h 55"/>
                <a:gd name="T40" fmla="*/ 86 w 122"/>
                <a:gd name="T41" fmla="*/ 19 h 55"/>
                <a:gd name="T42" fmla="*/ 78 w 122"/>
                <a:gd name="T43" fmla="*/ 21 h 55"/>
                <a:gd name="T44" fmla="*/ 74 w 122"/>
                <a:gd name="T45" fmla="*/ 21 h 55"/>
                <a:gd name="T46" fmla="*/ 67 w 122"/>
                <a:gd name="T47" fmla="*/ 17 h 55"/>
                <a:gd name="T48" fmla="*/ 61 w 122"/>
                <a:gd name="T49" fmla="*/ 15 h 55"/>
                <a:gd name="T50" fmla="*/ 57 w 122"/>
                <a:gd name="T51" fmla="*/ 9 h 55"/>
                <a:gd name="T52" fmla="*/ 44 w 122"/>
                <a:gd name="T53" fmla="*/ 9 h 55"/>
                <a:gd name="T54" fmla="*/ 29 w 122"/>
                <a:gd name="T55" fmla="*/ 7 h 55"/>
                <a:gd name="T56" fmla="*/ 19 w 122"/>
                <a:gd name="T57" fmla="*/ 2 h 55"/>
                <a:gd name="T58" fmla="*/ 8 w 122"/>
                <a:gd name="T59" fmla="*/ 0 h 55"/>
                <a:gd name="T60" fmla="*/ 0 w 122"/>
                <a:gd name="T61" fmla="*/ 5 h 55"/>
                <a:gd name="T62" fmla="*/ 16 w 122"/>
                <a:gd name="T63" fmla="*/ 11 h 55"/>
                <a:gd name="T64" fmla="*/ 27 w 122"/>
                <a:gd name="T65" fmla="*/ 15 h 55"/>
                <a:gd name="T66" fmla="*/ 27 w 122"/>
                <a:gd name="T67" fmla="*/ 19 h 55"/>
                <a:gd name="T68" fmla="*/ 33 w 122"/>
                <a:gd name="T69" fmla="*/ 30 h 55"/>
                <a:gd name="T70" fmla="*/ 36 w 122"/>
                <a:gd name="T71" fmla="*/ 38 h 55"/>
                <a:gd name="T72" fmla="*/ 31 w 122"/>
                <a:gd name="T73" fmla="*/ 45 h 55"/>
                <a:gd name="T74" fmla="*/ 42 w 122"/>
                <a:gd name="T75" fmla="*/ 45 h 55"/>
                <a:gd name="T76" fmla="*/ 50 w 122"/>
                <a:gd name="T77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55">
                  <a:moveTo>
                    <a:pt x="50" y="43"/>
                  </a:moveTo>
                  <a:lnTo>
                    <a:pt x="50" y="43"/>
                  </a:lnTo>
                  <a:lnTo>
                    <a:pt x="52" y="43"/>
                  </a:lnTo>
                  <a:lnTo>
                    <a:pt x="57" y="45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88" y="51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7" y="47"/>
                  </a:lnTo>
                  <a:lnTo>
                    <a:pt x="101" y="49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4" y="55"/>
                  </a:lnTo>
                  <a:lnTo>
                    <a:pt x="118" y="55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22" y="51"/>
                  </a:lnTo>
                  <a:lnTo>
                    <a:pt x="120" y="49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6" y="43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2"/>
                  </a:lnTo>
                  <a:lnTo>
                    <a:pt x="105" y="28"/>
                  </a:lnTo>
                  <a:lnTo>
                    <a:pt x="105" y="24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99" y="21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86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4" y="21"/>
                  </a:lnTo>
                  <a:lnTo>
                    <a:pt x="69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1" y="15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2" y="9"/>
                  </a:lnTo>
                  <a:lnTo>
                    <a:pt x="44" y="9"/>
                  </a:lnTo>
                  <a:lnTo>
                    <a:pt x="36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19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7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31" y="26"/>
                  </a:lnTo>
                  <a:lnTo>
                    <a:pt x="33" y="30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42" y="45"/>
                  </a:lnTo>
                  <a:lnTo>
                    <a:pt x="50" y="43"/>
                  </a:lnTo>
                  <a:lnTo>
                    <a:pt x="50" y="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BB3ACD83-EB24-44A6-86BE-6BBB3D578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958" y="2404779"/>
              <a:ext cx="358591" cy="139333"/>
            </a:xfrm>
            <a:custGeom>
              <a:avLst/>
              <a:gdLst>
                <a:gd name="T0" fmla="*/ 324 w 332"/>
                <a:gd name="T1" fmla="*/ 81 h 129"/>
                <a:gd name="T2" fmla="*/ 322 w 332"/>
                <a:gd name="T3" fmla="*/ 57 h 129"/>
                <a:gd name="T4" fmla="*/ 324 w 332"/>
                <a:gd name="T5" fmla="*/ 51 h 129"/>
                <a:gd name="T6" fmla="*/ 324 w 332"/>
                <a:gd name="T7" fmla="*/ 40 h 129"/>
                <a:gd name="T8" fmla="*/ 313 w 332"/>
                <a:gd name="T9" fmla="*/ 38 h 129"/>
                <a:gd name="T10" fmla="*/ 309 w 332"/>
                <a:gd name="T11" fmla="*/ 24 h 129"/>
                <a:gd name="T12" fmla="*/ 296 w 332"/>
                <a:gd name="T13" fmla="*/ 9 h 129"/>
                <a:gd name="T14" fmla="*/ 275 w 332"/>
                <a:gd name="T15" fmla="*/ 11 h 129"/>
                <a:gd name="T16" fmla="*/ 248 w 332"/>
                <a:gd name="T17" fmla="*/ 21 h 129"/>
                <a:gd name="T18" fmla="*/ 227 w 332"/>
                <a:gd name="T19" fmla="*/ 21 h 129"/>
                <a:gd name="T20" fmla="*/ 199 w 332"/>
                <a:gd name="T21" fmla="*/ 19 h 129"/>
                <a:gd name="T22" fmla="*/ 184 w 332"/>
                <a:gd name="T23" fmla="*/ 15 h 129"/>
                <a:gd name="T24" fmla="*/ 174 w 332"/>
                <a:gd name="T25" fmla="*/ 9 h 129"/>
                <a:gd name="T26" fmla="*/ 146 w 332"/>
                <a:gd name="T27" fmla="*/ 0 h 129"/>
                <a:gd name="T28" fmla="*/ 114 w 332"/>
                <a:gd name="T29" fmla="*/ 4 h 129"/>
                <a:gd name="T30" fmla="*/ 89 w 332"/>
                <a:gd name="T31" fmla="*/ 19 h 129"/>
                <a:gd name="T32" fmla="*/ 53 w 332"/>
                <a:gd name="T33" fmla="*/ 19 h 129"/>
                <a:gd name="T34" fmla="*/ 51 w 332"/>
                <a:gd name="T35" fmla="*/ 30 h 129"/>
                <a:gd name="T36" fmla="*/ 25 w 332"/>
                <a:gd name="T37" fmla="*/ 34 h 129"/>
                <a:gd name="T38" fmla="*/ 2 w 332"/>
                <a:gd name="T39" fmla="*/ 40 h 129"/>
                <a:gd name="T40" fmla="*/ 4 w 332"/>
                <a:gd name="T41" fmla="*/ 49 h 129"/>
                <a:gd name="T42" fmla="*/ 11 w 332"/>
                <a:gd name="T43" fmla="*/ 55 h 129"/>
                <a:gd name="T44" fmla="*/ 13 w 332"/>
                <a:gd name="T45" fmla="*/ 64 h 129"/>
                <a:gd name="T46" fmla="*/ 11 w 332"/>
                <a:gd name="T47" fmla="*/ 74 h 129"/>
                <a:gd name="T48" fmla="*/ 15 w 332"/>
                <a:gd name="T49" fmla="*/ 83 h 129"/>
                <a:gd name="T50" fmla="*/ 13 w 332"/>
                <a:gd name="T51" fmla="*/ 89 h 129"/>
                <a:gd name="T52" fmla="*/ 19 w 332"/>
                <a:gd name="T53" fmla="*/ 98 h 129"/>
                <a:gd name="T54" fmla="*/ 28 w 332"/>
                <a:gd name="T55" fmla="*/ 102 h 129"/>
                <a:gd name="T56" fmla="*/ 34 w 332"/>
                <a:gd name="T57" fmla="*/ 108 h 129"/>
                <a:gd name="T58" fmla="*/ 47 w 332"/>
                <a:gd name="T59" fmla="*/ 108 h 129"/>
                <a:gd name="T60" fmla="*/ 59 w 332"/>
                <a:gd name="T61" fmla="*/ 123 h 129"/>
                <a:gd name="T62" fmla="*/ 76 w 332"/>
                <a:gd name="T63" fmla="*/ 117 h 129"/>
                <a:gd name="T64" fmla="*/ 91 w 332"/>
                <a:gd name="T65" fmla="*/ 110 h 129"/>
                <a:gd name="T66" fmla="*/ 116 w 332"/>
                <a:gd name="T67" fmla="*/ 123 h 129"/>
                <a:gd name="T68" fmla="*/ 133 w 332"/>
                <a:gd name="T69" fmla="*/ 121 h 129"/>
                <a:gd name="T70" fmla="*/ 150 w 332"/>
                <a:gd name="T71" fmla="*/ 110 h 129"/>
                <a:gd name="T72" fmla="*/ 161 w 332"/>
                <a:gd name="T73" fmla="*/ 115 h 129"/>
                <a:gd name="T74" fmla="*/ 176 w 332"/>
                <a:gd name="T75" fmla="*/ 108 h 129"/>
                <a:gd name="T76" fmla="*/ 176 w 332"/>
                <a:gd name="T77" fmla="*/ 117 h 129"/>
                <a:gd name="T78" fmla="*/ 174 w 332"/>
                <a:gd name="T79" fmla="*/ 127 h 129"/>
                <a:gd name="T80" fmla="*/ 182 w 332"/>
                <a:gd name="T81" fmla="*/ 125 h 129"/>
                <a:gd name="T82" fmla="*/ 188 w 332"/>
                <a:gd name="T83" fmla="*/ 113 h 129"/>
                <a:gd name="T84" fmla="*/ 208 w 332"/>
                <a:gd name="T85" fmla="*/ 113 h 129"/>
                <a:gd name="T86" fmla="*/ 218 w 332"/>
                <a:gd name="T87" fmla="*/ 110 h 129"/>
                <a:gd name="T88" fmla="*/ 239 w 332"/>
                <a:gd name="T89" fmla="*/ 113 h 129"/>
                <a:gd name="T90" fmla="*/ 256 w 332"/>
                <a:gd name="T91" fmla="*/ 106 h 129"/>
                <a:gd name="T92" fmla="*/ 284 w 332"/>
                <a:gd name="T93" fmla="*/ 102 h 129"/>
                <a:gd name="T94" fmla="*/ 296 w 332"/>
                <a:gd name="T95" fmla="*/ 98 h 129"/>
                <a:gd name="T96" fmla="*/ 311 w 332"/>
                <a:gd name="T97" fmla="*/ 102 h 129"/>
                <a:gd name="T98" fmla="*/ 324 w 332"/>
                <a:gd name="T99" fmla="*/ 106 h 129"/>
                <a:gd name="T100" fmla="*/ 332 w 332"/>
                <a:gd name="T101" fmla="*/ 104 h 129"/>
                <a:gd name="T102" fmla="*/ 28 w 332"/>
                <a:gd name="T103" fmla="*/ 21 h 129"/>
                <a:gd name="T104" fmla="*/ 47 w 332"/>
                <a:gd name="T105" fmla="*/ 21 h 129"/>
                <a:gd name="T106" fmla="*/ 51 w 332"/>
                <a:gd name="T107" fmla="*/ 17 h 129"/>
                <a:gd name="T108" fmla="*/ 34 w 332"/>
                <a:gd name="T109" fmla="*/ 4 h 129"/>
                <a:gd name="T110" fmla="*/ 25 w 332"/>
                <a:gd name="T111" fmla="*/ 0 h 129"/>
                <a:gd name="T112" fmla="*/ 8 w 332"/>
                <a:gd name="T113" fmla="*/ 0 h 129"/>
                <a:gd name="T114" fmla="*/ 8 w 332"/>
                <a:gd name="T115" fmla="*/ 13 h 129"/>
                <a:gd name="T116" fmla="*/ 4 w 332"/>
                <a:gd name="T117" fmla="*/ 21 h 129"/>
                <a:gd name="T118" fmla="*/ 0 w 332"/>
                <a:gd name="T119" fmla="*/ 28 h 129"/>
                <a:gd name="T120" fmla="*/ 15 w 332"/>
                <a:gd name="T121" fmla="*/ 32 h 129"/>
                <a:gd name="T122" fmla="*/ 28 w 332"/>
                <a:gd name="T123" fmla="*/ 2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29">
                  <a:moveTo>
                    <a:pt x="324" y="89"/>
                  </a:moveTo>
                  <a:lnTo>
                    <a:pt x="324" y="89"/>
                  </a:lnTo>
                  <a:lnTo>
                    <a:pt x="322" y="87"/>
                  </a:lnTo>
                  <a:lnTo>
                    <a:pt x="324" y="81"/>
                  </a:lnTo>
                  <a:lnTo>
                    <a:pt x="324" y="70"/>
                  </a:lnTo>
                  <a:lnTo>
                    <a:pt x="324" y="70"/>
                  </a:lnTo>
                  <a:lnTo>
                    <a:pt x="322" y="62"/>
                  </a:lnTo>
                  <a:lnTo>
                    <a:pt x="322" y="57"/>
                  </a:lnTo>
                  <a:lnTo>
                    <a:pt x="324" y="55"/>
                  </a:lnTo>
                  <a:lnTo>
                    <a:pt x="324" y="55"/>
                  </a:lnTo>
                  <a:lnTo>
                    <a:pt x="324" y="55"/>
                  </a:lnTo>
                  <a:lnTo>
                    <a:pt x="324" y="51"/>
                  </a:lnTo>
                  <a:lnTo>
                    <a:pt x="326" y="49"/>
                  </a:lnTo>
                  <a:lnTo>
                    <a:pt x="328" y="47"/>
                  </a:lnTo>
                  <a:lnTo>
                    <a:pt x="328" y="47"/>
                  </a:lnTo>
                  <a:lnTo>
                    <a:pt x="324" y="40"/>
                  </a:lnTo>
                  <a:lnTo>
                    <a:pt x="324" y="40"/>
                  </a:lnTo>
                  <a:lnTo>
                    <a:pt x="322" y="40"/>
                  </a:lnTo>
                  <a:lnTo>
                    <a:pt x="318" y="40"/>
                  </a:lnTo>
                  <a:lnTo>
                    <a:pt x="313" y="38"/>
                  </a:lnTo>
                  <a:lnTo>
                    <a:pt x="311" y="34"/>
                  </a:lnTo>
                  <a:lnTo>
                    <a:pt x="311" y="34"/>
                  </a:lnTo>
                  <a:lnTo>
                    <a:pt x="309" y="26"/>
                  </a:lnTo>
                  <a:lnTo>
                    <a:pt x="309" y="24"/>
                  </a:lnTo>
                  <a:lnTo>
                    <a:pt x="305" y="19"/>
                  </a:lnTo>
                  <a:lnTo>
                    <a:pt x="305" y="19"/>
                  </a:lnTo>
                  <a:lnTo>
                    <a:pt x="301" y="11"/>
                  </a:lnTo>
                  <a:lnTo>
                    <a:pt x="296" y="9"/>
                  </a:lnTo>
                  <a:lnTo>
                    <a:pt x="294" y="9"/>
                  </a:lnTo>
                  <a:lnTo>
                    <a:pt x="294" y="9"/>
                  </a:lnTo>
                  <a:lnTo>
                    <a:pt x="286" y="11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67" y="15"/>
                  </a:lnTo>
                  <a:lnTo>
                    <a:pt x="256" y="19"/>
                  </a:lnTo>
                  <a:lnTo>
                    <a:pt x="248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35" y="19"/>
                  </a:lnTo>
                  <a:lnTo>
                    <a:pt x="227" y="21"/>
                  </a:lnTo>
                  <a:lnTo>
                    <a:pt x="210" y="21"/>
                  </a:lnTo>
                  <a:lnTo>
                    <a:pt x="210" y="21"/>
                  </a:lnTo>
                  <a:lnTo>
                    <a:pt x="203" y="21"/>
                  </a:lnTo>
                  <a:lnTo>
                    <a:pt x="199" y="19"/>
                  </a:lnTo>
                  <a:lnTo>
                    <a:pt x="195" y="15"/>
                  </a:lnTo>
                  <a:lnTo>
                    <a:pt x="188" y="15"/>
                  </a:lnTo>
                  <a:lnTo>
                    <a:pt x="188" y="15"/>
                  </a:lnTo>
                  <a:lnTo>
                    <a:pt x="184" y="15"/>
                  </a:lnTo>
                  <a:lnTo>
                    <a:pt x="182" y="11"/>
                  </a:lnTo>
                  <a:lnTo>
                    <a:pt x="178" y="9"/>
                  </a:lnTo>
                  <a:lnTo>
                    <a:pt x="174" y="9"/>
                  </a:lnTo>
                  <a:lnTo>
                    <a:pt x="174" y="9"/>
                  </a:lnTo>
                  <a:lnTo>
                    <a:pt x="169" y="7"/>
                  </a:lnTo>
                  <a:lnTo>
                    <a:pt x="167" y="7"/>
                  </a:lnTo>
                  <a:lnTo>
                    <a:pt x="161" y="2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4" y="4"/>
                  </a:lnTo>
                  <a:lnTo>
                    <a:pt x="102" y="11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9" y="19"/>
                  </a:lnTo>
                  <a:lnTo>
                    <a:pt x="85" y="21"/>
                  </a:lnTo>
                  <a:lnTo>
                    <a:pt x="72" y="19"/>
                  </a:lnTo>
                  <a:lnTo>
                    <a:pt x="59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26"/>
                  </a:lnTo>
                  <a:lnTo>
                    <a:pt x="51" y="30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36" y="34"/>
                  </a:lnTo>
                  <a:lnTo>
                    <a:pt x="25" y="34"/>
                  </a:lnTo>
                  <a:lnTo>
                    <a:pt x="15" y="3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2" y="40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8" y="49"/>
                  </a:lnTo>
                  <a:lnTo>
                    <a:pt x="11" y="51"/>
                  </a:lnTo>
                  <a:lnTo>
                    <a:pt x="13" y="53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7"/>
                  </a:lnTo>
                  <a:lnTo>
                    <a:pt x="13" y="62"/>
                  </a:lnTo>
                  <a:lnTo>
                    <a:pt x="13" y="64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11" y="76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5" y="83"/>
                  </a:lnTo>
                  <a:lnTo>
                    <a:pt x="17" y="85"/>
                  </a:lnTo>
                  <a:lnTo>
                    <a:pt x="17" y="89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5" y="93"/>
                  </a:lnTo>
                  <a:lnTo>
                    <a:pt x="19" y="98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8" y="102"/>
                  </a:lnTo>
                  <a:lnTo>
                    <a:pt x="32" y="104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6" y="110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7" y="108"/>
                  </a:lnTo>
                  <a:lnTo>
                    <a:pt x="49" y="113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4" y="119"/>
                  </a:lnTo>
                  <a:lnTo>
                    <a:pt x="76" y="119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8" y="113"/>
                  </a:lnTo>
                  <a:lnTo>
                    <a:pt x="80" y="110"/>
                  </a:lnTo>
                  <a:lnTo>
                    <a:pt x="91" y="110"/>
                  </a:lnTo>
                  <a:lnTo>
                    <a:pt x="91" y="110"/>
                  </a:lnTo>
                  <a:lnTo>
                    <a:pt x="97" y="113"/>
                  </a:lnTo>
                  <a:lnTo>
                    <a:pt x="106" y="117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9" y="123"/>
                  </a:lnTo>
                  <a:lnTo>
                    <a:pt x="125" y="123"/>
                  </a:lnTo>
                  <a:lnTo>
                    <a:pt x="133" y="121"/>
                  </a:lnTo>
                  <a:lnTo>
                    <a:pt x="133" y="121"/>
                  </a:lnTo>
                  <a:lnTo>
                    <a:pt x="138" y="119"/>
                  </a:lnTo>
                  <a:lnTo>
                    <a:pt x="144" y="117"/>
                  </a:lnTo>
                  <a:lnTo>
                    <a:pt x="150" y="110"/>
                  </a:lnTo>
                  <a:lnTo>
                    <a:pt x="150" y="110"/>
                  </a:lnTo>
                  <a:lnTo>
                    <a:pt x="152" y="110"/>
                  </a:lnTo>
                  <a:lnTo>
                    <a:pt x="157" y="113"/>
                  </a:lnTo>
                  <a:lnTo>
                    <a:pt x="161" y="115"/>
                  </a:lnTo>
                  <a:lnTo>
                    <a:pt x="165" y="113"/>
                  </a:lnTo>
                  <a:lnTo>
                    <a:pt x="165" y="113"/>
                  </a:lnTo>
                  <a:lnTo>
                    <a:pt x="172" y="110"/>
                  </a:lnTo>
                  <a:lnTo>
                    <a:pt x="176" y="108"/>
                  </a:lnTo>
                  <a:lnTo>
                    <a:pt x="178" y="110"/>
                  </a:lnTo>
                  <a:lnTo>
                    <a:pt x="178" y="110"/>
                  </a:lnTo>
                  <a:lnTo>
                    <a:pt x="178" y="113"/>
                  </a:lnTo>
                  <a:lnTo>
                    <a:pt x="176" y="117"/>
                  </a:lnTo>
                  <a:lnTo>
                    <a:pt x="174" y="121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4" y="127"/>
                  </a:lnTo>
                  <a:lnTo>
                    <a:pt x="174" y="129"/>
                  </a:lnTo>
                  <a:lnTo>
                    <a:pt x="174" y="129"/>
                  </a:lnTo>
                  <a:lnTo>
                    <a:pt x="180" y="127"/>
                  </a:lnTo>
                  <a:lnTo>
                    <a:pt x="182" y="125"/>
                  </a:lnTo>
                  <a:lnTo>
                    <a:pt x="184" y="117"/>
                  </a:lnTo>
                  <a:lnTo>
                    <a:pt x="184" y="117"/>
                  </a:lnTo>
                  <a:lnTo>
                    <a:pt x="186" y="113"/>
                  </a:lnTo>
                  <a:lnTo>
                    <a:pt x="188" y="113"/>
                  </a:lnTo>
                  <a:lnTo>
                    <a:pt x="191" y="113"/>
                  </a:lnTo>
                  <a:lnTo>
                    <a:pt x="191" y="113"/>
                  </a:lnTo>
                  <a:lnTo>
                    <a:pt x="197" y="117"/>
                  </a:lnTo>
                  <a:lnTo>
                    <a:pt x="208" y="113"/>
                  </a:lnTo>
                  <a:lnTo>
                    <a:pt x="208" y="113"/>
                  </a:lnTo>
                  <a:lnTo>
                    <a:pt x="216" y="110"/>
                  </a:lnTo>
                  <a:lnTo>
                    <a:pt x="216" y="110"/>
                  </a:lnTo>
                  <a:lnTo>
                    <a:pt x="218" y="110"/>
                  </a:lnTo>
                  <a:lnTo>
                    <a:pt x="218" y="110"/>
                  </a:lnTo>
                  <a:lnTo>
                    <a:pt x="222" y="113"/>
                  </a:lnTo>
                  <a:lnTo>
                    <a:pt x="227" y="113"/>
                  </a:lnTo>
                  <a:lnTo>
                    <a:pt x="239" y="113"/>
                  </a:lnTo>
                  <a:lnTo>
                    <a:pt x="239" y="113"/>
                  </a:lnTo>
                  <a:lnTo>
                    <a:pt x="246" y="110"/>
                  </a:lnTo>
                  <a:lnTo>
                    <a:pt x="252" y="108"/>
                  </a:lnTo>
                  <a:lnTo>
                    <a:pt x="256" y="106"/>
                  </a:lnTo>
                  <a:lnTo>
                    <a:pt x="263" y="104"/>
                  </a:lnTo>
                  <a:lnTo>
                    <a:pt x="263" y="104"/>
                  </a:lnTo>
                  <a:lnTo>
                    <a:pt x="277" y="104"/>
                  </a:lnTo>
                  <a:lnTo>
                    <a:pt x="284" y="102"/>
                  </a:lnTo>
                  <a:lnTo>
                    <a:pt x="290" y="104"/>
                  </a:lnTo>
                  <a:lnTo>
                    <a:pt x="290" y="104"/>
                  </a:lnTo>
                  <a:lnTo>
                    <a:pt x="292" y="100"/>
                  </a:lnTo>
                  <a:lnTo>
                    <a:pt x="296" y="98"/>
                  </a:lnTo>
                  <a:lnTo>
                    <a:pt x="296" y="98"/>
                  </a:lnTo>
                  <a:lnTo>
                    <a:pt x="303" y="98"/>
                  </a:lnTo>
                  <a:lnTo>
                    <a:pt x="307" y="100"/>
                  </a:lnTo>
                  <a:lnTo>
                    <a:pt x="311" y="102"/>
                  </a:lnTo>
                  <a:lnTo>
                    <a:pt x="313" y="102"/>
                  </a:lnTo>
                  <a:lnTo>
                    <a:pt x="313" y="102"/>
                  </a:lnTo>
                  <a:lnTo>
                    <a:pt x="318" y="102"/>
                  </a:lnTo>
                  <a:lnTo>
                    <a:pt x="324" y="106"/>
                  </a:lnTo>
                  <a:lnTo>
                    <a:pt x="330" y="108"/>
                  </a:lnTo>
                  <a:lnTo>
                    <a:pt x="330" y="106"/>
                  </a:lnTo>
                  <a:lnTo>
                    <a:pt x="332" y="104"/>
                  </a:lnTo>
                  <a:lnTo>
                    <a:pt x="332" y="104"/>
                  </a:lnTo>
                  <a:lnTo>
                    <a:pt x="328" y="98"/>
                  </a:lnTo>
                  <a:lnTo>
                    <a:pt x="324" y="89"/>
                  </a:lnTo>
                  <a:lnTo>
                    <a:pt x="324" y="89"/>
                  </a:lnTo>
                  <a:close/>
                  <a:moveTo>
                    <a:pt x="28" y="21"/>
                  </a:moveTo>
                  <a:lnTo>
                    <a:pt x="28" y="21"/>
                  </a:lnTo>
                  <a:lnTo>
                    <a:pt x="32" y="21"/>
                  </a:lnTo>
                  <a:lnTo>
                    <a:pt x="40" y="21"/>
                  </a:lnTo>
                  <a:lnTo>
                    <a:pt x="47" y="21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47" y="15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4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8" y="7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30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9" y="28"/>
                  </a:lnTo>
                  <a:lnTo>
                    <a:pt x="23" y="26"/>
                  </a:lnTo>
                  <a:lnTo>
                    <a:pt x="28" y="21"/>
                  </a:lnTo>
                  <a:lnTo>
                    <a:pt x="28" y="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EA109350-D4F3-408C-8FBD-593799613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66" y="2547352"/>
              <a:ext cx="43204" cy="43204"/>
            </a:xfrm>
            <a:custGeom>
              <a:avLst/>
              <a:gdLst>
                <a:gd name="T0" fmla="*/ 19 w 40"/>
                <a:gd name="T1" fmla="*/ 0 h 40"/>
                <a:gd name="T2" fmla="*/ 19 w 40"/>
                <a:gd name="T3" fmla="*/ 0 h 40"/>
                <a:gd name="T4" fmla="*/ 15 w 40"/>
                <a:gd name="T5" fmla="*/ 2 h 40"/>
                <a:gd name="T6" fmla="*/ 8 w 40"/>
                <a:gd name="T7" fmla="*/ 4 h 40"/>
                <a:gd name="T8" fmla="*/ 2 w 40"/>
                <a:gd name="T9" fmla="*/ 8 h 40"/>
                <a:gd name="T10" fmla="*/ 0 w 40"/>
                <a:gd name="T11" fmla="*/ 12 h 40"/>
                <a:gd name="T12" fmla="*/ 0 w 40"/>
                <a:gd name="T13" fmla="*/ 12 h 40"/>
                <a:gd name="T14" fmla="*/ 2 w 40"/>
                <a:gd name="T15" fmla="*/ 17 h 40"/>
                <a:gd name="T16" fmla="*/ 2 w 40"/>
                <a:gd name="T17" fmla="*/ 17 h 40"/>
                <a:gd name="T18" fmla="*/ 6 w 40"/>
                <a:gd name="T19" fmla="*/ 23 h 40"/>
                <a:gd name="T20" fmla="*/ 13 w 40"/>
                <a:gd name="T21" fmla="*/ 29 h 40"/>
                <a:gd name="T22" fmla="*/ 13 w 40"/>
                <a:gd name="T23" fmla="*/ 29 h 40"/>
                <a:gd name="T24" fmla="*/ 15 w 40"/>
                <a:gd name="T25" fmla="*/ 31 h 40"/>
                <a:gd name="T26" fmla="*/ 15 w 40"/>
                <a:gd name="T27" fmla="*/ 34 h 40"/>
                <a:gd name="T28" fmla="*/ 15 w 40"/>
                <a:gd name="T29" fmla="*/ 40 h 40"/>
                <a:gd name="T30" fmla="*/ 15 w 40"/>
                <a:gd name="T31" fmla="*/ 40 h 40"/>
                <a:gd name="T32" fmla="*/ 23 w 40"/>
                <a:gd name="T33" fmla="*/ 38 h 40"/>
                <a:gd name="T34" fmla="*/ 23 w 40"/>
                <a:gd name="T35" fmla="*/ 38 h 40"/>
                <a:gd name="T36" fmla="*/ 27 w 40"/>
                <a:gd name="T37" fmla="*/ 36 h 40"/>
                <a:gd name="T38" fmla="*/ 32 w 40"/>
                <a:gd name="T39" fmla="*/ 29 h 40"/>
                <a:gd name="T40" fmla="*/ 40 w 40"/>
                <a:gd name="T41" fmla="*/ 17 h 40"/>
                <a:gd name="T42" fmla="*/ 40 w 40"/>
                <a:gd name="T43" fmla="*/ 17 h 40"/>
                <a:gd name="T44" fmla="*/ 38 w 40"/>
                <a:gd name="T45" fmla="*/ 12 h 40"/>
                <a:gd name="T46" fmla="*/ 34 w 40"/>
                <a:gd name="T47" fmla="*/ 8 h 40"/>
                <a:gd name="T48" fmla="*/ 25 w 40"/>
                <a:gd name="T49" fmla="*/ 2 h 40"/>
                <a:gd name="T50" fmla="*/ 19 w 40"/>
                <a:gd name="T51" fmla="*/ 0 h 40"/>
                <a:gd name="T52" fmla="*/ 19 w 40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19" y="0"/>
                  </a:moveTo>
                  <a:lnTo>
                    <a:pt x="19" y="0"/>
                  </a:lnTo>
                  <a:lnTo>
                    <a:pt x="15" y="2"/>
                  </a:lnTo>
                  <a:lnTo>
                    <a:pt x="8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6" y="2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5" y="3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7" y="36"/>
                  </a:lnTo>
                  <a:lnTo>
                    <a:pt x="32" y="29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38" y="12"/>
                  </a:lnTo>
                  <a:lnTo>
                    <a:pt x="34" y="8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B0843BB9-BCBA-4001-8BCA-8709C1818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241" y="2386417"/>
              <a:ext cx="131771" cy="124211"/>
            </a:xfrm>
            <a:custGeom>
              <a:avLst/>
              <a:gdLst>
                <a:gd name="T0" fmla="*/ 116 w 122"/>
                <a:gd name="T1" fmla="*/ 7 h 115"/>
                <a:gd name="T2" fmla="*/ 110 w 122"/>
                <a:gd name="T3" fmla="*/ 4 h 115"/>
                <a:gd name="T4" fmla="*/ 101 w 122"/>
                <a:gd name="T5" fmla="*/ 0 h 115"/>
                <a:gd name="T6" fmla="*/ 99 w 122"/>
                <a:gd name="T7" fmla="*/ 2 h 115"/>
                <a:gd name="T8" fmla="*/ 95 w 122"/>
                <a:gd name="T9" fmla="*/ 11 h 115"/>
                <a:gd name="T10" fmla="*/ 91 w 122"/>
                <a:gd name="T11" fmla="*/ 15 h 115"/>
                <a:gd name="T12" fmla="*/ 86 w 122"/>
                <a:gd name="T13" fmla="*/ 17 h 115"/>
                <a:gd name="T14" fmla="*/ 78 w 122"/>
                <a:gd name="T15" fmla="*/ 24 h 115"/>
                <a:gd name="T16" fmla="*/ 72 w 122"/>
                <a:gd name="T17" fmla="*/ 26 h 115"/>
                <a:gd name="T18" fmla="*/ 72 w 122"/>
                <a:gd name="T19" fmla="*/ 30 h 115"/>
                <a:gd name="T20" fmla="*/ 74 w 122"/>
                <a:gd name="T21" fmla="*/ 34 h 115"/>
                <a:gd name="T22" fmla="*/ 61 w 122"/>
                <a:gd name="T23" fmla="*/ 34 h 115"/>
                <a:gd name="T24" fmla="*/ 57 w 122"/>
                <a:gd name="T25" fmla="*/ 32 h 115"/>
                <a:gd name="T26" fmla="*/ 53 w 122"/>
                <a:gd name="T27" fmla="*/ 30 h 115"/>
                <a:gd name="T28" fmla="*/ 48 w 122"/>
                <a:gd name="T29" fmla="*/ 30 h 115"/>
                <a:gd name="T30" fmla="*/ 42 w 122"/>
                <a:gd name="T31" fmla="*/ 34 h 115"/>
                <a:gd name="T32" fmla="*/ 38 w 122"/>
                <a:gd name="T33" fmla="*/ 43 h 115"/>
                <a:gd name="T34" fmla="*/ 23 w 122"/>
                <a:gd name="T35" fmla="*/ 51 h 115"/>
                <a:gd name="T36" fmla="*/ 4 w 122"/>
                <a:gd name="T37" fmla="*/ 60 h 115"/>
                <a:gd name="T38" fmla="*/ 0 w 122"/>
                <a:gd name="T39" fmla="*/ 68 h 115"/>
                <a:gd name="T40" fmla="*/ 10 w 122"/>
                <a:gd name="T41" fmla="*/ 72 h 115"/>
                <a:gd name="T42" fmla="*/ 19 w 122"/>
                <a:gd name="T43" fmla="*/ 79 h 115"/>
                <a:gd name="T44" fmla="*/ 21 w 122"/>
                <a:gd name="T45" fmla="*/ 83 h 115"/>
                <a:gd name="T46" fmla="*/ 10 w 122"/>
                <a:gd name="T47" fmla="*/ 98 h 115"/>
                <a:gd name="T48" fmla="*/ 8 w 122"/>
                <a:gd name="T49" fmla="*/ 100 h 115"/>
                <a:gd name="T50" fmla="*/ 10 w 122"/>
                <a:gd name="T51" fmla="*/ 104 h 115"/>
                <a:gd name="T52" fmla="*/ 12 w 122"/>
                <a:gd name="T53" fmla="*/ 108 h 115"/>
                <a:gd name="T54" fmla="*/ 17 w 122"/>
                <a:gd name="T55" fmla="*/ 113 h 115"/>
                <a:gd name="T56" fmla="*/ 21 w 122"/>
                <a:gd name="T57" fmla="*/ 113 h 115"/>
                <a:gd name="T58" fmla="*/ 23 w 122"/>
                <a:gd name="T59" fmla="*/ 110 h 115"/>
                <a:gd name="T60" fmla="*/ 36 w 122"/>
                <a:gd name="T61" fmla="*/ 110 h 115"/>
                <a:gd name="T62" fmla="*/ 38 w 122"/>
                <a:gd name="T63" fmla="*/ 110 h 115"/>
                <a:gd name="T64" fmla="*/ 40 w 122"/>
                <a:gd name="T65" fmla="*/ 113 h 115"/>
                <a:gd name="T66" fmla="*/ 50 w 122"/>
                <a:gd name="T67" fmla="*/ 104 h 115"/>
                <a:gd name="T68" fmla="*/ 65 w 122"/>
                <a:gd name="T69" fmla="*/ 100 h 115"/>
                <a:gd name="T70" fmla="*/ 72 w 122"/>
                <a:gd name="T71" fmla="*/ 100 h 115"/>
                <a:gd name="T72" fmla="*/ 76 w 122"/>
                <a:gd name="T73" fmla="*/ 98 h 115"/>
                <a:gd name="T74" fmla="*/ 59 w 122"/>
                <a:gd name="T75" fmla="*/ 83 h 115"/>
                <a:gd name="T76" fmla="*/ 57 w 122"/>
                <a:gd name="T77" fmla="*/ 74 h 115"/>
                <a:gd name="T78" fmla="*/ 65 w 122"/>
                <a:gd name="T79" fmla="*/ 66 h 115"/>
                <a:gd name="T80" fmla="*/ 72 w 122"/>
                <a:gd name="T81" fmla="*/ 64 h 115"/>
                <a:gd name="T82" fmla="*/ 95 w 122"/>
                <a:gd name="T83" fmla="*/ 47 h 115"/>
                <a:gd name="T84" fmla="*/ 99 w 122"/>
                <a:gd name="T85" fmla="*/ 45 h 115"/>
                <a:gd name="T86" fmla="*/ 99 w 122"/>
                <a:gd name="T87" fmla="*/ 32 h 115"/>
                <a:gd name="T88" fmla="*/ 101 w 122"/>
                <a:gd name="T89" fmla="*/ 26 h 115"/>
                <a:gd name="T90" fmla="*/ 122 w 122"/>
                <a:gd name="T91" fmla="*/ 7 h 115"/>
                <a:gd name="T92" fmla="*/ 116 w 122"/>
                <a:gd name="T93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15">
                  <a:moveTo>
                    <a:pt x="116" y="7"/>
                  </a:moveTo>
                  <a:lnTo>
                    <a:pt x="116" y="7"/>
                  </a:lnTo>
                  <a:lnTo>
                    <a:pt x="112" y="7"/>
                  </a:lnTo>
                  <a:lnTo>
                    <a:pt x="110" y="4"/>
                  </a:lnTo>
                  <a:lnTo>
                    <a:pt x="105" y="2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9" y="2"/>
                  </a:lnTo>
                  <a:lnTo>
                    <a:pt x="97" y="7"/>
                  </a:lnTo>
                  <a:lnTo>
                    <a:pt x="95" y="11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89" y="15"/>
                  </a:lnTo>
                  <a:lnTo>
                    <a:pt x="86" y="17"/>
                  </a:lnTo>
                  <a:lnTo>
                    <a:pt x="84" y="21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4" y="34"/>
                  </a:lnTo>
                  <a:lnTo>
                    <a:pt x="69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57" y="32"/>
                  </a:lnTo>
                  <a:lnTo>
                    <a:pt x="55" y="32"/>
                  </a:lnTo>
                  <a:lnTo>
                    <a:pt x="53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2" y="3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1" y="47"/>
                  </a:lnTo>
                  <a:lnTo>
                    <a:pt x="23" y="5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0" y="72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21" y="81"/>
                  </a:lnTo>
                  <a:lnTo>
                    <a:pt x="21" y="83"/>
                  </a:lnTo>
                  <a:lnTo>
                    <a:pt x="19" y="87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10" y="104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4" y="110"/>
                  </a:lnTo>
                  <a:lnTo>
                    <a:pt x="17" y="113"/>
                  </a:lnTo>
                  <a:lnTo>
                    <a:pt x="19" y="115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23" y="110"/>
                  </a:lnTo>
                  <a:lnTo>
                    <a:pt x="27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7" y="102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72" y="100"/>
                  </a:lnTo>
                  <a:lnTo>
                    <a:pt x="76" y="98"/>
                  </a:lnTo>
                  <a:lnTo>
                    <a:pt x="76" y="98"/>
                  </a:lnTo>
                  <a:lnTo>
                    <a:pt x="59" y="83"/>
                  </a:lnTo>
                  <a:lnTo>
                    <a:pt x="59" y="83"/>
                  </a:lnTo>
                  <a:lnTo>
                    <a:pt x="57" y="79"/>
                  </a:lnTo>
                  <a:lnTo>
                    <a:pt x="57" y="74"/>
                  </a:lnTo>
                  <a:lnTo>
                    <a:pt x="59" y="70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72" y="64"/>
                  </a:lnTo>
                  <a:lnTo>
                    <a:pt x="80" y="5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9" y="45"/>
                  </a:lnTo>
                  <a:lnTo>
                    <a:pt x="99" y="38"/>
                  </a:lnTo>
                  <a:lnTo>
                    <a:pt x="99" y="32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10" y="1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16" y="7"/>
                  </a:lnTo>
                  <a:lnTo>
                    <a:pt x="116" y="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CCD4A9B3-351C-4C52-AD16-C51EE778A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649" y="2668323"/>
              <a:ext cx="145813" cy="82088"/>
            </a:xfrm>
            <a:custGeom>
              <a:avLst/>
              <a:gdLst>
                <a:gd name="T0" fmla="*/ 135 w 135"/>
                <a:gd name="T1" fmla="*/ 51 h 76"/>
                <a:gd name="T2" fmla="*/ 131 w 135"/>
                <a:gd name="T3" fmla="*/ 51 h 76"/>
                <a:gd name="T4" fmla="*/ 118 w 135"/>
                <a:gd name="T5" fmla="*/ 49 h 76"/>
                <a:gd name="T6" fmla="*/ 108 w 135"/>
                <a:gd name="T7" fmla="*/ 47 h 76"/>
                <a:gd name="T8" fmla="*/ 99 w 135"/>
                <a:gd name="T9" fmla="*/ 44 h 76"/>
                <a:gd name="T10" fmla="*/ 80 w 135"/>
                <a:gd name="T11" fmla="*/ 36 h 76"/>
                <a:gd name="T12" fmla="*/ 74 w 135"/>
                <a:gd name="T13" fmla="*/ 32 h 76"/>
                <a:gd name="T14" fmla="*/ 36 w 135"/>
                <a:gd name="T15" fmla="*/ 4 h 76"/>
                <a:gd name="T16" fmla="*/ 32 w 135"/>
                <a:gd name="T17" fmla="*/ 2 h 76"/>
                <a:gd name="T18" fmla="*/ 25 w 135"/>
                <a:gd name="T19" fmla="*/ 0 h 76"/>
                <a:gd name="T20" fmla="*/ 23 w 135"/>
                <a:gd name="T21" fmla="*/ 2 h 76"/>
                <a:gd name="T22" fmla="*/ 13 w 135"/>
                <a:gd name="T23" fmla="*/ 6 h 76"/>
                <a:gd name="T24" fmla="*/ 6 w 135"/>
                <a:gd name="T25" fmla="*/ 11 h 76"/>
                <a:gd name="T26" fmla="*/ 4 w 135"/>
                <a:gd name="T27" fmla="*/ 17 h 76"/>
                <a:gd name="T28" fmla="*/ 2 w 135"/>
                <a:gd name="T29" fmla="*/ 23 h 76"/>
                <a:gd name="T30" fmla="*/ 0 w 135"/>
                <a:gd name="T31" fmla="*/ 30 h 76"/>
                <a:gd name="T32" fmla="*/ 4 w 135"/>
                <a:gd name="T33" fmla="*/ 34 h 76"/>
                <a:gd name="T34" fmla="*/ 10 w 135"/>
                <a:gd name="T35" fmla="*/ 36 h 76"/>
                <a:gd name="T36" fmla="*/ 21 w 135"/>
                <a:gd name="T37" fmla="*/ 42 h 76"/>
                <a:gd name="T38" fmla="*/ 23 w 135"/>
                <a:gd name="T39" fmla="*/ 44 h 76"/>
                <a:gd name="T40" fmla="*/ 30 w 135"/>
                <a:gd name="T41" fmla="*/ 49 h 76"/>
                <a:gd name="T42" fmla="*/ 38 w 135"/>
                <a:gd name="T43" fmla="*/ 51 h 76"/>
                <a:gd name="T44" fmla="*/ 53 w 135"/>
                <a:gd name="T45" fmla="*/ 59 h 76"/>
                <a:gd name="T46" fmla="*/ 55 w 135"/>
                <a:gd name="T47" fmla="*/ 59 h 76"/>
                <a:gd name="T48" fmla="*/ 70 w 135"/>
                <a:gd name="T49" fmla="*/ 57 h 76"/>
                <a:gd name="T50" fmla="*/ 72 w 135"/>
                <a:gd name="T51" fmla="*/ 57 h 76"/>
                <a:gd name="T52" fmla="*/ 78 w 135"/>
                <a:gd name="T53" fmla="*/ 66 h 76"/>
                <a:gd name="T54" fmla="*/ 82 w 135"/>
                <a:gd name="T55" fmla="*/ 68 h 76"/>
                <a:gd name="T56" fmla="*/ 97 w 135"/>
                <a:gd name="T57" fmla="*/ 72 h 76"/>
                <a:gd name="T58" fmla="*/ 102 w 135"/>
                <a:gd name="T59" fmla="*/ 74 h 76"/>
                <a:gd name="T60" fmla="*/ 118 w 135"/>
                <a:gd name="T61" fmla="*/ 76 h 76"/>
                <a:gd name="T62" fmla="*/ 133 w 135"/>
                <a:gd name="T63" fmla="*/ 72 h 76"/>
                <a:gd name="T64" fmla="*/ 135 w 135"/>
                <a:gd name="T65" fmla="*/ 68 h 76"/>
                <a:gd name="T66" fmla="*/ 133 w 135"/>
                <a:gd name="T67" fmla="*/ 55 h 76"/>
                <a:gd name="T68" fmla="*/ 135 w 135"/>
                <a:gd name="T69" fmla="*/ 5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" h="76">
                  <a:moveTo>
                    <a:pt x="135" y="51"/>
                  </a:moveTo>
                  <a:lnTo>
                    <a:pt x="135" y="51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25" y="49"/>
                  </a:lnTo>
                  <a:lnTo>
                    <a:pt x="118" y="49"/>
                  </a:lnTo>
                  <a:lnTo>
                    <a:pt x="112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99" y="44"/>
                  </a:lnTo>
                  <a:lnTo>
                    <a:pt x="91" y="40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55" y="19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7" y="40"/>
                  </a:lnTo>
                  <a:lnTo>
                    <a:pt x="21" y="4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5" y="47"/>
                  </a:lnTo>
                  <a:lnTo>
                    <a:pt x="30" y="49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46" y="55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9" y="59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2" y="57"/>
                  </a:lnTo>
                  <a:lnTo>
                    <a:pt x="74" y="59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82" y="68"/>
                  </a:lnTo>
                  <a:lnTo>
                    <a:pt x="89" y="70"/>
                  </a:lnTo>
                  <a:lnTo>
                    <a:pt x="97" y="72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8" y="76"/>
                  </a:lnTo>
                  <a:lnTo>
                    <a:pt x="118" y="76"/>
                  </a:lnTo>
                  <a:lnTo>
                    <a:pt x="127" y="74"/>
                  </a:lnTo>
                  <a:lnTo>
                    <a:pt x="133" y="72"/>
                  </a:lnTo>
                  <a:lnTo>
                    <a:pt x="133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3" y="55"/>
                  </a:lnTo>
                  <a:lnTo>
                    <a:pt x="133" y="55"/>
                  </a:lnTo>
                  <a:lnTo>
                    <a:pt x="135" y="51"/>
                  </a:lnTo>
                  <a:lnTo>
                    <a:pt x="135" y="5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2E981FF6-EFCA-4CF9-890F-3876C8828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588" y="2709366"/>
              <a:ext cx="164174" cy="359673"/>
            </a:xfrm>
            <a:custGeom>
              <a:avLst/>
              <a:gdLst>
                <a:gd name="T0" fmla="*/ 121 w 152"/>
                <a:gd name="T1" fmla="*/ 297 h 333"/>
                <a:gd name="T2" fmla="*/ 116 w 152"/>
                <a:gd name="T3" fmla="*/ 280 h 333"/>
                <a:gd name="T4" fmla="*/ 106 w 152"/>
                <a:gd name="T5" fmla="*/ 263 h 333"/>
                <a:gd name="T6" fmla="*/ 104 w 152"/>
                <a:gd name="T7" fmla="*/ 250 h 333"/>
                <a:gd name="T8" fmla="*/ 108 w 152"/>
                <a:gd name="T9" fmla="*/ 237 h 333"/>
                <a:gd name="T10" fmla="*/ 110 w 152"/>
                <a:gd name="T11" fmla="*/ 231 h 333"/>
                <a:gd name="T12" fmla="*/ 106 w 152"/>
                <a:gd name="T13" fmla="*/ 223 h 333"/>
                <a:gd name="T14" fmla="*/ 97 w 152"/>
                <a:gd name="T15" fmla="*/ 210 h 333"/>
                <a:gd name="T16" fmla="*/ 95 w 152"/>
                <a:gd name="T17" fmla="*/ 172 h 333"/>
                <a:gd name="T18" fmla="*/ 104 w 152"/>
                <a:gd name="T19" fmla="*/ 168 h 333"/>
                <a:gd name="T20" fmla="*/ 119 w 152"/>
                <a:gd name="T21" fmla="*/ 163 h 333"/>
                <a:gd name="T22" fmla="*/ 131 w 152"/>
                <a:gd name="T23" fmla="*/ 155 h 333"/>
                <a:gd name="T24" fmla="*/ 140 w 152"/>
                <a:gd name="T25" fmla="*/ 151 h 333"/>
                <a:gd name="T26" fmla="*/ 144 w 152"/>
                <a:gd name="T27" fmla="*/ 142 h 333"/>
                <a:gd name="T28" fmla="*/ 152 w 152"/>
                <a:gd name="T29" fmla="*/ 132 h 333"/>
                <a:gd name="T30" fmla="*/ 144 w 152"/>
                <a:gd name="T31" fmla="*/ 134 h 333"/>
                <a:gd name="T32" fmla="*/ 133 w 152"/>
                <a:gd name="T33" fmla="*/ 127 h 333"/>
                <a:gd name="T34" fmla="*/ 123 w 152"/>
                <a:gd name="T35" fmla="*/ 121 h 333"/>
                <a:gd name="T36" fmla="*/ 123 w 152"/>
                <a:gd name="T37" fmla="*/ 110 h 333"/>
                <a:gd name="T38" fmla="*/ 116 w 152"/>
                <a:gd name="T39" fmla="*/ 102 h 333"/>
                <a:gd name="T40" fmla="*/ 110 w 152"/>
                <a:gd name="T41" fmla="*/ 91 h 333"/>
                <a:gd name="T42" fmla="*/ 106 w 152"/>
                <a:gd name="T43" fmla="*/ 83 h 333"/>
                <a:gd name="T44" fmla="*/ 93 w 152"/>
                <a:gd name="T45" fmla="*/ 85 h 333"/>
                <a:gd name="T46" fmla="*/ 93 w 152"/>
                <a:gd name="T47" fmla="*/ 70 h 333"/>
                <a:gd name="T48" fmla="*/ 110 w 152"/>
                <a:gd name="T49" fmla="*/ 45 h 333"/>
                <a:gd name="T50" fmla="*/ 110 w 152"/>
                <a:gd name="T51" fmla="*/ 19 h 333"/>
                <a:gd name="T52" fmla="*/ 102 w 152"/>
                <a:gd name="T53" fmla="*/ 15 h 333"/>
                <a:gd name="T54" fmla="*/ 99 w 152"/>
                <a:gd name="T55" fmla="*/ 2 h 333"/>
                <a:gd name="T56" fmla="*/ 89 w 152"/>
                <a:gd name="T57" fmla="*/ 0 h 333"/>
                <a:gd name="T58" fmla="*/ 85 w 152"/>
                <a:gd name="T59" fmla="*/ 2 h 333"/>
                <a:gd name="T60" fmla="*/ 80 w 152"/>
                <a:gd name="T61" fmla="*/ 13 h 333"/>
                <a:gd name="T62" fmla="*/ 83 w 152"/>
                <a:gd name="T63" fmla="*/ 26 h 333"/>
                <a:gd name="T64" fmla="*/ 74 w 152"/>
                <a:gd name="T65" fmla="*/ 23 h 333"/>
                <a:gd name="T66" fmla="*/ 59 w 152"/>
                <a:gd name="T67" fmla="*/ 30 h 333"/>
                <a:gd name="T68" fmla="*/ 49 w 152"/>
                <a:gd name="T69" fmla="*/ 42 h 333"/>
                <a:gd name="T70" fmla="*/ 42 w 152"/>
                <a:gd name="T71" fmla="*/ 66 h 333"/>
                <a:gd name="T72" fmla="*/ 38 w 152"/>
                <a:gd name="T73" fmla="*/ 83 h 333"/>
                <a:gd name="T74" fmla="*/ 32 w 152"/>
                <a:gd name="T75" fmla="*/ 89 h 333"/>
                <a:gd name="T76" fmla="*/ 21 w 152"/>
                <a:gd name="T77" fmla="*/ 93 h 333"/>
                <a:gd name="T78" fmla="*/ 17 w 152"/>
                <a:gd name="T79" fmla="*/ 108 h 333"/>
                <a:gd name="T80" fmla="*/ 15 w 152"/>
                <a:gd name="T81" fmla="*/ 123 h 333"/>
                <a:gd name="T82" fmla="*/ 6 w 152"/>
                <a:gd name="T83" fmla="*/ 136 h 333"/>
                <a:gd name="T84" fmla="*/ 13 w 152"/>
                <a:gd name="T85" fmla="*/ 157 h 333"/>
                <a:gd name="T86" fmla="*/ 30 w 152"/>
                <a:gd name="T87" fmla="*/ 174 h 333"/>
                <a:gd name="T88" fmla="*/ 38 w 152"/>
                <a:gd name="T89" fmla="*/ 212 h 333"/>
                <a:gd name="T90" fmla="*/ 34 w 152"/>
                <a:gd name="T91" fmla="*/ 229 h 333"/>
                <a:gd name="T92" fmla="*/ 47 w 152"/>
                <a:gd name="T93" fmla="*/ 235 h 333"/>
                <a:gd name="T94" fmla="*/ 59 w 152"/>
                <a:gd name="T95" fmla="*/ 231 h 333"/>
                <a:gd name="T96" fmla="*/ 74 w 152"/>
                <a:gd name="T97" fmla="*/ 214 h 333"/>
                <a:gd name="T98" fmla="*/ 83 w 152"/>
                <a:gd name="T99" fmla="*/ 221 h 333"/>
                <a:gd name="T100" fmla="*/ 93 w 152"/>
                <a:gd name="T101" fmla="*/ 261 h 333"/>
                <a:gd name="T102" fmla="*/ 104 w 152"/>
                <a:gd name="T103" fmla="*/ 286 h 333"/>
                <a:gd name="T104" fmla="*/ 106 w 152"/>
                <a:gd name="T105" fmla="*/ 307 h 333"/>
                <a:gd name="T106" fmla="*/ 110 w 152"/>
                <a:gd name="T107" fmla="*/ 329 h 333"/>
                <a:gd name="T108" fmla="*/ 110 w 152"/>
                <a:gd name="T109" fmla="*/ 333 h 333"/>
                <a:gd name="T110" fmla="*/ 123 w 152"/>
                <a:gd name="T111" fmla="*/ 30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2" h="333">
                  <a:moveTo>
                    <a:pt x="123" y="303"/>
                  </a:moveTo>
                  <a:lnTo>
                    <a:pt x="123" y="303"/>
                  </a:lnTo>
                  <a:lnTo>
                    <a:pt x="123" y="299"/>
                  </a:lnTo>
                  <a:lnTo>
                    <a:pt x="121" y="297"/>
                  </a:lnTo>
                  <a:lnTo>
                    <a:pt x="119" y="295"/>
                  </a:lnTo>
                  <a:lnTo>
                    <a:pt x="119" y="290"/>
                  </a:lnTo>
                  <a:lnTo>
                    <a:pt x="119" y="290"/>
                  </a:lnTo>
                  <a:lnTo>
                    <a:pt x="116" y="280"/>
                  </a:lnTo>
                  <a:lnTo>
                    <a:pt x="114" y="274"/>
                  </a:lnTo>
                  <a:lnTo>
                    <a:pt x="110" y="269"/>
                  </a:lnTo>
                  <a:lnTo>
                    <a:pt x="110" y="269"/>
                  </a:lnTo>
                  <a:lnTo>
                    <a:pt x="106" y="263"/>
                  </a:lnTo>
                  <a:lnTo>
                    <a:pt x="104" y="259"/>
                  </a:lnTo>
                  <a:lnTo>
                    <a:pt x="102" y="254"/>
                  </a:lnTo>
                  <a:lnTo>
                    <a:pt x="104" y="250"/>
                  </a:lnTo>
                  <a:lnTo>
                    <a:pt x="104" y="250"/>
                  </a:lnTo>
                  <a:lnTo>
                    <a:pt x="106" y="246"/>
                  </a:lnTo>
                  <a:lnTo>
                    <a:pt x="106" y="242"/>
                  </a:lnTo>
                  <a:lnTo>
                    <a:pt x="106" y="237"/>
                  </a:lnTo>
                  <a:lnTo>
                    <a:pt x="108" y="237"/>
                  </a:lnTo>
                  <a:lnTo>
                    <a:pt x="108" y="237"/>
                  </a:lnTo>
                  <a:lnTo>
                    <a:pt x="108" y="237"/>
                  </a:lnTo>
                  <a:lnTo>
                    <a:pt x="110" y="233"/>
                  </a:lnTo>
                  <a:lnTo>
                    <a:pt x="110" y="231"/>
                  </a:lnTo>
                  <a:lnTo>
                    <a:pt x="108" y="229"/>
                  </a:lnTo>
                  <a:lnTo>
                    <a:pt x="108" y="229"/>
                  </a:lnTo>
                  <a:lnTo>
                    <a:pt x="106" y="227"/>
                  </a:lnTo>
                  <a:lnTo>
                    <a:pt x="106" y="223"/>
                  </a:lnTo>
                  <a:lnTo>
                    <a:pt x="106" y="218"/>
                  </a:lnTo>
                  <a:lnTo>
                    <a:pt x="104" y="216"/>
                  </a:lnTo>
                  <a:lnTo>
                    <a:pt x="104" y="216"/>
                  </a:lnTo>
                  <a:lnTo>
                    <a:pt x="97" y="210"/>
                  </a:lnTo>
                  <a:lnTo>
                    <a:pt x="93" y="204"/>
                  </a:lnTo>
                  <a:lnTo>
                    <a:pt x="91" y="201"/>
                  </a:lnTo>
                  <a:lnTo>
                    <a:pt x="91" y="201"/>
                  </a:lnTo>
                  <a:lnTo>
                    <a:pt x="95" y="172"/>
                  </a:lnTo>
                  <a:lnTo>
                    <a:pt x="95" y="172"/>
                  </a:lnTo>
                  <a:lnTo>
                    <a:pt x="95" y="170"/>
                  </a:lnTo>
                  <a:lnTo>
                    <a:pt x="99" y="168"/>
                  </a:lnTo>
                  <a:lnTo>
                    <a:pt x="104" y="168"/>
                  </a:lnTo>
                  <a:lnTo>
                    <a:pt x="104" y="168"/>
                  </a:lnTo>
                  <a:lnTo>
                    <a:pt x="110" y="168"/>
                  </a:lnTo>
                  <a:lnTo>
                    <a:pt x="114" y="165"/>
                  </a:lnTo>
                  <a:lnTo>
                    <a:pt x="119" y="163"/>
                  </a:lnTo>
                  <a:lnTo>
                    <a:pt x="119" y="163"/>
                  </a:lnTo>
                  <a:lnTo>
                    <a:pt x="121" y="159"/>
                  </a:lnTo>
                  <a:lnTo>
                    <a:pt x="127" y="157"/>
                  </a:lnTo>
                  <a:lnTo>
                    <a:pt x="131" y="155"/>
                  </a:lnTo>
                  <a:lnTo>
                    <a:pt x="133" y="153"/>
                  </a:lnTo>
                  <a:lnTo>
                    <a:pt x="133" y="153"/>
                  </a:lnTo>
                  <a:lnTo>
                    <a:pt x="135" y="151"/>
                  </a:lnTo>
                  <a:lnTo>
                    <a:pt x="140" y="151"/>
                  </a:lnTo>
                  <a:lnTo>
                    <a:pt x="142" y="148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44" y="142"/>
                  </a:lnTo>
                  <a:lnTo>
                    <a:pt x="148" y="136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0" y="129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0" y="134"/>
                  </a:lnTo>
                  <a:lnTo>
                    <a:pt x="135" y="134"/>
                  </a:lnTo>
                  <a:lnTo>
                    <a:pt x="133" y="129"/>
                  </a:lnTo>
                  <a:lnTo>
                    <a:pt x="133" y="127"/>
                  </a:lnTo>
                  <a:lnTo>
                    <a:pt x="133" y="127"/>
                  </a:lnTo>
                  <a:lnTo>
                    <a:pt x="133" y="123"/>
                  </a:lnTo>
                  <a:lnTo>
                    <a:pt x="131" y="123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21"/>
                  </a:lnTo>
                  <a:lnTo>
                    <a:pt x="121" y="119"/>
                  </a:lnTo>
                  <a:lnTo>
                    <a:pt x="123" y="110"/>
                  </a:lnTo>
                  <a:lnTo>
                    <a:pt x="123" y="110"/>
                  </a:lnTo>
                  <a:lnTo>
                    <a:pt x="125" y="106"/>
                  </a:lnTo>
                  <a:lnTo>
                    <a:pt x="123" y="104"/>
                  </a:lnTo>
                  <a:lnTo>
                    <a:pt x="116" y="102"/>
                  </a:lnTo>
                  <a:lnTo>
                    <a:pt x="116" y="102"/>
                  </a:lnTo>
                  <a:lnTo>
                    <a:pt x="114" y="100"/>
                  </a:lnTo>
                  <a:lnTo>
                    <a:pt x="112" y="95"/>
                  </a:lnTo>
                  <a:lnTo>
                    <a:pt x="110" y="91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0" y="85"/>
                  </a:lnTo>
                  <a:lnTo>
                    <a:pt x="106" y="83"/>
                  </a:lnTo>
                  <a:lnTo>
                    <a:pt x="99" y="83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3" y="85"/>
                  </a:lnTo>
                  <a:lnTo>
                    <a:pt x="93" y="83"/>
                  </a:lnTo>
                  <a:lnTo>
                    <a:pt x="91" y="76"/>
                  </a:lnTo>
                  <a:lnTo>
                    <a:pt x="91" y="76"/>
                  </a:lnTo>
                  <a:lnTo>
                    <a:pt x="93" y="70"/>
                  </a:lnTo>
                  <a:lnTo>
                    <a:pt x="95" y="64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110" y="45"/>
                  </a:lnTo>
                  <a:lnTo>
                    <a:pt x="112" y="38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19"/>
                  </a:lnTo>
                  <a:lnTo>
                    <a:pt x="108" y="17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9" y="13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6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78" y="15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3" y="26"/>
                  </a:lnTo>
                  <a:lnTo>
                    <a:pt x="80" y="28"/>
                  </a:lnTo>
                  <a:lnTo>
                    <a:pt x="76" y="2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2" y="21"/>
                  </a:lnTo>
                  <a:lnTo>
                    <a:pt x="68" y="2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3" y="36"/>
                  </a:lnTo>
                  <a:lnTo>
                    <a:pt x="49" y="38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7" y="49"/>
                  </a:lnTo>
                  <a:lnTo>
                    <a:pt x="44" y="55"/>
                  </a:lnTo>
                  <a:lnTo>
                    <a:pt x="42" y="59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70"/>
                  </a:lnTo>
                  <a:lnTo>
                    <a:pt x="40" y="76"/>
                  </a:lnTo>
                  <a:lnTo>
                    <a:pt x="38" y="83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9"/>
                  </a:lnTo>
                  <a:lnTo>
                    <a:pt x="32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1" y="89"/>
                  </a:lnTo>
                  <a:lnTo>
                    <a:pt x="21" y="93"/>
                  </a:lnTo>
                  <a:lnTo>
                    <a:pt x="21" y="100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7" y="108"/>
                  </a:lnTo>
                  <a:lnTo>
                    <a:pt x="17" y="115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1" y="125"/>
                  </a:lnTo>
                  <a:lnTo>
                    <a:pt x="8" y="129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6" y="153"/>
                  </a:lnTo>
                  <a:lnTo>
                    <a:pt x="13" y="157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23" y="165"/>
                  </a:lnTo>
                  <a:lnTo>
                    <a:pt x="30" y="174"/>
                  </a:lnTo>
                  <a:lnTo>
                    <a:pt x="38" y="195"/>
                  </a:lnTo>
                  <a:lnTo>
                    <a:pt x="38" y="195"/>
                  </a:lnTo>
                  <a:lnTo>
                    <a:pt x="38" y="204"/>
                  </a:lnTo>
                  <a:lnTo>
                    <a:pt x="38" y="212"/>
                  </a:lnTo>
                  <a:lnTo>
                    <a:pt x="36" y="218"/>
                  </a:lnTo>
                  <a:lnTo>
                    <a:pt x="34" y="225"/>
                  </a:lnTo>
                  <a:lnTo>
                    <a:pt x="34" y="225"/>
                  </a:lnTo>
                  <a:lnTo>
                    <a:pt x="34" y="229"/>
                  </a:lnTo>
                  <a:lnTo>
                    <a:pt x="34" y="231"/>
                  </a:lnTo>
                  <a:lnTo>
                    <a:pt x="42" y="233"/>
                  </a:lnTo>
                  <a:lnTo>
                    <a:pt x="42" y="233"/>
                  </a:lnTo>
                  <a:lnTo>
                    <a:pt x="47" y="235"/>
                  </a:lnTo>
                  <a:lnTo>
                    <a:pt x="51" y="237"/>
                  </a:lnTo>
                  <a:lnTo>
                    <a:pt x="55" y="235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68" y="223"/>
                  </a:lnTo>
                  <a:lnTo>
                    <a:pt x="72" y="218"/>
                  </a:lnTo>
                  <a:lnTo>
                    <a:pt x="74" y="214"/>
                  </a:lnTo>
                  <a:lnTo>
                    <a:pt x="74" y="214"/>
                  </a:lnTo>
                  <a:lnTo>
                    <a:pt x="76" y="212"/>
                  </a:lnTo>
                  <a:lnTo>
                    <a:pt x="78" y="214"/>
                  </a:lnTo>
                  <a:lnTo>
                    <a:pt x="83" y="221"/>
                  </a:lnTo>
                  <a:lnTo>
                    <a:pt x="83" y="221"/>
                  </a:lnTo>
                  <a:lnTo>
                    <a:pt x="89" y="229"/>
                  </a:lnTo>
                  <a:lnTo>
                    <a:pt x="91" y="242"/>
                  </a:lnTo>
                  <a:lnTo>
                    <a:pt x="91" y="242"/>
                  </a:lnTo>
                  <a:lnTo>
                    <a:pt x="93" y="261"/>
                  </a:lnTo>
                  <a:lnTo>
                    <a:pt x="95" y="271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4" y="286"/>
                  </a:lnTo>
                  <a:lnTo>
                    <a:pt x="108" y="295"/>
                  </a:lnTo>
                  <a:lnTo>
                    <a:pt x="108" y="301"/>
                  </a:lnTo>
                  <a:lnTo>
                    <a:pt x="106" y="307"/>
                  </a:lnTo>
                  <a:lnTo>
                    <a:pt x="106" y="307"/>
                  </a:lnTo>
                  <a:lnTo>
                    <a:pt x="106" y="312"/>
                  </a:lnTo>
                  <a:lnTo>
                    <a:pt x="108" y="318"/>
                  </a:lnTo>
                  <a:lnTo>
                    <a:pt x="110" y="324"/>
                  </a:lnTo>
                  <a:lnTo>
                    <a:pt x="110" y="329"/>
                  </a:lnTo>
                  <a:lnTo>
                    <a:pt x="110" y="329"/>
                  </a:lnTo>
                  <a:lnTo>
                    <a:pt x="108" y="333"/>
                  </a:lnTo>
                  <a:lnTo>
                    <a:pt x="108" y="333"/>
                  </a:lnTo>
                  <a:lnTo>
                    <a:pt x="110" y="333"/>
                  </a:lnTo>
                  <a:lnTo>
                    <a:pt x="114" y="329"/>
                  </a:lnTo>
                  <a:lnTo>
                    <a:pt x="119" y="320"/>
                  </a:lnTo>
                  <a:lnTo>
                    <a:pt x="123" y="303"/>
                  </a:lnTo>
                  <a:lnTo>
                    <a:pt x="123" y="3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0AC39339-9A49-4377-B75F-F8AA830C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503" y="2713687"/>
              <a:ext cx="55085" cy="32403"/>
            </a:xfrm>
            <a:custGeom>
              <a:avLst/>
              <a:gdLst>
                <a:gd name="T0" fmla="*/ 51 w 51"/>
                <a:gd name="T1" fmla="*/ 11 h 30"/>
                <a:gd name="T2" fmla="*/ 51 w 51"/>
                <a:gd name="T3" fmla="*/ 11 h 30"/>
                <a:gd name="T4" fmla="*/ 45 w 51"/>
                <a:gd name="T5" fmla="*/ 5 h 30"/>
                <a:gd name="T6" fmla="*/ 40 w 51"/>
                <a:gd name="T7" fmla="*/ 5 h 30"/>
                <a:gd name="T8" fmla="*/ 36 w 51"/>
                <a:gd name="T9" fmla="*/ 5 h 30"/>
                <a:gd name="T10" fmla="*/ 30 w 51"/>
                <a:gd name="T11" fmla="*/ 5 h 30"/>
                <a:gd name="T12" fmla="*/ 30 w 51"/>
                <a:gd name="T13" fmla="*/ 5 h 30"/>
                <a:gd name="T14" fmla="*/ 21 w 51"/>
                <a:gd name="T15" fmla="*/ 0 h 30"/>
                <a:gd name="T16" fmla="*/ 19 w 51"/>
                <a:gd name="T17" fmla="*/ 0 h 30"/>
                <a:gd name="T18" fmla="*/ 17 w 51"/>
                <a:gd name="T19" fmla="*/ 2 h 30"/>
                <a:gd name="T20" fmla="*/ 17 w 51"/>
                <a:gd name="T21" fmla="*/ 2 h 30"/>
                <a:gd name="T22" fmla="*/ 11 w 51"/>
                <a:gd name="T23" fmla="*/ 5 h 30"/>
                <a:gd name="T24" fmla="*/ 6 w 51"/>
                <a:gd name="T25" fmla="*/ 9 h 30"/>
                <a:gd name="T26" fmla="*/ 4 w 51"/>
                <a:gd name="T27" fmla="*/ 13 h 30"/>
                <a:gd name="T28" fmla="*/ 4 w 51"/>
                <a:gd name="T29" fmla="*/ 13 h 30"/>
                <a:gd name="T30" fmla="*/ 0 w 51"/>
                <a:gd name="T31" fmla="*/ 22 h 30"/>
                <a:gd name="T32" fmla="*/ 0 w 51"/>
                <a:gd name="T33" fmla="*/ 22 h 30"/>
                <a:gd name="T34" fmla="*/ 2 w 51"/>
                <a:gd name="T35" fmla="*/ 24 h 30"/>
                <a:gd name="T36" fmla="*/ 4 w 51"/>
                <a:gd name="T37" fmla="*/ 24 h 30"/>
                <a:gd name="T38" fmla="*/ 4 w 51"/>
                <a:gd name="T39" fmla="*/ 24 h 30"/>
                <a:gd name="T40" fmla="*/ 9 w 51"/>
                <a:gd name="T41" fmla="*/ 26 h 30"/>
                <a:gd name="T42" fmla="*/ 13 w 51"/>
                <a:gd name="T43" fmla="*/ 28 h 30"/>
                <a:gd name="T44" fmla="*/ 15 w 51"/>
                <a:gd name="T45" fmla="*/ 28 h 30"/>
                <a:gd name="T46" fmla="*/ 15 w 51"/>
                <a:gd name="T47" fmla="*/ 28 h 30"/>
                <a:gd name="T48" fmla="*/ 19 w 51"/>
                <a:gd name="T49" fmla="*/ 28 h 30"/>
                <a:gd name="T50" fmla="*/ 23 w 51"/>
                <a:gd name="T51" fmla="*/ 28 h 30"/>
                <a:gd name="T52" fmla="*/ 28 w 51"/>
                <a:gd name="T53" fmla="*/ 30 h 30"/>
                <a:gd name="T54" fmla="*/ 32 w 51"/>
                <a:gd name="T55" fmla="*/ 28 h 30"/>
                <a:gd name="T56" fmla="*/ 32 w 51"/>
                <a:gd name="T57" fmla="*/ 28 h 30"/>
                <a:gd name="T58" fmla="*/ 38 w 51"/>
                <a:gd name="T59" fmla="*/ 28 h 30"/>
                <a:gd name="T60" fmla="*/ 42 w 51"/>
                <a:gd name="T61" fmla="*/ 28 h 30"/>
                <a:gd name="T62" fmla="*/ 47 w 51"/>
                <a:gd name="T63" fmla="*/ 28 h 30"/>
                <a:gd name="T64" fmla="*/ 51 w 51"/>
                <a:gd name="T65" fmla="*/ 26 h 30"/>
                <a:gd name="T66" fmla="*/ 51 w 51"/>
                <a:gd name="T67" fmla="*/ 26 h 30"/>
                <a:gd name="T68" fmla="*/ 51 w 51"/>
                <a:gd name="T69" fmla="*/ 22 h 30"/>
                <a:gd name="T70" fmla="*/ 51 w 51"/>
                <a:gd name="T71" fmla="*/ 17 h 30"/>
                <a:gd name="T72" fmla="*/ 49 w 51"/>
                <a:gd name="T73" fmla="*/ 11 h 30"/>
                <a:gd name="T74" fmla="*/ 49 w 51"/>
                <a:gd name="T75" fmla="*/ 11 h 30"/>
                <a:gd name="T76" fmla="*/ 51 w 51"/>
                <a:gd name="T77" fmla="*/ 11 h 30"/>
                <a:gd name="T78" fmla="*/ 51 w 51"/>
                <a:gd name="T7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" h="30">
                  <a:moveTo>
                    <a:pt x="51" y="11"/>
                  </a:moveTo>
                  <a:lnTo>
                    <a:pt x="51" y="11"/>
                  </a:lnTo>
                  <a:lnTo>
                    <a:pt x="45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1" y="5"/>
                  </a:lnTo>
                  <a:lnTo>
                    <a:pt x="6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9" y="26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9" y="28"/>
                  </a:lnTo>
                  <a:lnTo>
                    <a:pt x="23" y="28"/>
                  </a:lnTo>
                  <a:lnTo>
                    <a:pt x="28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8" y="28"/>
                  </a:lnTo>
                  <a:lnTo>
                    <a:pt x="42" y="28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2"/>
                  </a:lnTo>
                  <a:lnTo>
                    <a:pt x="51" y="17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1" y="11"/>
                  </a:lnTo>
                  <a:lnTo>
                    <a:pt x="51" y="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B0889578-D142-43FE-8AF2-8382655A3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284" y="2817376"/>
              <a:ext cx="140412" cy="290547"/>
            </a:xfrm>
            <a:custGeom>
              <a:avLst/>
              <a:gdLst>
                <a:gd name="T0" fmla="*/ 83 w 130"/>
                <a:gd name="T1" fmla="*/ 21 h 269"/>
                <a:gd name="T2" fmla="*/ 81 w 130"/>
                <a:gd name="T3" fmla="*/ 8 h 269"/>
                <a:gd name="T4" fmla="*/ 64 w 130"/>
                <a:gd name="T5" fmla="*/ 4 h 269"/>
                <a:gd name="T6" fmla="*/ 53 w 130"/>
                <a:gd name="T7" fmla="*/ 2 h 269"/>
                <a:gd name="T8" fmla="*/ 43 w 130"/>
                <a:gd name="T9" fmla="*/ 10 h 269"/>
                <a:gd name="T10" fmla="*/ 30 w 130"/>
                <a:gd name="T11" fmla="*/ 10 h 269"/>
                <a:gd name="T12" fmla="*/ 20 w 130"/>
                <a:gd name="T13" fmla="*/ 10 h 269"/>
                <a:gd name="T14" fmla="*/ 7 w 130"/>
                <a:gd name="T15" fmla="*/ 12 h 269"/>
                <a:gd name="T16" fmla="*/ 5 w 130"/>
                <a:gd name="T17" fmla="*/ 21 h 269"/>
                <a:gd name="T18" fmla="*/ 11 w 130"/>
                <a:gd name="T19" fmla="*/ 32 h 269"/>
                <a:gd name="T20" fmla="*/ 17 w 130"/>
                <a:gd name="T21" fmla="*/ 42 h 269"/>
                <a:gd name="T22" fmla="*/ 30 w 130"/>
                <a:gd name="T23" fmla="*/ 46 h 269"/>
                <a:gd name="T24" fmla="*/ 43 w 130"/>
                <a:gd name="T25" fmla="*/ 51 h 269"/>
                <a:gd name="T26" fmla="*/ 49 w 130"/>
                <a:gd name="T27" fmla="*/ 59 h 269"/>
                <a:gd name="T28" fmla="*/ 43 w 130"/>
                <a:gd name="T29" fmla="*/ 68 h 269"/>
                <a:gd name="T30" fmla="*/ 36 w 130"/>
                <a:gd name="T31" fmla="*/ 74 h 269"/>
                <a:gd name="T32" fmla="*/ 56 w 130"/>
                <a:gd name="T33" fmla="*/ 89 h 269"/>
                <a:gd name="T34" fmla="*/ 64 w 130"/>
                <a:gd name="T35" fmla="*/ 104 h 269"/>
                <a:gd name="T36" fmla="*/ 77 w 130"/>
                <a:gd name="T37" fmla="*/ 118 h 269"/>
                <a:gd name="T38" fmla="*/ 85 w 130"/>
                <a:gd name="T39" fmla="*/ 131 h 269"/>
                <a:gd name="T40" fmla="*/ 96 w 130"/>
                <a:gd name="T41" fmla="*/ 144 h 269"/>
                <a:gd name="T42" fmla="*/ 98 w 130"/>
                <a:gd name="T43" fmla="*/ 176 h 269"/>
                <a:gd name="T44" fmla="*/ 104 w 130"/>
                <a:gd name="T45" fmla="*/ 190 h 269"/>
                <a:gd name="T46" fmla="*/ 85 w 130"/>
                <a:gd name="T47" fmla="*/ 214 h 269"/>
                <a:gd name="T48" fmla="*/ 70 w 130"/>
                <a:gd name="T49" fmla="*/ 214 h 269"/>
                <a:gd name="T50" fmla="*/ 75 w 130"/>
                <a:gd name="T51" fmla="*/ 231 h 269"/>
                <a:gd name="T52" fmla="*/ 64 w 130"/>
                <a:gd name="T53" fmla="*/ 231 h 269"/>
                <a:gd name="T54" fmla="*/ 53 w 130"/>
                <a:gd name="T55" fmla="*/ 231 h 269"/>
                <a:gd name="T56" fmla="*/ 43 w 130"/>
                <a:gd name="T57" fmla="*/ 239 h 269"/>
                <a:gd name="T58" fmla="*/ 51 w 130"/>
                <a:gd name="T59" fmla="*/ 248 h 269"/>
                <a:gd name="T60" fmla="*/ 45 w 130"/>
                <a:gd name="T61" fmla="*/ 260 h 269"/>
                <a:gd name="T62" fmla="*/ 56 w 130"/>
                <a:gd name="T63" fmla="*/ 269 h 269"/>
                <a:gd name="T64" fmla="*/ 70 w 130"/>
                <a:gd name="T65" fmla="*/ 256 h 269"/>
                <a:gd name="T66" fmla="*/ 75 w 130"/>
                <a:gd name="T67" fmla="*/ 250 h 269"/>
                <a:gd name="T68" fmla="*/ 79 w 130"/>
                <a:gd name="T69" fmla="*/ 239 h 269"/>
                <a:gd name="T70" fmla="*/ 92 w 130"/>
                <a:gd name="T71" fmla="*/ 237 h 269"/>
                <a:gd name="T72" fmla="*/ 115 w 130"/>
                <a:gd name="T73" fmla="*/ 227 h 269"/>
                <a:gd name="T74" fmla="*/ 128 w 130"/>
                <a:gd name="T75" fmla="*/ 212 h 269"/>
                <a:gd name="T76" fmla="*/ 128 w 130"/>
                <a:gd name="T77" fmla="*/ 178 h 269"/>
                <a:gd name="T78" fmla="*/ 117 w 130"/>
                <a:gd name="T79" fmla="*/ 144 h 269"/>
                <a:gd name="T80" fmla="*/ 102 w 130"/>
                <a:gd name="T81" fmla="*/ 129 h 269"/>
                <a:gd name="T82" fmla="*/ 77 w 130"/>
                <a:gd name="T83" fmla="*/ 101 h 269"/>
                <a:gd name="T84" fmla="*/ 68 w 130"/>
                <a:gd name="T85" fmla="*/ 91 h 269"/>
                <a:gd name="T86" fmla="*/ 70 w 130"/>
                <a:gd name="T87" fmla="*/ 65 h 269"/>
                <a:gd name="T88" fmla="*/ 79 w 130"/>
                <a:gd name="T89" fmla="*/ 55 h 269"/>
                <a:gd name="T90" fmla="*/ 87 w 130"/>
                <a:gd name="T91" fmla="*/ 44 h 269"/>
                <a:gd name="T92" fmla="*/ 100 w 130"/>
                <a:gd name="T93" fmla="*/ 36 h 269"/>
                <a:gd name="T94" fmla="*/ 98 w 130"/>
                <a:gd name="T95" fmla="*/ 3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" h="269">
                  <a:moveTo>
                    <a:pt x="98" y="32"/>
                  </a:moveTo>
                  <a:lnTo>
                    <a:pt x="98" y="32"/>
                  </a:lnTo>
                  <a:lnTo>
                    <a:pt x="87" y="25"/>
                  </a:lnTo>
                  <a:lnTo>
                    <a:pt x="83" y="21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3" y="12"/>
                  </a:lnTo>
                  <a:lnTo>
                    <a:pt x="81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21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9" y="27"/>
                  </a:lnTo>
                  <a:lnTo>
                    <a:pt x="11" y="32"/>
                  </a:lnTo>
                  <a:lnTo>
                    <a:pt x="15" y="36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7" y="42"/>
                  </a:lnTo>
                  <a:lnTo>
                    <a:pt x="22" y="46"/>
                  </a:lnTo>
                  <a:lnTo>
                    <a:pt x="28" y="46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4" y="44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7" y="57"/>
                  </a:lnTo>
                  <a:lnTo>
                    <a:pt x="49" y="59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7" y="65"/>
                  </a:lnTo>
                  <a:lnTo>
                    <a:pt x="43" y="68"/>
                  </a:lnTo>
                  <a:lnTo>
                    <a:pt x="39" y="68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9" y="76"/>
                  </a:lnTo>
                  <a:lnTo>
                    <a:pt x="45" y="80"/>
                  </a:lnTo>
                  <a:lnTo>
                    <a:pt x="51" y="84"/>
                  </a:lnTo>
                  <a:lnTo>
                    <a:pt x="56" y="89"/>
                  </a:lnTo>
                  <a:lnTo>
                    <a:pt x="56" y="89"/>
                  </a:lnTo>
                  <a:lnTo>
                    <a:pt x="56" y="93"/>
                  </a:lnTo>
                  <a:lnTo>
                    <a:pt x="58" y="95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6" y="108"/>
                  </a:lnTo>
                  <a:lnTo>
                    <a:pt x="70" y="114"/>
                  </a:lnTo>
                  <a:lnTo>
                    <a:pt x="77" y="118"/>
                  </a:lnTo>
                  <a:lnTo>
                    <a:pt x="79" y="123"/>
                  </a:lnTo>
                  <a:lnTo>
                    <a:pt x="79" y="123"/>
                  </a:lnTo>
                  <a:lnTo>
                    <a:pt x="81" y="127"/>
                  </a:lnTo>
                  <a:lnTo>
                    <a:pt x="85" y="131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6" y="140"/>
                  </a:lnTo>
                  <a:lnTo>
                    <a:pt x="96" y="144"/>
                  </a:lnTo>
                  <a:lnTo>
                    <a:pt x="96" y="154"/>
                  </a:lnTo>
                  <a:lnTo>
                    <a:pt x="96" y="154"/>
                  </a:lnTo>
                  <a:lnTo>
                    <a:pt x="96" y="169"/>
                  </a:lnTo>
                  <a:lnTo>
                    <a:pt x="98" y="176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104" y="188"/>
                  </a:lnTo>
                  <a:lnTo>
                    <a:pt x="104" y="190"/>
                  </a:lnTo>
                  <a:lnTo>
                    <a:pt x="100" y="197"/>
                  </a:lnTo>
                  <a:lnTo>
                    <a:pt x="89" y="205"/>
                  </a:lnTo>
                  <a:lnTo>
                    <a:pt x="89" y="205"/>
                  </a:lnTo>
                  <a:lnTo>
                    <a:pt x="85" y="214"/>
                  </a:lnTo>
                  <a:lnTo>
                    <a:pt x="81" y="216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70" y="214"/>
                  </a:lnTo>
                  <a:lnTo>
                    <a:pt x="68" y="216"/>
                  </a:lnTo>
                  <a:lnTo>
                    <a:pt x="70" y="220"/>
                  </a:lnTo>
                  <a:lnTo>
                    <a:pt x="72" y="227"/>
                  </a:lnTo>
                  <a:lnTo>
                    <a:pt x="75" y="231"/>
                  </a:lnTo>
                  <a:lnTo>
                    <a:pt x="75" y="231"/>
                  </a:lnTo>
                  <a:lnTo>
                    <a:pt x="72" y="233"/>
                  </a:lnTo>
                  <a:lnTo>
                    <a:pt x="70" y="233"/>
                  </a:lnTo>
                  <a:lnTo>
                    <a:pt x="64" y="231"/>
                  </a:lnTo>
                  <a:lnTo>
                    <a:pt x="58" y="229"/>
                  </a:lnTo>
                  <a:lnTo>
                    <a:pt x="56" y="229"/>
                  </a:lnTo>
                  <a:lnTo>
                    <a:pt x="53" y="231"/>
                  </a:lnTo>
                  <a:lnTo>
                    <a:pt x="53" y="231"/>
                  </a:lnTo>
                  <a:lnTo>
                    <a:pt x="53" y="233"/>
                  </a:lnTo>
                  <a:lnTo>
                    <a:pt x="49" y="235"/>
                  </a:lnTo>
                  <a:lnTo>
                    <a:pt x="43" y="239"/>
                  </a:lnTo>
                  <a:lnTo>
                    <a:pt x="43" y="239"/>
                  </a:lnTo>
                  <a:lnTo>
                    <a:pt x="47" y="243"/>
                  </a:lnTo>
                  <a:lnTo>
                    <a:pt x="51" y="246"/>
                  </a:lnTo>
                  <a:lnTo>
                    <a:pt x="51" y="246"/>
                  </a:lnTo>
                  <a:lnTo>
                    <a:pt x="51" y="248"/>
                  </a:lnTo>
                  <a:lnTo>
                    <a:pt x="49" y="252"/>
                  </a:lnTo>
                  <a:lnTo>
                    <a:pt x="47" y="256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47" y="267"/>
                  </a:lnTo>
                  <a:lnTo>
                    <a:pt x="49" y="269"/>
                  </a:lnTo>
                  <a:lnTo>
                    <a:pt x="51" y="269"/>
                  </a:lnTo>
                  <a:lnTo>
                    <a:pt x="56" y="269"/>
                  </a:lnTo>
                  <a:lnTo>
                    <a:pt x="56" y="269"/>
                  </a:lnTo>
                  <a:lnTo>
                    <a:pt x="62" y="260"/>
                  </a:lnTo>
                  <a:lnTo>
                    <a:pt x="70" y="256"/>
                  </a:lnTo>
                  <a:lnTo>
                    <a:pt x="70" y="256"/>
                  </a:lnTo>
                  <a:lnTo>
                    <a:pt x="72" y="254"/>
                  </a:lnTo>
                  <a:lnTo>
                    <a:pt x="72" y="252"/>
                  </a:lnTo>
                  <a:lnTo>
                    <a:pt x="72" y="250"/>
                  </a:lnTo>
                  <a:lnTo>
                    <a:pt x="75" y="250"/>
                  </a:lnTo>
                  <a:lnTo>
                    <a:pt x="75" y="250"/>
                  </a:lnTo>
                  <a:lnTo>
                    <a:pt x="77" y="248"/>
                  </a:lnTo>
                  <a:lnTo>
                    <a:pt x="79" y="246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81" y="237"/>
                  </a:lnTo>
                  <a:lnTo>
                    <a:pt x="83" y="237"/>
                  </a:lnTo>
                  <a:lnTo>
                    <a:pt x="92" y="237"/>
                  </a:lnTo>
                  <a:lnTo>
                    <a:pt x="92" y="237"/>
                  </a:lnTo>
                  <a:lnTo>
                    <a:pt x="96" y="237"/>
                  </a:lnTo>
                  <a:lnTo>
                    <a:pt x="102" y="235"/>
                  </a:lnTo>
                  <a:lnTo>
                    <a:pt x="115" y="227"/>
                  </a:lnTo>
                  <a:lnTo>
                    <a:pt x="115" y="227"/>
                  </a:lnTo>
                  <a:lnTo>
                    <a:pt x="121" y="222"/>
                  </a:lnTo>
                  <a:lnTo>
                    <a:pt x="123" y="218"/>
                  </a:lnTo>
                  <a:lnTo>
                    <a:pt x="128" y="212"/>
                  </a:lnTo>
                  <a:lnTo>
                    <a:pt x="130" y="201"/>
                  </a:lnTo>
                  <a:lnTo>
                    <a:pt x="130" y="201"/>
                  </a:lnTo>
                  <a:lnTo>
                    <a:pt x="130" y="188"/>
                  </a:lnTo>
                  <a:lnTo>
                    <a:pt x="128" y="178"/>
                  </a:lnTo>
                  <a:lnTo>
                    <a:pt x="125" y="161"/>
                  </a:lnTo>
                  <a:lnTo>
                    <a:pt x="125" y="161"/>
                  </a:lnTo>
                  <a:lnTo>
                    <a:pt x="123" y="154"/>
                  </a:lnTo>
                  <a:lnTo>
                    <a:pt x="117" y="144"/>
                  </a:lnTo>
                  <a:lnTo>
                    <a:pt x="113" y="135"/>
                  </a:lnTo>
                  <a:lnTo>
                    <a:pt x="108" y="133"/>
                  </a:lnTo>
                  <a:lnTo>
                    <a:pt x="108" y="133"/>
                  </a:lnTo>
                  <a:lnTo>
                    <a:pt x="102" y="129"/>
                  </a:lnTo>
                  <a:lnTo>
                    <a:pt x="94" y="123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7" y="101"/>
                  </a:lnTo>
                  <a:lnTo>
                    <a:pt x="75" y="99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68" y="91"/>
                  </a:lnTo>
                  <a:lnTo>
                    <a:pt x="66" y="84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70" y="65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92" y="44"/>
                  </a:lnTo>
                  <a:lnTo>
                    <a:pt x="94" y="4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98" y="32"/>
                  </a:lnTo>
                  <a:lnTo>
                    <a:pt x="98" y="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61194FE9-B020-4D1B-B05D-9D1ED7AB2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84" y="2993432"/>
              <a:ext cx="106929" cy="82088"/>
            </a:xfrm>
            <a:custGeom>
              <a:avLst/>
              <a:gdLst>
                <a:gd name="T0" fmla="*/ 48 w 99"/>
                <a:gd name="T1" fmla="*/ 68 h 76"/>
                <a:gd name="T2" fmla="*/ 53 w 99"/>
                <a:gd name="T3" fmla="*/ 66 h 76"/>
                <a:gd name="T4" fmla="*/ 65 w 99"/>
                <a:gd name="T5" fmla="*/ 70 h 76"/>
                <a:gd name="T6" fmla="*/ 70 w 99"/>
                <a:gd name="T7" fmla="*/ 68 h 76"/>
                <a:gd name="T8" fmla="*/ 67 w 99"/>
                <a:gd name="T9" fmla="*/ 64 h 76"/>
                <a:gd name="T10" fmla="*/ 63 w 99"/>
                <a:gd name="T11" fmla="*/ 53 h 76"/>
                <a:gd name="T12" fmla="*/ 70 w 99"/>
                <a:gd name="T13" fmla="*/ 53 h 76"/>
                <a:gd name="T14" fmla="*/ 76 w 99"/>
                <a:gd name="T15" fmla="*/ 53 h 76"/>
                <a:gd name="T16" fmla="*/ 84 w 99"/>
                <a:gd name="T17" fmla="*/ 42 h 76"/>
                <a:gd name="T18" fmla="*/ 95 w 99"/>
                <a:gd name="T19" fmla="*/ 34 h 76"/>
                <a:gd name="T20" fmla="*/ 99 w 99"/>
                <a:gd name="T21" fmla="*/ 25 h 76"/>
                <a:gd name="T22" fmla="*/ 97 w 99"/>
                <a:gd name="T23" fmla="*/ 21 h 76"/>
                <a:gd name="T24" fmla="*/ 91 w 99"/>
                <a:gd name="T25" fmla="*/ 0 h 76"/>
                <a:gd name="T26" fmla="*/ 84 w 99"/>
                <a:gd name="T27" fmla="*/ 2 h 76"/>
                <a:gd name="T28" fmla="*/ 78 w 99"/>
                <a:gd name="T29" fmla="*/ 2 h 76"/>
                <a:gd name="T30" fmla="*/ 67 w 99"/>
                <a:gd name="T31" fmla="*/ 2 h 76"/>
                <a:gd name="T32" fmla="*/ 65 w 99"/>
                <a:gd name="T33" fmla="*/ 6 h 76"/>
                <a:gd name="T34" fmla="*/ 63 w 99"/>
                <a:gd name="T35" fmla="*/ 11 h 76"/>
                <a:gd name="T36" fmla="*/ 61 w 99"/>
                <a:gd name="T37" fmla="*/ 11 h 76"/>
                <a:gd name="T38" fmla="*/ 61 w 99"/>
                <a:gd name="T39" fmla="*/ 8 h 76"/>
                <a:gd name="T40" fmla="*/ 55 w 99"/>
                <a:gd name="T41" fmla="*/ 6 h 76"/>
                <a:gd name="T42" fmla="*/ 51 w 99"/>
                <a:gd name="T43" fmla="*/ 4 h 76"/>
                <a:gd name="T44" fmla="*/ 40 w 99"/>
                <a:gd name="T45" fmla="*/ 2 h 76"/>
                <a:gd name="T46" fmla="*/ 27 w 99"/>
                <a:gd name="T47" fmla="*/ 2 h 76"/>
                <a:gd name="T48" fmla="*/ 21 w 99"/>
                <a:gd name="T49" fmla="*/ 2 h 76"/>
                <a:gd name="T50" fmla="*/ 8 w 99"/>
                <a:gd name="T51" fmla="*/ 8 h 76"/>
                <a:gd name="T52" fmla="*/ 2 w 99"/>
                <a:gd name="T53" fmla="*/ 15 h 76"/>
                <a:gd name="T54" fmla="*/ 0 w 99"/>
                <a:gd name="T55" fmla="*/ 23 h 76"/>
                <a:gd name="T56" fmla="*/ 4 w 99"/>
                <a:gd name="T57" fmla="*/ 32 h 76"/>
                <a:gd name="T58" fmla="*/ 4 w 99"/>
                <a:gd name="T59" fmla="*/ 36 h 76"/>
                <a:gd name="T60" fmla="*/ 6 w 99"/>
                <a:gd name="T61" fmla="*/ 40 h 76"/>
                <a:gd name="T62" fmla="*/ 6 w 99"/>
                <a:gd name="T63" fmla="*/ 44 h 76"/>
                <a:gd name="T64" fmla="*/ 6 w 99"/>
                <a:gd name="T65" fmla="*/ 44 h 76"/>
                <a:gd name="T66" fmla="*/ 10 w 99"/>
                <a:gd name="T67" fmla="*/ 53 h 76"/>
                <a:gd name="T68" fmla="*/ 10 w 99"/>
                <a:gd name="T69" fmla="*/ 61 h 76"/>
                <a:gd name="T70" fmla="*/ 15 w 99"/>
                <a:gd name="T71" fmla="*/ 64 h 76"/>
                <a:gd name="T72" fmla="*/ 21 w 99"/>
                <a:gd name="T73" fmla="*/ 64 h 76"/>
                <a:gd name="T74" fmla="*/ 21 w 99"/>
                <a:gd name="T75" fmla="*/ 66 h 76"/>
                <a:gd name="T76" fmla="*/ 23 w 99"/>
                <a:gd name="T77" fmla="*/ 72 h 76"/>
                <a:gd name="T78" fmla="*/ 25 w 99"/>
                <a:gd name="T79" fmla="*/ 74 h 76"/>
                <a:gd name="T80" fmla="*/ 34 w 99"/>
                <a:gd name="T81" fmla="*/ 72 h 76"/>
                <a:gd name="T82" fmla="*/ 36 w 99"/>
                <a:gd name="T83" fmla="*/ 74 h 76"/>
                <a:gd name="T84" fmla="*/ 38 w 99"/>
                <a:gd name="T85" fmla="*/ 76 h 76"/>
                <a:gd name="T86" fmla="*/ 48 w 99"/>
                <a:gd name="T87" fmla="*/ 70 h 76"/>
                <a:gd name="T88" fmla="*/ 48 w 99"/>
                <a:gd name="T8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76">
                  <a:moveTo>
                    <a:pt x="48" y="68"/>
                  </a:moveTo>
                  <a:lnTo>
                    <a:pt x="48" y="68"/>
                  </a:lnTo>
                  <a:lnTo>
                    <a:pt x="51" y="66"/>
                  </a:lnTo>
                  <a:lnTo>
                    <a:pt x="53" y="66"/>
                  </a:lnTo>
                  <a:lnTo>
                    <a:pt x="59" y="68"/>
                  </a:lnTo>
                  <a:lnTo>
                    <a:pt x="65" y="70"/>
                  </a:lnTo>
                  <a:lnTo>
                    <a:pt x="67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67" y="64"/>
                  </a:lnTo>
                  <a:lnTo>
                    <a:pt x="65" y="57"/>
                  </a:lnTo>
                  <a:lnTo>
                    <a:pt x="63" y="53"/>
                  </a:lnTo>
                  <a:lnTo>
                    <a:pt x="65" y="51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6" y="53"/>
                  </a:lnTo>
                  <a:lnTo>
                    <a:pt x="80" y="51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95" y="34"/>
                  </a:lnTo>
                  <a:lnTo>
                    <a:pt x="99" y="27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3" y="1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84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2" y="0"/>
                  </a:lnTo>
                  <a:lnTo>
                    <a:pt x="67" y="2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8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8" y="8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8" y="49"/>
                  </a:lnTo>
                  <a:lnTo>
                    <a:pt x="10" y="53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2" y="64"/>
                  </a:lnTo>
                  <a:lnTo>
                    <a:pt x="15" y="64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23" y="64"/>
                  </a:lnTo>
                  <a:lnTo>
                    <a:pt x="21" y="66"/>
                  </a:lnTo>
                  <a:lnTo>
                    <a:pt x="21" y="70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5" y="74"/>
                  </a:lnTo>
                  <a:lnTo>
                    <a:pt x="29" y="72"/>
                  </a:lnTo>
                  <a:lnTo>
                    <a:pt x="34" y="72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E29671BD-58F3-484E-9B20-CA5769FBF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641" y="2835738"/>
              <a:ext cx="139332" cy="169575"/>
            </a:xfrm>
            <a:custGeom>
              <a:avLst/>
              <a:gdLst>
                <a:gd name="T0" fmla="*/ 84 w 129"/>
                <a:gd name="T1" fmla="*/ 67 h 157"/>
                <a:gd name="T2" fmla="*/ 69 w 129"/>
                <a:gd name="T3" fmla="*/ 57 h 157"/>
                <a:gd name="T4" fmla="*/ 72 w 129"/>
                <a:gd name="T5" fmla="*/ 51 h 157"/>
                <a:gd name="T6" fmla="*/ 82 w 129"/>
                <a:gd name="T7" fmla="*/ 46 h 157"/>
                <a:gd name="T8" fmla="*/ 80 w 129"/>
                <a:gd name="T9" fmla="*/ 40 h 157"/>
                <a:gd name="T10" fmla="*/ 76 w 129"/>
                <a:gd name="T11" fmla="*/ 34 h 157"/>
                <a:gd name="T12" fmla="*/ 67 w 129"/>
                <a:gd name="T13" fmla="*/ 27 h 157"/>
                <a:gd name="T14" fmla="*/ 61 w 129"/>
                <a:gd name="T15" fmla="*/ 29 h 157"/>
                <a:gd name="T16" fmla="*/ 50 w 129"/>
                <a:gd name="T17" fmla="*/ 21 h 157"/>
                <a:gd name="T18" fmla="*/ 44 w 129"/>
                <a:gd name="T19" fmla="*/ 15 h 157"/>
                <a:gd name="T20" fmla="*/ 40 w 129"/>
                <a:gd name="T21" fmla="*/ 8 h 157"/>
                <a:gd name="T22" fmla="*/ 33 w 129"/>
                <a:gd name="T23" fmla="*/ 0 h 157"/>
                <a:gd name="T24" fmla="*/ 27 w 129"/>
                <a:gd name="T25" fmla="*/ 0 h 157"/>
                <a:gd name="T26" fmla="*/ 23 w 129"/>
                <a:gd name="T27" fmla="*/ 6 h 157"/>
                <a:gd name="T28" fmla="*/ 27 w 129"/>
                <a:gd name="T29" fmla="*/ 17 h 157"/>
                <a:gd name="T30" fmla="*/ 23 w 129"/>
                <a:gd name="T31" fmla="*/ 23 h 157"/>
                <a:gd name="T32" fmla="*/ 19 w 129"/>
                <a:gd name="T33" fmla="*/ 17 h 157"/>
                <a:gd name="T34" fmla="*/ 14 w 129"/>
                <a:gd name="T35" fmla="*/ 15 h 157"/>
                <a:gd name="T36" fmla="*/ 6 w 129"/>
                <a:gd name="T37" fmla="*/ 29 h 157"/>
                <a:gd name="T38" fmla="*/ 0 w 129"/>
                <a:gd name="T39" fmla="*/ 34 h 157"/>
                <a:gd name="T40" fmla="*/ 2 w 129"/>
                <a:gd name="T41" fmla="*/ 38 h 157"/>
                <a:gd name="T42" fmla="*/ 4 w 129"/>
                <a:gd name="T43" fmla="*/ 51 h 157"/>
                <a:gd name="T44" fmla="*/ 14 w 129"/>
                <a:gd name="T45" fmla="*/ 53 h 157"/>
                <a:gd name="T46" fmla="*/ 17 w 129"/>
                <a:gd name="T47" fmla="*/ 61 h 157"/>
                <a:gd name="T48" fmla="*/ 14 w 129"/>
                <a:gd name="T49" fmla="*/ 74 h 157"/>
                <a:gd name="T50" fmla="*/ 10 w 129"/>
                <a:gd name="T51" fmla="*/ 84 h 157"/>
                <a:gd name="T52" fmla="*/ 10 w 129"/>
                <a:gd name="T53" fmla="*/ 91 h 157"/>
                <a:gd name="T54" fmla="*/ 25 w 129"/>
                <a:gd name="T55" fmla="*/ 82 h 157"/>
                <a:gd name="T56" fmla="*/ 33 w 129"/>
                <a:gd name="T57" fmla="*/ 78 h 157"/>
                <a:gd name="T58" fmla="*/ 40 w 129"/>
                <a:gd name="T59" fmla="*/ 82 h 157"/>
                <a:gd name="T60" fmla="*/ 48 w 129"/>
                <a:gd name="T61" fmla="*/ 80 h 157"/>
                <a:gd name="T62" fmla="*/ 53 w 129"/>
                <a:gd name="T63" fmla="*/ 76 h 157"/>
                <a:gd name="T64" fmla="*/ 67 w 129"/>
                <a:gd name="T65" fmla="*/ 78 h 157"/>
                <a:gd name="T66" fmla="*/ 80 w 129"/>
                <a:gd name="T67" fmla="*/ 91 h 157"/>
                <a:gd name="T68" fmla="*/ 82 w 129"/>
                <a:gd name="T69" fmla="*/ 95 h 157"/>
                <a:gd name="T70" fmla="*/ 80 w 129"/>
                <a:gd name="T71" fmla="*/ 110 h 157"/>
                <a:gd name="T72" fmla="*/ 86 w 129"/>
                <a:gd name="T73" fmla="*/ 114 h 157"/>
                <a:gd name="T74" fmla="*/ 93 w 129"/>
                <a:gd name="T75" fmla="*/ 131 h 157"/>
                <a:gd name="T76" fmla="*/ 95 w 129"/>
                <a:gd name="T77" fmla="*/ 146 h 157"/>
                <a:gd name="T78" fmla="*/ 97 w 129"/>
                <a:gd name="T79" fmla="*/ 154 h 157"/>
                <a:gd name="T80" fmla="*/ 99 w 129"/>
                <a:gd name="T81" fmla="*/ 157 h 157"/>
                <a:gd name="T82" fmla="*/ 103 w 129"/>
                <a:gd name="T83" fmla="*/ 154 h 157"/>
                <a:gd name="T84" fmla="*/ 105 w 129"/>
                <a:gd name="T85" fmla="*/ 148 h 157"/>
                <a:gd name="T86" fmla="*/ 116 w 129"/>
                <a:gd name="T87" fmla="*/ 148 h 157"/>
                <a:gd name="T88" fmla="*/ 129 w 129"/>
                <a:gd name="T89" fmla="*/ 146 h 157"/>
                <a:gd name="T90" fmla="*/ 129 w 129"/>
                <a:gd name="T91" fmla="*/ 127 h 157"/>
                <a:gd name="T92" fmla="*/ 127 w 129"/>
                <a:gd name="T93" fmla="*/ 120 h 157"/>
                <a:gd name="T94" fmla="*/ 112 w 129"/>
                <a:gd name="T95" fmla="*/ 106 h 157"/>
                <a:gd name="T96" fmla="*/ 103 w 129"/>
                <a:gd name="T97" fmla="*/ 97 h 157"/>
                <a:gd name="T98" fmla="*/ 97 w 129"/>
                <a:gd name="T99" fmla="*/ 87 h 157"/>
                <a:gd name="T100" fmla="*/ 89 w 129"/>
                <a:gd name="T101" fmla="*/ 7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" h="157">
                  <a:moveTo>
                    <a:pt x="89" y="72"/>
                  </a:moveTo>
                  <a:lnTo>
                    <a:pt x="89" y="72"/>
                  </a:lnTo>
                  <a:lnTo>
                    <a:pt x="84" y="67"/>
                  </a:lnTo>
                  <a:lnTo>
                    <a:pt x="78" y="63"/>
                  </a:lnTo>
                  <a:lnTo>
                    <a:pt x="72" y="59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2" y="51"/>
                  </a:lnTo>
                  <a:lnTo>
                    <a:pt x="76" y="51"/>
                  </a:lnTo>
                  <a:lnTo>
                    <a:pt x="80" y="48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2"/>
                  </a:lnTo>
                  <a:lnTo>
                    <a:pt x="80" y="40"/>
                  </a:lnTo>
                  <a:lnTo>
                    <a:pt x="78" y="38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4" y="29"/>
                  </a:lnTo>
                  <a:lnTo>
                    <a:pt x="72" y="27"/>
                  </a:lnTo>
                  <a:lnTo>
                    <a:pt x="67" y="27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55" y="29"/>
                  </a:lnTo>
                  <a:lnTo>
                    <a:pt x="50" y="25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7" y="17"/>
                  </a:lnTo>
                  <a:lnTo>
                    <a:pt x="27" y="21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1" y="21"/>
                  </a:lnTo>
                  <a:lnTo>
                    <a:pt x="19" y="17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0" y="19"/>
                  </a:lnTo>
                  <a:lnTo>
                    <a:pt x="6" y="25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10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61"/>
                  </a:lnTo>
                  <a:lnTo>
                    <a:pt x="17" y="65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8"/>
                  </a:lnTo>
                  <a:lnTo>
                    <a:pt x="12" y="82"/>
                  </a:lnTo>
                  <a:lnTo>
                    <a:pt x="10" y="84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0" y="91"/>
                  </a:lnTo>
                  <a:lnTo>
                    <a:pt x="12" y="91"/>
                  </a:lnTo>
                  <a:lnTo>
                    <a:pt x="17" y="89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9" y="80"/>
                  </a:lnTo>
                  <a:lnTo>
                    <a:pt x="33" y="78"/>
                  </a:lnTo>
                  <a:lnTo>
                    <a:pt x="38" y="80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8" y="8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3" y="76"/>
                  </a:lnTo>
                  <a:lnTo>
                    <a:pt x="57" y="76"/>
                  </a:lnTo>
                  <a:lnTo>
                    <a:pt x="63" y="76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74" y="84"/>
                  </a:lnTo>
                  <a:lnTo>
                    <a:pt x="80" y="91"/>
                  </a:lnTo>
                  <a:lnTo>
                    <a:pt x="80" y="91"/>
                  </a:lnTo>
                  <a:lnTo>
                    <a:pt x="82" y="93"/>
                  </a:lnTo>
                  <a:lnTo>
                    <a:pt x="82" y="95"/>
                  </a:lnTo>
                  <a:lnTo>
                    <a:pt x="80" y="101"/>
                  </a:lnTo>
                  <a:lnTo>
                    <a:pt x="80" y="108"/>
                  </a:lnTo>
                  <a:lnTo>
                    <a:pt x="80" y="110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6" y="114"/>
                  </a:lnTo>
                  <a:lnTo>
                    <a:pt x="91" y="118"/>
                  </a:lnTo>
                  <a:lnTo>
                    <a:pt x="93" y="125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5" y="142"/>
                  </a:lnTo>
                  <a:lnTo>
                    <a:pt x="95" y="146"/>
                  </a:lnTo>
                  <a:lnTo>
                    <a:pt x="91" y="152"/>
                  </a:lnTo>
                  <a:lnTo>
                    <a:pt x="91" y="152"/>
                  </a:lnTo>
                  <a:lnTo>
                    <a:pt x="97" y="154"/>
                  </a:lnTo>
                  <a:lnTo>
                    <a:pt x="99" y="154"/>
                  </a:lnTo>
                  <a:lnTo>
                    <a:pt x="99" y="157"/>
                  </a:lnTo>
                  <a:lnTo>
                    <a:pt x="99" y="157"/>
                  </a:lnTo>
                  <a:lnTo>
                    <a:pt x="99" y="157"/>
                  </a:lnTo>
                  <a:lnTo>
                    <a:pt x="101" y="157"/>
                  </a:lnTo>
                  <a:lnTo>
                    <a:pt x="103" y="154"/>
                  </a:lnTo>
                  <a:lnTo>
                    <a:pt x="103" y="152"/>
                  </a:lnTo>
                  <a:lnTo>
                    <a:pt x="103" y="152"/>
                  </a:lnTo>
                  <a:lnTo>
                    <a:pt x="105" y="148"/>
                  </a:lnTo>
                  <a:lnTo>
                    <a:pt x="110" y="146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22" y="14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9" y="137"/>
                  </a:lnTo>
                  <a:lnTo>
                    <a:pt x="129" y="137"/>
                  </a:lnTo>
                  <a:lnTo>
                    <a:pt x="129" y="127"/>
                  </a:lnTo>
                  <a:lnTo>
                    <a:pt x="129" y="123"/>
                  </a:lnTo>
                  <a:lnTo>
                    <a:pt x="127" y="120"/>
                  </a:lnTo>
                  <a:lnTo>
                    <a:pt x="127" y="120"/>
                  </a:lnTo>
                  <a:lnTo>
                    <a:pt x="118" y="114"/>
                  </a:lnTo>
                  <a:lnTo>
                    <a:pt x="114" y="110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0" y="101"/>
                  </a:lnTo>
                  <a:lnTo>
                    <a:pt x="103" y="97"/>
                  </a:lnTo>
                  <a:lnTo>
                    <a:pt x="99" y="91"/>
                  </a:lnTo>
                  <a:lnTo>
                    <a:pt x="97" y="87"/>
                  </a:lnTo>
                  <a:lnTo>
                    <a:pt x="97" y="87"/>
                  </a:lnTo>
                  <a:lnTo>
                    <a:pt x="91" y="78"/>
                  </a:lnTo>
                  <a:lnTo>
                    <a:pt x="89" y="76"/>
                  </a:lnTo>
                  <a:lnTo>
                    <a:pt x="89" y="72"/>
                  </a:lnTo>
                  <a:lnTo>
                    <a:pt x="89" y="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A7631FA8-3F76-4280-93E3-4535CB3DA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876" y="2872461"/>
              <a:ext cx="153373" cy="292707"/>
            </a:xfrm>
            <a:custGeom>
              <a:avLst/>
              <a:gdLst>
                <a:gd name="T0" fmla="*/ 85 w 142"/>
                <a:gd name="T1" fmla="*/ 135 h 271"/>
                <a:gd name="T2" fmla="*/ 93 w 142"/>
                <a:gd name="T3" fmla="*/ 120 h 271"/>
                <a:gd name="T4" fmla="*/ 112 w 142"/>
                <a:gd name="T5" fmla="*/ 114 h 271"/>
                <a:gd name="T6" fmla="*/ 136 w 142"/>
                <a:gd name="T7" fmla="*/ 116 h 271"/>
                <a:gd name="T8" fmla="*/ 142 w 142"/>
                <a:gd name="T9" fmla="*/ 112 h 271"/>
                <a:gd name="T10" fmla="*/ 140 w 142"/>
                <a:gd name="T11" fmla="*/ 91 h 271"/>
                <a:gd name="T12" fmla="*/ 129 w 142"/>
                <a:gd name="T13" fmla="*/ 78 h 271"/>
                <a:gd name="T14" fmla="*/ 129 w 142"/>
                <a:gd name="T15" fmla="*/ 61 h 271"/>
                <a:gd name="T16" fmla="*/ 121 w 142"/>
                <a:gd name="T17" fmla="*/ 50 h 271"/>
                <a:gd name="T18" fmla="*/ 104 w 142"/>
                <a:gd name="T19" fmla="*/ 42 h 271"/>
                <a:gd name="T20" fmla="*/ 95 w 142"/>
                <a:gd name="T21" fmla="*/ 46 h 271"/>
                <a:gd name="T22" fmla="*/ 87 w 142"/>
                <a:gd name="T23" fmla="*/ 48 h 271"/>
                <a:gd name="T24" fmla="*/ 72 w 142"/>
                <a:gd name="T25" fmla="*/ 48 h 271"/>
                <a:gd name="T26" fmla="*/ 57 w 142"/>
                <a:gd name="T27" fmla="*/ 57 h 271"/>
                <a:gd name="T28" fmla="*/ 59 w 142"/>
                <a:gd name="T29" fmla="*/ 48 h 271"/>
                <a:gd name="T30" fmla="*/ 64 w 142"/>
                <a:gd name="T31" fmla="*/ 31 h 271"/>
                <a:gd name="T32" fmla="*/ 61 w 142"/>
                <a:gd name="T33" fmla="*/ 19 h 271"/>
                <a:gd name="T34" fmla="*/ 51 w 142"/>
                <a:gd name="T35" fmla="*/ 17 h 271"/>
                <a:gd name="T36" fmla="*/ 47 w 142"/>
                <a:gd name="T37" fmla="*/ 0 h 271"/>
                <a:gd name="T38" fmla="*/ 40 w 142"/>
                <a:gd name="T39" fmla="*/ 4 h 271"/>
                <a:gd name="T40" fmla="*/ 28 w 142"/>
                <a:gd name="T41" fmla="*/ 12 h 271"/>
                <a:gd name="T42" fmla="*/ 13 w 142"/>
                <a:gd name="T43" fmla="*/ 17 h 271"/>
                <a:gd name="T44" fmla="*/ 4 w 142"/>
                <a:gd name="T45" fmla="*/ 21 h 271"/>
                <a:gd name="T46" fmla="*/ 6 w 142"/>
                <a:gd name="T47" fmla="*/ 59 h 271"/>
                <a:gd name="T48" fmla="*/ 15 w 142"/>
                <a:gd name="T49" fmla="*/ 72 h 271"/>
                <a:gd name="T50" fmla="*/ 19 w 142"/>
                <a:gd name="T51" fmla="*/ 80 h 271"/>
                <a:gd name="T52" fmla="*/ 17 w 142"/>
                <a:gd name="T53" fmla="*/ 86 h 271"/>
                <a:gd name="T54" fmla="*/ 13 w 142"/>
                <a:gd name="T55" fmla="*/ 99 h 271"/>
                <a:gd name="T56" fmla="*/ 15 w 142"/>
                <a:gd name="T57" fmla="*/ 112 h 271"/>
                <a:gd name="T58" fmla="*/ 25 w 142"/>
                <a:gd name="T59" fmla="*/ 129 h 271"/>
                <a:gd name="T60" fmla="*/ 30 w 142"/>
                <a:gd name="T61" fmla="*/ 146 h 271"/>
                <a:gd name="T62" fmla="*/ 28 w 142"/>
                <a:gd name="T63" fmla="*/ 169 h 271"/>
                <a:gd name="T64" fmla="*/ 17 w 142"/>
                <a:gd name="T65" fmla="*/ 182 h 271"/>
                <a:gd name="T66" fmla="*/ 11 w 142"/>
                <a:gd name="T67" fmla="*/ 222 h 271"/>
                <a:gd name="T68" fmla="*/ 23 w 142"/>
                <a:gd name="T69" fmla="*/ 233 h 271"/>
                <a:gd name="T70" fmla="*/ 42 w 142"/>
                <a:gd name="T71" fmla="*/ 256 h 271"/>
                <a:gd name="T72" fmla="*/ 59 w 142"/>
                <a:gd name="T73" fmla="*/ 262 h 271"/>
                <a:gd name="T74" fmla="*/ 68 w 142"/>
                <a:gd name="T75" fmla="*/ 271 h 271"/>
                <a:gd name="T76" fmla="*/ 78 w 142"/>
                <a:gd name="T77" fmla="*/ 265 h 271"/>
                <a:gd name="T78" fmla="*/ 66 w 142"/>
                <a:gd name="T79" fmla="*/ 252 h 271"/>
                <a:gd name="T80" fmla="*/ 51 w 142"/>
                <a:gd name="T81" fmla="*/ 241 h 271"/>
                <a:gd name="T82" fmla="*/ 47 w 142"/>
                <a:gd name="T83" fmla="*/ 226 h 271"/>
                <a:gd name="T84" fmla="*/ 40 w 142"/>
                <a:gd name="T85" fmla="*/ 214 h 271"/>
                <a:gd name="T86" fmla="*/ 30 w 142"/>
                <a:gd name="T87" fmla="*/ 205 h 271"/>
                <a:gd name="T88" fmla="*/ 32 w 142"/>
                <a:gd name="T89" fmla="*/ 176 h 271"/>
                <a:gd name="T90" fmla="*/ 42 w 142"/>
                <a:gd name="T91" fmla="*/ 148 h 271"/>
                <a:gd name="T92" fmla="*/ 40 w 142"/>
                <a:gd name="T93" fmla="*/ 137 h 271"/>
                <a:gd name="T94" fmla="*/ 55 w 142"/>
                <a:gd name="T95" fmla="*/ 133 h 271"/>
                <a:gd name="T96" fmla="*/ 59 w 142"/>
                <a:gd name="T97" fmla="*/ 144 h 271"/>
                <a:gd name="T98" fmla="*/ 76 w 142"/>
                <a:gd name="T99" fmla="*/ 148 h 271"/>
                <a:gd name="T100" fmla="*/ 89 w 142"/>
                <a:gd name="T101" fmla="*/ 156 h 271"/>
                <a:gd name="T102" fmla="*/ 91 w 142"/>
                <a:gd name="T103" fmla="*/ 156 h 271"/>
                <a:gd name="T104" fmla="*/ 89 w 142"/>
                <a:gd name="T105" fmla="*/ 14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271">
                  <a:moveTo>
                    <a:pt x="89" y="144"/>
                  </a:moveTo>
                  <a:lnTo>
                    <a:pt x="89" y="144"/>
                  </a:lnTo>
                  <a:lnTo>
                    <a:pt x="87" y="137"/>
                  </a:lnTo>
                  <a:lnTo>
                    <a:pt x="85" y="135"/>
                  </a:lnTo>
                  <a:lnTo>
                    <a:pt x="85" y="131"/>
                  </a:lnTo>
                  <a:lnTo>
                    <a:pt x="87" y="127"/>
                  </a:lnTo>
                  <a:lnTo>
                    <a:pt x="87" y="127"/>
                  </a:lnTo>
                  <a:lnTo>
                    <a:pt x="93" y="120"/>
                  </a:lnTo>
                  <a:lnTo>
                    <a:pt x="100" y="116"/>
                  </a:lnTo>
                  <a:lnTo>
                    <a:pt x="106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9" y="114"/>
                  </a:lnTo>
                  <a:lnTo>
                    <a:pt x="125" y="114"/>
                  </a:lnTo>
                  <a:lnTo>
                    <a:pt x="131" y="114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42" y="112"/>
                  </a:lnTo>
                  <a:lnTo>
                    <a:pt x="142" y="108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1"/>
                  </a:lnTo>
                  <a:lnTo>
                    <a:pt x="138" y="84"/>
                  </a:lnTo>
                  <a:lnTo>
                    <a:pt x="133" y="80"/>
                  </a:lnTo>
                  <a:lnTo>
                    <a:pt x="129" y="78"/>
                  </a:lnTo>
                  <a:lnTo>
                    <a:pt x="129" y="78"/>
                  </a:lnTo>
                  <a:lnTo>
                    <a:pt x="127" y="76"/>
                  </a:lnTo>
                  <a:lnTo>
                    <a:pt x="127" y="74"/>
                  </a:lnTo>
                  <a:lnTo>
                    <a:pt x="127" y="67"/>
                  </a:lnTo>
                  <a:lnTo>
                    <a:pt x="129" y="61"/>
                  </a:lnTo>
                  <a:lnTo>
                    <a:pt x="129" y="59"/>
                  </a:lnTo>
                  <a:lnTo>
                    <a:pt x="127" y="57"/>
                  </a:lnTo>
                  <a:lnTo>
                    <a:pt x="127" y="57"/>
                  </a:lnTo>
                  <a:lnTo>
                    <a:pt x="121" y="50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0" y="42"/>
                  </a:lnTo>
                  <a:lnTo>
                    <a:pt x="104" y="42"/>
                  </a:lnTo>
                  <a:lnTo>
                    <a:pt x="100" y="42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5" y="46"/>
                  </a:lnTo>
                  <a:lnTo>
                    <a:pt x="91" y="48"/>
                  </a:lnTo>
                  <a:lnTo>
                    <a:pt x="89" y="48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5" y="46"/>
                  </a:lnTo>
                  <a:lnTo>
                    <a:pt x="80" y="44"/>
                  </a:lnTo>
                  <a:lnTo>
                    <a:pt x="76" y="46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4" y="55"/>
                  </a:lnTo>
                  <a:lnTo>
                    <a:pt x="59" y="57"/>
                  </a:lnTo>
                  <a:lnTo>
                    <a:pt x="57" y="57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0"/>
                  </a:lnTo>
                  <a:lnTo>
                    <a:pt x="59" y="48"/>
                  </a:lnTo>
                  <a:lnTo>
                    <a:pt x="61" y="44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4" y="31"/>
                  </a:lnTo>
                  <a:lnTo>
                    <a:pt x="64" y="27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3" y="19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0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3" y="14"/>
                  </a:lnTo>
                  <a:lnTo>
                    <a:pt x="19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3"/>
                  </a:lnTo>
                  <a:lnTo>
                    <a:pt x="6" y="59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67"/>
                  </a:lnTo>
                  <a:lnTo>
                    <a:pt x="15" y="72"/>
                  </a:lnTo>
                  <a:lnTo>
                    <a:pt x="15" y="76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5" y="86"/>
                  </a:lnTo>
                  <a:lnTo>
                    <a:pt x="15" y="91"/>
                  </a:lnTo>
                  <a:lnTo>
                    <a:pt x="15" y="95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1" y="103"/>
                  </a:lnTo>
                  <a:lnTo>
                    <a:pt x="13" y="108"/>
                  </a:lnTo>
                  <a:lnTo>
                    <a:pt x="15" y="112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23" y="123"/>
                  </a:lnTo>
                  <a:lnTo>
                    <a:pt x="25" y="129"/>
                  </a:lnTo>
                  <a:lnTo>
                    <a:pt x="28" y="139"/>
                  </a:lnTo>
                  <a:lnTo>
                    <a:pt x="28" y="139"/>
                  </a:lnTo>
                  <a:lnTo>
                    <a:pt x="28" y="144"/>
                  </a:lnTo>
                  <a:lnTo>
                    <a:pt x="30" y="146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32" y="152"/>
                  </a:lnTo>
                  <a:lnTo>
                    <a:pt x="28" y="169"/>
                  </a:lnTo>
                  <a:lnTo>
                    <a:pt x="23" y="178"/>
                  </a:lnTo>
                  <a:lnTo>
                    <a:pt x="19" y="182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3" y="209"/>
                  </a:lnTo>
                  <a:lnTo>
                    <a:pt x="13" y="209"/>
                  </a:lnTo>
                  <a:lnTo>
                    <a:pt x="11" y="220"/>
                  </a:lnTo>
                  <a:lnTo>
                    <a:pt x="11" y="222"/>
                  </a:lnTo>
                  <a:lnTo>
                    <a:pt x="13" y="224"/>
                  </a:lnTo>
                  <a:lnTo>
                    <a:pt x="13" y="224"/>
                  </a:lnTo>
                  <a:lnTo>
                    <a:pt x="17" y="226"/>
                  </a:lnTo>
                  <a:lnTo>
                    <a:pt x="23" y="233"/>
                  </a:lnTo>
                  <a:lnTo>
                    <a:pt x="36" y="248"/>
                  </a:lnTo>
                  <a:lnTo>
                    <a:pt x="36" y="248"/>
                  </a:lnTo>
                  <a:lnTo>
                    <a:pt x="42" y="256"/>
                  </a:lnTo>
                  <a:lnTo>
                    <a:pt x="42" y="256"/>
                  </a:lnTo>
                  <a:lnTo>
                    <a:pt x="53" y="258"/>
                  </a:lnTo>
                  <a:lnTo>
                    <a:pt x="53" y="258"/>
                  </a:lnTo>
                  <a:lnTo>
                    <a:pt x="57" y="258"/>
                  </a:lnTo>
                  <a:lnTo>
                    <a:pt x="59" y="262"/>
                  </a:lnTo>
                  <a:lnTo>
                    <a:pt x="61" y="269"/>
                  </a:lnTo>
                  <a:lnTo>
                    <a:pt x="61" y="269"/>
                  </a:lnTo>
                  <a:lnTo>
                    <a:pt x="64" y="269"/>
                  </a:lnTo>
                  <a:lnTo>
                    <a:pt x="68" y="271"/>
                  </a:lnTo>
                  <a:lnTo>
                    <a:pt x="74" y="269"/>
                  </a:lnTo>
                  <a:lnTo>
                    <a:pt x="74" y="269"/>
                  </a:lnTo>
                  <a:lnTo>
                    <a:pt x="76" y="267"/>
                  </a:lnTo>
                  <a:lnTo>
                    <a:pt x="78" y="265"/>
                  </a:lnTo>
                  <a:lnTo>
                    <a:pt x="80" y="262"/>
                  </a:lnTo>
                  <a:lnTo>
                    <a:pt x="80" y="262"/>
                  </a:lnTo>
                  <a:lnTo>
                    <a:pt x="72" y="254"/>
                  </a:lnTo>
                  <a:lnTo>
                    <a:pt x="66" y="252"/>
                  </a:lnTo>
                  <a:lnTo>
                    <a:pt x="59" y="250"/>
                  </a:lnTo>
                  <a:lnTo>
                    <a:pt x="59" y="250"/>
                  </a:lnTo>
                  <a:lnTo>
                    <a:pt x="55" y="248"/>
                  </a:lnTo>
                  <a:lnTo>
                    <a:pt x="51" y="241"/>
                  </a:lnTo>
                  <a:lnTo>
                    <a:pt x="49" y="235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26"/>
                  </a:lnTo>
                  <a:lnTo>
                    <a:pt x="44" y="222"/>
                  </a:lnTo>
                  <a:lnTo>
                    <a:pt x="42" y="218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40" y="209"/>
                  </a:lnTo>
                  <a:lnTo>
                    <a:pt x="38" y="207"/>
                  </a:lnTo>
                  <a:lnTo>
                    <a:pt x="30" y="205"/>
                  </a:lnTo>
                  <a:lnTo>
                    <a:pt x="30" y="205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8" y="192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4" y="169"/>
                  </a:lnTo>
                  <a:lnTo>
                    <a:pt x="38" y="159"/>
                  </a:lnTo>
                  <a:lnTo>
                    <a:pt x="42" y="148"/>
                  </a:lnTo>
                  <a:lnTo>
                    <a:pt x="42" y="144"/>
                  </a:lnTo>
                  <a:lnTo>
                    <a:pt x="42" y="139"/>
                  </a:lnTo>
                  <a:lnTo>
                    <a:pt x="42" y="139"/>
                  </a:lnTo>
                  <a:lnTo>
                    <a:pt x="40" y="137"/>
                  </a:lnTo>
                  <a:lnTo>
                    <a:pt x="42" y="135"/>
                  </a:lnTo>
                  <a:lnTo>
                    <a:pt x="47" y="133"/>
                  </a:lnTo>
                  <a:lnTo>
                    <a:pt x="53" y="131"/>
                  </a:lnTo>
                  <a:lnTo>
                    <a:pt x="55" y="133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7" y="139"/>
                  </a:lnTo>
                  <a:lnTo>
                    <a:pt x="59" y="144"/>
                  </a:lnTo>
                  <a:lnTo>
                    <a:pt x="64" y="146"/>
                  </a:lnTo>
                  <a:lnTo>
                    <a:pt x="70" y="146"/>
                  </a:lnTo>
                  <a:lnTo>
                    <a:pt x="70" y="146"/>
                  </a:lnTo>
                  <a:lnTo>
                    <a:pt x="76" y="148"/>
                  </a:lnTo>
                  <a:lnTo>
                    <a:pt x="80" y="150"/>
                  </a:lnTo>
                  <a:lnTo>
                    <a:pt x="85" y="154"/>
                  </a:lnTo>
                  <a:lnTo>
                    <a:pt x="89" y="156"/>
                  </a:lnTo>
                  <a:lnTo>
                    <a:pt x="89" y="156"/>
                  </a:lnTo>
                  <a:lnTo>
                    <a:pt x="91" y="156"/>
                  </a:lnTo>
                  <a:lnTo>
                    <a:pt x="91" y="156"/>
                  </a:lnTo>
                  <a:lnTo>
                    <a:pt x="91" y="156"/>
                  </a:lnTo>
                  <a:lnTo>
                    <a:pt x="91" y="156"/>
                  </a:lnTo>
                  <a:lnTo>
                    <a:pt x="91" y="152"/>
                  </a:lnTo>
                  <a:lnTo>
                    <a:pt x="91" y="150"/>
                  </a:lnTo>
                  <a:lnTo>
                    <a:pt x="89" y="148"/>
                  </a:lnTo>
                  <a:lnTo>
                    <a:pt x="89" y="144"/>
                  </a:lnTo>
                  <a:lnTo>
                    <a:pt x="8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0E5A2CC8-DAB0-402F-894B-0B870D951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539" y="2081829"/>
              <a:ext cx="182536" cy="151214"/>
            </a:xfrm>
            <a:custGeom>
              <a:avLst/>
              <a:gdLst>
                <a:gd name="T0" fmla="*/ 4 w 169"/>
                <a:gd name="T1" fmla="*/ 38 h 140"/>
                <a:gd name="T2" fmla="*/ 2 w 169"/>
                <a:gd name="T3" fmla="*/ 47 h 140"/>
                <a:gd name="T4" fmla="*/ 4 w 169"/>
                <a:gd name="T5" fmla="*/ 55 h 140"/>
                <a:gd name="T6" fmla="*/ 6 w 169"/>
                <a:gd name="T7" fmla="*/ 64 h 140"/>
                <a:gd name="T8" fmla="*/ 10 w 169"/>
                <a:gd name="T9" fmla="*/ 72 h 140"/>
                <a:gd name="T10" fmla="*/ 14 w 169"/>
                <a:gd name="T11" fmla="*/ 87 h 140"/>
                <a:gd name="T12" fmla="*/ 14 w 169"/>
                <a:gd name="T13" fmla="*/ 96 h 140"/>
                <a:gd name="T14" fmla="*/ 33 w 169"/>
                <a:gd name="T15" fmla="*/ 104 h 140"/>
                <a:gd name="T16" fmla="*/ 40 w 169"/>
                <a:gd name="T17" fmla="*/ 115 h 140"/>
                <a:gd name="T18" fmla="*/ 46 w 169"/>
                <a:gd name="T19" fmla="*/ 113 h 140"/>
                <a:gd name="T20" fmla="*/ 57 w 169"/>
                <a:gd name="T21" fmla="*/ 113 h 140"/>
                <a:gd name="T22" fmla="*/ 59 w 169"/>
                <a:gd name="T23" fmla="*/ 115 h 140"/>
                <a:gd name="T24" fmla="*/ 63 w 169"/>
                <a:gd name="T25" fmla="*/ 119 h 140"/>
                <a:gd name="T26" fmla="*/ 72 w 169"/>
                <a:gd name="T27" fmla="*/ 121 h 140"/>
                <a:gd name="T28" fmla="*/ 80 w 169"/>
                <a:gd name="T29" fmla="*/ 132 h 140"/>
                <a:gd name="T30" fmla="*/ 89 w 169"/>
                <a:gd name="T31" fmla="*/ 130 h 140"/>
                <a:gd name="T32" fmla="*/ 99 w 169"/>
                <a:gd name="T33" fmla="*/ 132 h 140"/>
                <a:gd name="T34" fmla="*/ 110 w 169"/>
                <a:gd name="T35" fmla="*/ 132 h 140"/>
                <a:gd name="T36" fmla="*/ 120 w 169"/>
                <a:gd name="T37" fmla="*/ 134 h 140"/>
                <a:gd name="T38" fmla="*/ 135 w 169"/>
                <a:gd name="T39" fmla="*/ 136 h 140"/>
                <a:gd name="T40" fmla="*/ 146 w 169"/>
                <a:gd name="T41" fmla="*/ 134 h 140"/>
                <a:gd name="T42" fmla="*/ 152 w 169"/>
                <a:gd name="T43" fmla="*/ 119 h 140"/>
                <a:gd name="T44" fmla="*/ 165 w 169"/>
                <a:gd name="T45" fmla="*/ 108 h 140"/>
                <a:gd name="T46" fmla="*/ 169 w 169"/>
                <a:gd name="T47" fmla="*/ 100 h 140"/>
                <a:gd name="T48" fmla="*/ 163 w 169"/>
                <a:gd name="T49" fmla="*/ 87 h 140"/>
                <a:gd name="T50" fmla="*/ 161 w 169"/>
                <a:gd name="T51" fmla="*/ 70 h 140"/>
                <a:gd name="T52" fmla="*/ 156 w 169"/>
                <a:gd name="T53" fmla="*/ 64 h 140"/>
                <a:gd name="T54" fmla="*/ 158 w 169"/>
                <a:gd name="T55" fmla="*/ 58 h 140"/>
                <a:gd name="T56" fmla="*/ 167 w 169"/>
                <a:gd name="T57" fmla="*/ 51 h 140"/>
                <a:gd name="T58" fmla="*/ 165 w 169"/>
                <a:gd name="T59" fmla="*/ 38 h 140"/>
                <a:gd name="T60" fmla="*/ 163 w 169"/>
                <a:gd name="T61" fmla="*/ 24 h 140"/>
                <a:gd name="T62" fmla="*/ 156 w 169"/>
                <a:gd name="T63" fmla="*/ 17 h 140"/>
                <a:gd name="T64" fmla="*/ 148 w 169"/>
                <a:gd name="T65" fmla="*/ 13 h 140"/>
                <a:gd name="T66" fmla="*/ 120 w 169"/>
                <a:gd name="T67" fmla="*/ 13 h 140"/>
                <a:gd name="T68" fmla="*/ 93 w 169"/>
                <a:gd name="T69" fmla="*/ 9 h 140"/>
                <a:gd name="T70" fmla="*/ 82 w 169"/>
                <a:gd name="T71" fmla="*/ 13 h 140"/>
                <a:gd name="T72" fmla="*/ 76 w 169"/>
                <a:gd name="T73" fmla="*/ 9 h 140"/>
                <a:gd name="T74" fmla="*/ 69 w 169"/>
                <a:gd name="T75" fmla="*/ 0 h 140"/>
                <a:gd name="T76" fmla="*/ 36 w 169"/>
                <a:gd name="T77" fmla="*/ 13 h 140"/>
                <a:gd name="T78" fmla="*/ 19 w 169"/>
                <a:gd name="T79" fmla="*/ 19 h 140"/>
                <a:gd name="T80" fmla="*/ 8 w 169"/>
                <a:gd name="T81" fmla="*/ 24 h 140"/>
                <a:gd name="T82" fmla="*/ 2 w 169"/>
                <a:gd name="T83" fmla="*/ 26 h 140"/>
                <a:gd name="T84" fmla="*/ 2 w 169"/>
                <a:gd name="T85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9" h="140">
                  <a:moveTo>
                    <a:pt x="2" y="28"/>
                  </a:moveTo>
                  <a:lnTo>
                    <a:pt x="2" y="28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51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6" y="58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81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4" y="91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33" y="104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40" y="115"/>
                  </a:lnTo>
                  <a:lnTo>
                    <a:pt x="44" y="115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8" y="111"/>
                  </a:lnTo>
                  <a:lnTo>
                    <a:pt x="50" y="111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9" y="113"/>
                  </a:lnTo>
                  <a:lnTo>
                    <a:pt x="59" y="115"/>
                  </a:lnTo>
                  <a:lnTo>
                    <a:pt x="61" y="119"/>
                  </a:lnTo>
                  <a:lnTo>
                    <a:pt x="61" y="119"/>
                  </a:lnTo>
                  <a:lnTo>
                    <a:pt x="63" y="119"/>
                  </a:lnTo>
                  <a:lnTo>
                    <a:pt x="65" y="119"/>
                  </a:lnTo>
                  <a:lnTo>
                    <a:pt x="72" y="121"/>
                  </a:lnTo>
                  <a:lnTo>
                    <a:pt x="72" y="121"/>
                  </a:lnTo>
                  <a:lnTo>
                    <a:pt x="76" y="125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6" y="132"/>
                  </a:lnTo>
                  <a:lnTo>
                    <a:pt x="89" y="130"/>
                  </a:lnTo>
                  <a:lnTo>
                    <a:pt x="91" y="130"/>
                  </a:lnTo>
                  <a:lnTo>
                    <a:pt x="91" y="130"/>
                  </a:lnTo>
                  <a:lnTo>
                    <a:pt x="99" y="132"/>
                  </a:lnTo>
                  <a:lnTo>
                    <a:pt x="105" y="132"/>
                  </a:lnTo>
                  <a:lnTo>
                    <a:pt x="105" y="132"/>
                  </a:lnTo>
                  <a:lnTo>
                    <a:pt x="110" y="132"/>
                  </a:lnTo>
                  <a:lnTo>
                    <a:pt x="112" y="132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29" y="134"/>
                  </a:lnTo>
                  <a:lnTo>
                    <a:pt x="135" y="136"/>
                  </a:lnTo>
                  <a:lnTo>
                    <a:pt x="135" y="136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6" y="134"/>
                  </a:lnTo>
                  <a:lnTo>
                    <a:pt x="146" y="128"/>
                  </a:lnTo>
                  <a:lnTo>
                    <a:pt x="146" y="128"/>
                  </a:lnTo>
                  <a:lnTo>
                    <a:pt x="152" y="119"/>
                  </a:lnTo>
                  <a:lnTo>
                    <a:pt x="161" y="111"/>
                  </a:lnTo>
                  <a:lnTo>
                    <a:pt x="161" y="111"/>
                  </a:lnTo>
                  <a:lnTo>
                    <a:pt x="165" y="108"/>
                  </a:lnTo>
                  <a:lnTo>
                    <a:pt x="169" y="104"/>
                  </a:lnTo>
                  <a:lnTo>
                    <a:pt x="169" y="104"/>
                  </a:lnTo>
                  <a:lnTo>
                    <a:pt x="169" y="100"/>
                  </a:lnTo>
                  <a:lnTo>
                    <a:pt x="167" y="96"/>
                  </a:lnTo>
                  <a:lnTo>
                    <a:pt x="163" y="87"/>
                  </a:lnTo>
                  <a:lnTo>
                    <a:pt x="163" y="87"/>
                  </a:lnTo>
                  <a:lnTo>
                    <a:pt x="161" y="79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61" y="68"/>
                  </a:lnTo>
                  <a:lnTo>
                    <a:pt x="158" y="66"/>
                  </a:lnTo>
                  <a:lnTo>
                    <a:pt x="156" y="64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8" y="58"/>
                  </a:lnTo>
                  <a:lnTo>
                    <a:pt x="165" y="53"/>
                  </a:lnTo>
                  <a:lnTo>
                    <a:pt x="165" y="53"/>
                  </a:lnTo>
                  <a:lnTo>
                    <a:pt x="167" y="51"/>
                  </a:lnTo>
                  <a:lnTo>
                    <a:pt x="167" y="45"/>
                  </a:lnTo>
                  <a:lnTo>
                    <a:pt x="167" y="41"/>
                  </a:lnTo>
                  <a:lnTo>
                    <a:pt x="165" y="38"/>
                  </a:lnTo>
                  <a:lnTo>
                    <a:pt x="165" y="38"/>
                  </a:lnTo>
                  <a:lnTo>
                    <a:pt x="161" y="32"/>
                  </a:lnTo>
                  <a:lnTo>
                    <a:pt x="163" y="24"/>
                  </a:lnTo>
                  <a:lnTo>
                    <a:pt x="163" y="24"/>
                  </a:lnTo>
                  <a:lnTo>
                    <a:pt x="161" y="19"/>
                  </a:lnTo>
                  <a:lnTo>
                    <a:pt x="156" y="17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3"/>
                  </a:lnTo>
                  <a:lnTo>
                    <a:pt x="148" y="13"/>
                  </a:lnTo>
                  <a:lnTo>
                    <a:pt x="135" y="15"/>
                  </a:lnTo>
                  <a:lnTo>
                    <a:pt x="120" y="13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89" y="11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78" y="11"/>
                  </a:lnTo>
                  <a:lnTo>
                    <a:pt x="76" y="9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69" y="0"/>
                  </a:lnTo>
                  <a:lnTo>
                    <a:pt x="57" y="2"/>
                  </a:lnTo>
                  <a:lnTo>
                    <a:pt x="44" y="7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27" y="17"/>
                  </a:lnTo>
                  <a:lnTo>
                    <a:pt x="19" y="19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EBE31810-9A81-48C1-A798-1F5B5C21F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542" y="2329172"/>
              <a:ext cx="69126" cy="64806"/>
            </a:xfrm>
            <a:custGeom>
              <a:avLst/>
              <a:gdLst>
                <a:gd name="T0" fmla="*/ 47 w 64"/>
                <a:gd name="T1" fmla="*/ 55 h 60"/>
                <a:gd name="T2" fmla="*/ 47 w 64"/>
                <a:gd name="T3" fmla="*/ 55 h 60"/>
                <a:gd name="T4" fmla="*/ 49 w 64"/>
                <a:gd name="T5" fmla="*/ 49 h 60"/>
                <a:gd name="T6" fmla="*/ 53 w 64"/>
                <a:gd name="T7" fmla="*/ 43 h 60"/>
                <a:gd name="T8" fmla="*/ 57 w 64"/>
                <a:gd name="T9" fmla="*/ 36 h 60"/>
                <a:gd name="T10" fmla="*/ 61 w 64"/>
                <a:gd name="T11" fmla="*/ 34 h 60"/>
                <a:gd name="T12" fmla="*/ 61 w 64"/>
                <a:gd name="T13" fmla="*/ 34 h 60"/>
                <a:gd name="T14" fmla="*/ 61 w 64"/>
                <a:gd name="T15" fmla="*/ 32 h 60"/>
                <a:gd name="T16" fmla="*/ 64 w 64"/>
                <a:gd name="T17" fmla="*/ 26 h 60"/>
                <a:gd name="T18" fmla="*/ 64 w 64"/>
                <a:gd name="T19" fmla="*/ 11 h 60"/>
                <a:gd name="T20" fmla="*/ 64 w 64"/>
                <a:gd name="T21" fmla="*/ 11 h 60"/>
                <a:gd name="T22" fmla="*/ 51 w 64"/>
                <a:gd name="T23" fmla="*/ 4 h 60"/>
                <a:gd name="T24" fmla="*/ 47 w 64"/>
                <a:gd name="T25" fmla="*/ 2 h 60"/>
                <a:gd name="T26" fmla="*/ 47 w 64"/>
                <a:gd name="T27" fmla="*/ 2 h 60"/>
                <a:gd name="T28" fmla="*/ 34 w 64"/>
                <a:gd name="T29" fmla="*/ 2 h 60"/>
                <a:gd name="T30" fmla="*/ 19 w 64"/>
                <a:gd name="T31" fmla="*/ 0 h 60"/>
                <a:gd name="T32" fmla="*/ 19 w 64"/>
                <a:gd name="T33" fmla="*/ 0 h 60"/>
                <a:gd name="T34" fmla="*/ 17 w 64"/>
                <a:gd name="T35" fmla="*/ 0 h 60"/>
                <a:gd name="T36" fmla="*/ 13 w 64"/>
                <a:gd name="T37" fmla="*/ 2 h 60"/>
                <a:gd name="T38" fmla="*/ 11 w 64"/>
                <a:gd name="T39" fmla="*/ 2 h 60"/>
                <a:gd name="T40" fmla="*/ 8 w 64"/>
                <a:gd name="T41" fmla="*/ 2 h 60"/>
                <a:gd name="T42" fmla="*/ 8 w 64"/>
                <a:gd name="T43" fmla="*/ 2 h 60"/>
                <a:gd name="T44" fmla="*/ 4 w 64"/>
                <a:gd name="T45" fmla="*/ 2 h 60"/>
                <a:gd name="T46" fmla="*/ 2 w 64"/>
                <a:gd name="T47" fmla="*/ 2 h 60"/>
                <a:gd name="T48" fmla="*/ 0 w 64"/>
                <a:gd name="T49" fmla="*/ 4 h 60"/>
                <a:gd name="T50" fmla="*/ 0 w 64"/>
                <a:gd name="T51" fmla="*/ 7 h 60"/>
                <a:gd name="T52" fmla="*/ 0 w 64"/>
                <a:gd name="T53" fmla="*/ 7 h 60"/>
                <a:gd name="T54" fmla="*/ 2 w 64"/>
                <a:gd name="T55" fmla="*/ 11 h 60"/>
                <a:gd name="T56" fmla="*/ 4 w 64"/>
                <a:gd name="T57" fmla="*/ 13 h 60"/>
                <a:gd name="T58" fmla="*/ 6 w 64"/>
                <a:gd name="T59" fmla="*/ 15 h 60"/>
                <a:gd name="T60" fmla="*/ 8 w 64"/>
                <a:gd name="T61" fmla="*/ 19 h 60"/>
                <a:gd name="T62" fmla="*/ 8 w 64"/>
                <a:gd name="T63" fmla="*/ 19 h 60"/>
                <a:gd name="T64" fmla="*/ 11 w 64"/>
                <a:gd name="T65" fmla="*/ 24 h 60"/>
                <a:gd name="T66" fmla="*/ 15 w 64"/>
                <a:gd name="T67" fmla="*/ 30 h 60"/>
                <a:gd name="T68" fmla="*/ 21 w 64"/>
                <a:gd name="T69" fmla="*/ 34 h 60"/>
                <a:gd name="T70" fmla="*/ 23 w 64"/>
                <a:gd name="T71" fmla="*/ 36 h 60"/>
                <a:gd name="T72" fmla="*/ 23 w 64"/>
                <a:gd name="T73" fmla="*/ 36 h 60"/>
                <a:gd name="T74" fmla="*/ 28 w 64"/>
                <a:gd name="T75" fmla="*/ 43 h 60"/>
                <a:gd name="T76" fmla="*/ 38 w 64"/>
                <a:gd name="T77" fmla="*/ 53 h 60"/>
                <a:gd name="T78" fmla="*/ 38 w 64"/>
                <a:gd name="T79" fmla="*/ 53 h 60"/>
                <a:gd name="T80" fmla="*/ 47 w 64"/>
                <a:gd name="T81" fmla="*/ 60 h 60"/>
                <a:gd name="T82" fmla="*/ 47 w 64"/>
                <a:gd name="T83" fmla="*/ 60 h 60"/>
                <a:gd name="T84" fmla="*/ 47 w 64"/>
                <a:gd name="T85" fmla="*/ 55 h 60"/>
                <a:gd name="T86" fmla="*/ 47 w 64"/>
                <a:gd name="T87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60">
                  <a:moveTo>
                    <a:pt x="47" y="55"/>
                  </a:moveTo>
                  <a:lnTo>
                    <a:pt x="47" y="55"/>
                  </a:lnTo>
                  <a:lnTo>
                    <a:pt x="49" y="49"/>
                  </a:lnTo>
                  <a:lnTo>
                    <a:pt x="53" y="43"/>
                  </a:lnTo>
                  <a:lnTo>
                    <a:pt x="57" y="36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2"/>
                  </a:lnTo>
                  <a:lnTo>
                    <a:pt x="64" y="26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34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24"/>
                  </a:lnTo>
                  <a:lnTo>
                    <a:pt x="15" y="30"/>
                  </a:lnTo>
                  <a:lnTo>
                    <a:pt x="21" y="34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8" y="4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55"/>
                  </a:lnTo>
                  <a:lnTo>
                    <a:pt x="4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663E9A0B-7A76-47FA-A158-4C216E2F4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979" y="2297849"/>
              <a:ext cx="103689" cy="88568"/>
            </a:xfrm>
            <a:custGeom>
              <a:avLst/>
              <a:gdLst>
                <a:gd name="T0" fmla="*/ 55 w 96"/>
                <a:gd name="T1" fmla="*/ 65 h 82"/>
                <a:gd name="T2" fmla="*/ 47 w 96"/>
                <a:gd name="T3" fmla="*/ 59 h 82"/>
                <a:gd name="T4" fmla="*/ 40 w 96"/>
                <a:gd name="T5" fmla="*/ 48 h 82"/>
                <a:gd name="T6" fmla="*/ 38 w 96"/>
                <a:gd name="T7" fmla="*/ 44 h 82"/>
                <a:gd name="T8" fmla="*/ 34 w 96"/>
                <a:gd name="T9" fmla="*/ 40 h 82"/>
                <a:gd name="T10" fmla="*/ 32 w 96"/>
                <a:gd name="T11" fmla="*/ 36 h 82"/>
                <a:gd name="T12" fmla="*/ 34 w 96"/>
                <a:gd name="T13" fmla="*/ 31 h 82"/>
                <a:gd name="T14" fmla="*/ 40 w 96"/>
                <a:gd name="T15" fmla="*/ 31 h 82"/>
                <a:gd name="T16" fmla="*/ 43 w 96"/>
                <a:gd name="T17" fmla="*/ 31 h 82"/>
                <a:gd name="T18" fmla="*/ 49 w 96"/>
                <a:gd name="T19" fmla="*/ 29 h 82"/>
                <a:gd name="T20" fmla="*/ 51 w 96"/>
                <a:gd name="T21" fmla="*/ 29 h 82"/>
                <a:gd name="T22" fmla="*/ 79 w 96"/>
                <a:gd name="T23" fmla="*/ 31 h 82"/>
                <a:gd name="T24" fmla="*/ 83 w 96"/>
                <a:gd name="T25" fmla="*/ 33 h 82"/>
                <a:gd name="T26" fmla="*/ 96 w 96"/>
                <a:gd name="T27" fmla="*/ 40 h 82"/>
                <a:gd name="T28" fmla="*/ 93 w 96"/>
                <a:gd name="T29" fmla="*/ 36 h 82"/>
                <a:gd name="T30" fmla="*/ 91 w 96"/>
                <a:gd name="T31" fmla="*/ 25 h 82"/>
                <a:gd name="T32" fmla="*/ 89 w 96"/>
                <a:gd name="T33" fmla="*/ 23 h 82"/>
                <a:gd name="T34" fmla="*/ 83 w 96"/>
                <a:gd name="T35" fmla="*/ 12 h 82"/>
                <a:gd name="T36" fmla="*/ 76 w 96"/>
                <a:gd name="T37" fmla="*/ 14 h 82"/>
                <a:gd name="T38" fmla="*/ 68 w 96"/>
                <a:gd name="T39" fmla="*/ 14 h 82"/>
                <a:gd name="T40" fmla="*/ 60 w 96"/>
                <a:gd name="T41" fmla="*/ 10 h 82"/>
                <a:gd name="T42" fmla="*/ 53 w 96"/>
                <a:gd name="T43" fmla="*/ 4 h 82"/>
                <a:gd name="T44" fmla="*/ 45 w 96"/>
                <a:gd name="T45" fmla="*/ 0 h 82"/>
                <a:gd name="T46" fmla="*/ 34 w 96"/>
                <a:gd name="T47" fmla="*/ 6 h 82"/>
                <a:gd name="T48" fmla="*/ 32 w 96"/>
                <a:gd name="T49" fmla="*/ 8 h 82"/>
                <a:gd name="T50" fmla="*/ 30 w 96"/>
                <a:gd name="T51" fmla="*/ 14 h 82"/>
                <a:gd name="T52" fmla="*/ 30 w 96"/>
                <a:gd name="T53" fmla="*/ 14 h 82"/>
                <a:gd name="T54" fmla="*/ 26 w 96"/>
                <a:gd name="T55" fmla="*/ 19 h 82"/>
                <a:gd name="T56" fmla="*/ 24 w 96"/>
                <a:gd name="T57" fmla="*/ 23 h 82"/>
                <a:gd name="T58" fmla="*/ 19 w 96"/>
                <a:gd name="T59" fmla="*/ 23 h 82"/>
                <a:gd name="T60" fmla="*/ 13 w 96"/>
                <a:gd name="T61" fmla="*/ 23 h 82"/>
                <a:gd name="T62" fmla="*/ 0 w 96"/>
                <a:gd name="T63" fmla="*/ 25 h 82"/>
                <a:gd name="T64" fmla="*/ 0 w 96"/>
                <a:gd name="T65" fmla="*/ 31 h 82"/>
                <a:gd name="T66" fmla="*/ 2 w 96"/>
                <a:gd name="T67" fmla="*/ 33 h 82"/>
                <a:gd name="T68" fmla="*/ 15 w 96"/>
                <a:gd name="T69" fmla="*/ 36 h 82"/>
                <a:gd name="T70" fmla="*/ 17 w 96"/>
                <a:gd name="T71" fmla="*/ 38 h 82"/>
                <a:gd name="T72" fmla="*/ 24 w 96"/>
                <a:gd name="T73" fmla="*/ 50 h 82"/>
                <a:gd name="T74" fmla="*/ 32 w 96"/>
                <a:gd name="T75" fmla="*/ 63 h 82"/>
                <a:gd name="T76" fmla="*/ 40 w 96"/>
                <a:gd name="T77" fmla="*/ 67 h 82"/>
                <a:gd name="T78" fmla="*/ 47 w 96"/>
                <a:gd name="T79" fmla="*/ 72 h 82"/>
                <a:gd name="T80" fmla="*/ 47 w 96"/>
                <a:gd name="T81" fmla="*/ 74 h 82"/>
                <a:gd name="T82" fmla="*/ 62 w 96"/>
                <a:gd name="T83" fmla="*/ 80 h 82"/>
                <a:gd name="T84" fmla="*/ 70 w 96"/>
                <a:gd name="T85" fmla="*/ 82 h 82"/>
                <a:gd name="T86" fmla="*/ 60 w 96"/>
                <a:gd name="T87" fmla="*/ 72 h 82"/>
                <a:gd name="T88" fmla="*/ 55 w 96"/>
                <a:gd name="T89" fmla="*/ 6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82">
                  <a:moveTo>
                    <a:pt x="55" y="65"/>
                  </a:moveTo>
                  <a:lnTo>
                    <a:pt x="55" y="65"/>
                  </a:lnTo>
                  <a:lnTo>
                    <a:pt x="53" y="63"/>
                  </a:lnTo>
                  <a:lnTo>
                    <a:pt x="47" y="59"/>
                  </a:lnTo>
                  <a:lnTo>
                    <a:pt x="43" y="53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8" y="44"/>
                  </a:lnTo>
                  <a:lnTo>
                    <a:pt x="36" y="42"/>
                  </a:lnTo>
                  <a:lnTo>
                    <a:pt x="34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3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9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66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83" y="33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29"/>
                  </a:lnTo>
                  <a:lnTo>
                    <a:pt x="91" y="25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5" y="19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68" y="14"/>
                  </a:lnTo>
                  <a:lnTo>
                    <a:pt x="64" y="12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3" y="4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1" y="33"/>
                  </a:lnTo>
                  <a:lnTo>
                    <a:pt x="15" y="36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9" y="44"/>
                  </a:lnTo>
                  <a:lnTo>
                    <a:pt x="24" y="50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6" y="65"/>
                  </a:lnTo>
                  <a:lnTo>
                    <a:pt x="40" y="67"/>
                  </a:lnTo>
                  <a:lnTo>
                    <a:pt x="45" y="70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4"/>
                  </a:lnTo>
                  <a:lnTo>
                    <a:pt x="51" y="76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70" y="82"/>
                  </a:lnTo>
                  <a:lnTo>
                    <a:pt x="70" y="82"/>
                  </a:lnTo>
                  <a:lnTo>
                    <a:pt x="60" y="72"/>
                  </a:lnTo>
                  <a:lnTo>
                    <a:pt x="55" y="65"/>
                  </a:lnTo>
                  <a:lnTo>
                    <a:pt x="55" y="6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6C767B7F-39CF-4CA2-B8E9-BD50E628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267" y="2390737"/>
              <a:ext cx="36723" cy="71287"/>
            </a:xfrm>
            <a:custGeom>
              <a:avLst/>
              <a:gdLst>
                <a:gd name="T0" fmla="*/ 21 w 34"/>
                <a:gd name="T1" fmla="*/ 56 h 66"/>
                <a:gd name="T2" fmla="*/ 21 w 34"/>
                <a:gd name="T3" fmla="*/ 56 h 66"/>
                <a:gd name="T4" fmla="*/ 24 w 34"/>
                <a:gd name="T5" fmla="*/ 56 h 66"/>
                <a:gd name="T6" fmla="*/ 26 w 34"/>
                <a:gd name="T7" fmla="*/ 53 h 66"/>
                <a:gd name="T8" fmla="*/ 26 w 34"/>
                <a:gd name="T9" fmla="*/ 49 h 66"/>
                <a:gd name="T10" fmla="*/ 26 w 34"/>
                <a:gd name="T11" fmla="*/ 49 h 66"/>
                <a:gd name="T12" fmla="*/ 30 w 34"/>
                <a:gd name="T13" fmla="*/ 43 h 66"/>
                <a:gd name="T14" fmla="*/ 32 w 34"/>
                <a:gd name="T15" fmla="*/ 39 h 66"/>
                <a:gd name="T16" fmla="*/ 32 w 34"/>
                <a:gd name="T17" fmla="*/ 39 h 66"/>
                <a:gd name="T18" fmla="*/ 34 w 34"/>
                <a:gd name="T19" fmla="*/ 39 h 66"/>
                <a:gd name="T20" fmla="*/ 34 w 34"/>
                <a:gd name="T21" fmla="*/ 39 h 66"/>
                <a:gd name="T22" fmla="*/ 26 w 34"/>
                <a:gd name="T23" fmla="*/ 32 h 66"/>
                <a:gd name="T24" fmla="*/ 24 w 34"/>
                <a:gd name="T25" fmla="*/ 28 h 66"/>
                <a:gd name="T26" fmla="*/ 24 w 34"/>
                <a:gd name="T27" fmla="*/ 28 h 66"/>
                <a:gd name="T28" fmla="*/ 24 w 34"/>
                <a:gd name="T29" fmla="*/ 20 h 66"/>
                <a:gd name="T30" fmla="*/ 26 w 34"/>
                <a:gd name="T31" fmla="*/ 9 h 66"/>
                <a:gd name="T32" fmla="*/ 26 w 34"/>
                <a:gd name="T33" fmla="*/ 9 h 66"/>
                <a:gd name="T34" fmla="*/ 17 w 34"/>
                <a:gd name="T35" fmla="*/ 5 h 66"/>
                <a:gd name="T36" fmla="*/ 9 w 34"/>
                <a:gd name="T37" fmla="*/ 0 h 66"/>
                <a:gd name="T38" fmla="*/ 9 w 34"/>
                <a:gd name="T39" fmla="*/ 0 h 66"/>
                <a:gd name="T40" fmla="*/ 7 w 34"/>
                <a:gd name="T41" fmla="*/ 0 h 66"/>
                <a:gd name="T42" fmla="*/ 5 w 34"/>
                <a:gd name="T43" fmla="*/ 5 h 66"/>
                <a:gd name="T44" fmla="*/ 0 w 34"/>
                <a:gd name="T45" fmla="*/ 13 h 66"/>
                <a:gd name="T46" fmla="*/ 0 w 34"/>
                <a:gd name="T47" fmla="*/ 13 h 66"/>
                <a:gd name="T48" fmla="*/ 7 w 34"/>
                <a:gd name="T49" fmla="*/ 17 h 66"/>
                <a:gd name="T50" fmla="*/ 9 w 34"/>
                <a:gd name="T51" fmla="*/ 22 h 66"/>
                <a:gd name="T52" fmla="*/ 7 w 34"/>
                <a:gd name="T53" fmla="*/ 24 h 66"/>
                <a:gd name="T54" fmla="*/ 7 w 34"/>
                <a:gd name="T55" fmla="*/ 24 h 66"/>
                <a:gd name="T56" fmla="*/ 2 w 34"/>
                <a:gd name="T57" fmla="*/ 30 h 66"/>
                <a:gd name="T58" fmla="*/ 2 w 34"/>
                <a:gd name="T59" fmla="*/ 37 h 66"/>
                <a:gd name="T60" fmla="*/ 2 w 34"/>
                <a:gd name="T61" fmla="*/ 45 h 66"/>
                <a:gd name="T62" fmla="*/ 5 w 34"/>
                <a:gd name="T63" fmla="*/ 51 h 66"/>
                <a:gd name="T64" fmla="*/ 5 w 34"/>
                <a:gd name="T65" fmla="*/ 51 h 66"/>
                <a:gd name="T66" fmla="*/ 9 w 34"/>
                <a:gd name="T67" fmla="*/ 53 h 66"/>
                <a:gd name="T68" fmla="*/ 11 w 34"/>
                <a:gd name="T69" fmla="*/ 58 h 66"/>
                <a:gd name="T70" fmla="*/ 13 w 34"/>
                <a:gd name="T71" fmla="*/ 62 h 66"/>
                <a:gd name="T72" fmla="*/ 17 w 34"/>
                <a:gd name="T73" fmla="*/ 66 h 66"/>
                <a:gd name="T74" fmla="*/ 17 w 34"/>
                <a:gd name="T75" fmla="*/ 66 h 66"/>
                <a:gd name="T76" fmla="*/ 19 w 34"/>
                <a:gd name="T77" fmla="*/ 60 h 66"/>
                <a:gd name="T78" fmla="*/ 21 w 34"/>
                <a:gd name="T79" fmla="*/ 56 h 66"/>
                <a:gd name="T80" fmla="*/ 21 w 34"/>
                <a:gd name="T81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66">
                  <a:moveTo>
                    <a:pt x="21" y="56"/>
                  </a:moveTo>
                  <a:lnTo>
                    <a:pt x="21" y="56"/>
                  </a:lnTo>
                  <a:lnTo>
                    <a:pt x="24" y="56"/>
                  </a:lnTo>
                  <a:lnTo>
                    <a:pt x="26" y="53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30" y="43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26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0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17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9" y="53"/>
                  </a:lnTo>
                  <a:lnTo>
                    <a:pt x="11" y="58"/>
                  </a:lnTo>
                  <a:lnTo>
                    <a:pt x="13" y="62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9" y="60"/>
                  </a:lnTo>
                  <a:lnTo>
                    <a:pt x="21" y="56"/>
                  </a:lnTo>
                  <a:lnTo>
                    <a:pt x="21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0E64040E-2334-4C4A-93A9-8CEB03DDB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212" y="2235203"/>
              <a:ext cx="142572" cy="64806"/>
            </a:xfrm>
            <a:custGeom>
              <a:avLst/>
              <a:gdLst>
                <a:gd name="T0" fmla="*/ 110 w 132"/>
                <a:gd name="T1" fmla="*/ 5 h 60"/>
                <a:gd name="T2" fmla="*/ 100 w 132"/>
                <a:gd name="T3" fmla="*/ 0 h 60"/>
                <a:gd name="T4" fmla="*/ 93 w 132"/>
                <a:gd name="T5" fmla="*/ 0 h 60"/>
                <a:gd name="T6" fmla="*/ 91 w 132"/>
                <a:gd name="T7" fmla="*/ 9 h 60"/>
                <a:gd name="T8" fmla="*/ 85 w 132"/>
                <a:gd name="T9" fmla="*/ 11 h 60"/>
                <a:gd name="T10" fmla="*/ 74 w 132"/>
                <a:gd name="T11" fmla="*/ 9 h 60"/>
                <a:gd name="T12" fmla="*/ 68 w 132"/>
                <a:gd name="T13" fmla="*/ 13 h 60"/>
                <a:gd name="T14" fmla="*/ 66 w 132"/>
                <a:gd name="T15" fmla="*/ 15 h 60"/>
                <a:gd name="T16" fmla="*/ 60 w 132"/>
                <a:gd name="T17" fmla="*/ 19 h 60"/>
                <a:gd name="T18" fmla="*/ 57 w 132"/>
                <a:gd name="T19" fmla="*/ 26 h 60"/>
                <a:gd name="T20" fmla="*/ 60 w 132"/>
                <a:gd name="T21" fmla="*/ 32 h 60"/>
                <a:gd name="T22" fmla="*/ 51 w 132"/>
                <a:gd name="T23" fmla="*/ 32 h 60"/>
                <a:gd name="T24" fmla="*/ 43 w 132"/>
                <a:gd name="T25" fmla="*/ 32 h 60"/>
                <a:gd name="T26" fmla="*/ 32 w 132"/>
                <a:gd name="T27" fmla="*/ 36 h 60"/>
                <a:gd name="T28" fmla="*/ 30 w 132"/>
                <a:gd name="T29" fmla="*/ 36 h 60"/>
                <a:gd name="T30" fmla="*/ 24 w 132"/>
                <a:gd name="T31" fmla="*/ 36 h 60"/>
                <a:gd name="T32" fmla="*/ 17 w 132"/>
                <a:gd name="T33" fmla="*/ 34 h 60"/>
                <a:gd name="T34" fmla="*/ 13 w 132"/>
                <a:gd name="T35" fmla="*/ 38 h 60"/>
                <a:gd name="T36" fmla="*/ 11 w 132"/>
                <a:gd name="T37" fmla="*/ 38 h 60"/>
                <a:gd name="T38" fmla="*/ 5 w 132"/>
                <a:gd name="T39" fmla="*/ 36 h 60"/>
                <a:gd name="T40" fmla="*/ 2 w 132"/>
                <a:gd name="T41" fmla="*/ 34 h 60"/>
                <a:gd name="T42" fmla="*/ 0 w 132"/>
                <a:gd name="T43" fmla="*/ 38 h 60"/>
                <a:gd name="T44" fmla="*/ 0 w 132"/>
                <a:gd name="T45" fmla="*/ 45 h 60"/>
                <a:gd name="T46" fmla="*/ 7 w 132"/>
                <a:gd name="T47" fmla="*/ 49 h 60"/>
                <a:gd name="T48" fmla="*/ 9 w 132"/>
                <a:gd name="T49" fmla="*/ 49 h 60"/>
                <a:gd name="T50" fmla="*/ 19 w 132"/>
                <a:gd name="T51" fmla="*/ 51 h 60"/>
                <a:gd name="T52" fmla="*/ 24 w 132"/>
                <a:gd name="T53" fmla="*/ 51 h 60"/>
                <a:gd name="T54" fmla="*/ 32 w 132"/>
                <a:gd name="T55" fmla="*/ 47 h 60"/>
                <a:gd name="T56" fmla="*/ 38 w 132"/>
                <a:gd name="T57" fmla="*/ 47 h 60"/>
                <a:gd name="T58" fmla="*/ 45 w 132"/>
                <a:gd name="T59" fmla="*/ 47 h 60"/>
                <a:gd name="T60" fmla="*/ 49 w 132"/>
                <a:gd name="T61" fmla="*/ 53 h 60"/>
                <a:gd name="T62" fmla="*/ 55 w 132"/>
                <a:gd name="T63" fmla="*/ 55 h 60"/>
                <a:gd name="T64" fmla="*/ 66 w 132"/>
                <a:gd name="T65" fmla="*/ 55 h 60"/>
                <a:gd name="T66" fmla="*/ 85 w 132"/>
                <a:gd name="T67" fmla="*/ 60 h 60"/>
                <a:gd name="T68" fmla="*/ 96 w 132"/>
                <a:gd name="T69" fmla="*/ 55 h 60"/>
                <a:gd name="T70" fmla="*/ 100 w 132"/>
                <a:gd name="T71" fmla="*/ 53 h 60"/>
                <a:gd name="T72" fmla="*/ 108 w 132"/>
                <a:gd name="T73" fmla="*/ 51 h 60"/>
                <a:gd name="T74" fmla="*/ 112 w 132"/>
                <a:gd name="T75" fmla="*/ 49 h 60"/>
                <a:gd name="T76" fmla="*/ 112 w 132"/>
                <a:gd name="T77" fmla="*/ 49 h 60"/>
                <a:gd name="T78" fmla="*/ 115 w 132"/>
                <a:gd name="T79" fmla="*/ 45 h 60"/>
                <a:gd name="T80" fmla="*/ 117 w 132"/>
                <a:gd name="T81" fmla="*/ 45 h 60"/>
                <a:gd name="T82" fmla="*/ 119 w 132"/>
                <a:gd name="T83" fmla="*/ 38 h 60"/>
                <a:gd name="T84" fmla="*/ 119 w 132"/>
                <a:gd name="T85" fmla="*/ 36 h 60"/>
                <a:gd name="T86" fmla="*/ 119 w 132"/>
                <a:gd name="T87" fmla="*/ 32 h 60"/>
                <a:gd name="T88" fmla="*/ 121 w 132"/>
                <a:gd name="T89" fmla="*/ 30 h 60"/>
                <a:gd name="T90" fmla="*/ 127 w 132"/>
                <a:gd name="T91" fmla="*/ 30 h 60"/>
                <a:gd name="T92" fmla="*/ 127 w 132"/>
                <a:gd name="T93" fmla="*/ 26 h 60"/>
                <a:gd name="T94" fmla="*/ 132 w 132"/>
                <a:gd name="T95" fmla="*/ 22 h 60"/>
                <a:gd name="T96" fmla="*/ 123 w 132"/>
                <a:gd name="T97" fmla="*/ 7 h 60"/>
                <a:gd name="T98" fmla="*/ 119 w 132"/>
                <a:gd name="T99" fmla="*/ 9 h 60"/>
                <a:gd name="T100" fmla="*/ 110 w 132"/>
                <a:gd name="T10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" h="60">
                  <a:moveTo>
                    <a:pt x="110" y="5"/>
                  </a:moveTo>
                  <a:lnTo>
                    <a:pt x="110" y="5"/>
                  </a:lnTo>
                  <a:lnTo>
                    <a:pt x="106" y="2"/>
                  </a:lnTo>
                  <a:lnTo>
                    <a:pt x="10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89" y="9"/>
                  </a:lnTo>
                  <a:lnTo>
                    <a:pt x="85" y="11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0" y="11"/>
                  </a:lnTo>
                  <a:lnTo>
                    <a:pt x="68" y="13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4" y="17"/>
                  </a:lnTo>
                  <a:lnTo>
                    <a:pt x="60" y="19"/>
                  </a:lnTo>
                  <a:lnTo>
                    <a:pt x="57" y="22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60" y="32"/>
                  </a:lnTo>
                  <a:lnTo>
                    <a:pt x="57" y="34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43" y="32"/>
                  </a:lnTo>
                  <a:lnTo>
                    <a:pt x="36" y="34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8" y="38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17" y="34"/>
                  </a:lnTo>
                  <a:lnTo>
                    <a:pt x="15" y="36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7" y="38"/>
                  </a:lnTo>
                  <a:lnTo>
                    <a:pt x="5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7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15" y="49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8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7" y="49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55" y="55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91" y="58"/>
                  </a:lnTo>
                  <a:lnTo>
                    <a:pt x="96" y="55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04" y="53"/>
                  </a:lnTo>
                  <a:lnTo>
                    <a:pt x="108" y="51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5" y="47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7" y="45"/>
                  </a:lnTo>
                  <a:lnTo>
                    <a:pt x="117" y="43"/>
                  </a:lnTo>
                  <a:lnTo>
                    <a:pt x="119" y="38"/>
                  </a:lnTo>
                  <a:lnTo>
                    <a:pt x="119" y="38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9" y="32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5" y="30"/>
                  </a:lnTo>
                  <a:lnTo>
                    <a:pt x="127" y="30"/>
                  </a:lnTo>
                  <a:lnTo>
                    <a:pt x="127" y="26"/>
                  </a:lnTo>
                  <a:lnTo>
                    <a:pt x="127" y="26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25" y="13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19" y="9"/>
                  </a:lnTo>
                  <a:lnTo>
                    <a:pt x="115" y="7"/>
                  </a:lnTo>
                  <a:lnTo>
                    <a:pt x="110" y="5"/>
                  </a:lnTo>
                  <a:lnTo>
                    <a:pt x="110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B3103859-033B-4DED-AEA0-7F272B305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182" y="2244924"/>
              <a:ext cx="124211" cy="68046"/>
            </a:xfrm>
            <a:custGeom>
              <a:avLst/>
              <a:gdLst>
                <a:gd name="T0" fmla="*/ 113 w 115"/>
                <a:gd name="T1" fmla="*/ 10 h 63"/>
                <a:gd name="T2" fmla="*/ 108 w 115"/>
                <a:gd name="T3" fmla="*/ 8 h 63"/>
                <a:gd name="T4" fmla="*/ 98 w 115"/>
                <a:gd name="T5" fmla="*/ 4 h 63"/>
                <a:gd name="T6" fmla="*/ 87 w 115"/>
                <a:gd name="T7" fmla="*/ 0 h 63"/>
                <a:gd name="T8" fmla="*/ 81 w 115"/>
                <a:gd name="T9" fmla="*/ 0 h 63"/>
                <a:gd name="T10" fmla="*/ 68 w 115"/>
                <a:gd name="T11" fmla="*/ 8 h 63"/>
                <a:gd name="T12" fmla="*/ 64 w 115"/>
                <a:gd name="T13" fmla="*/ 10 h 63"/>
                <a:gd name="T14" fmla="*/ 47 w 115"/>
                <a:gd name="T15" fmla="*/ 13 h 63"/>
                <a:gd name="T16" fmla="*/ 45 w 115"/>
                <a:gd name="T17" fmla="*/ 15 h 63"/>
                <a:gd name="T18" fmla="*/ 34 w 115"/>
                <a:gd name="T19" fmla="*/ 19 h 63"/>
                <a:gd name="T20" fmla="*/ 22 w 115"/>
                <a:gd name="T21" fmla="*/ 15 h 63"/>
                <a:gd name="T22" fmla="*/ 20 w 115"/>
                <a:gd name="T23" fmla="*/ 13 h 63"/>
                <a:gd name="T24" fmla="*/ 15 w 115"/>
                <a:gd name="T25" fmla="*/ 17 h 63"/>
                <a:gd name="T26" fmla="*/ 15 w 115"/>
                <a:gd name="T27" fmla="*/ 21 h 63"/>
                <a:gd name="T28" fmla="*/ 9 w 115"/>
                <a:gd name="T29" fmla="*/ 21 h 63"/>
                <a:gd name="T30" fmla="*/ 7 w 115"/>
                <a:gd name="T31" fmla="*/ 23 h 63"/>
                <a:gd name="T32" fmla="*/ 7 w 115"/>
                <a:gd name="T33" fmla="*/ 27 h 63"/>
                <a:gd name="T34" fmla="*/ 7 w 115"/>
                <a:gd name="T35" fmla="*/ 29 h 63"/>
                <a:gd name="T36" fmla="*/ 5 w 115"/>
                <a:gd name="T37" fmla="*/ 36 h 63"/>
                <a:gd name="T38" fmla="*/ 3 w 115"/>
                <a:gd name="T39" fmla="*/ 36 h 63"/>
                <a:gd name="T40" fmla="*/ 0 w 115"/>
                <a:gd name="T41" fmla="*/ 40 h 63"/>
                <a:gd name="T42" fmla="*/ 5 w 115"/>
                <a:gd name="T43" fmla="*/ 49 h 63"/>
                <a:gd name="T44" fmla="*/ 5 w 115"/>
                <a:gd name="T45" fmla="*/ 49 h 63"/>
                <a:gd name="T46" fmla="*/ 13 w 115"/>
                <a:gd name="T47" fmla="*/ 53 h 63"/>
                <a:gd name="T48" fmla="*/ 20 w 115"/>
                <a:gd name="T49" fmla="*/ 59 h 63"/>
                <a:gd name="T50" fmla="*/ 28 w 115"/>
                <a:gd name="T51" fmla="*/ 63 h 63"/>
                <a:gd name="T52" fmla="*/ 36 w 115"/>
                <a:gd name="T53" fmla="*/ 63 h 63"/>
                <a:gd name="T54" fmla="*/ 62 w 115"/>
                <a:gd name="T55" fmla="*/ 55 h 63"/>
                <a:gd name="T56" fmla="*/ 70 w 115"/>
                <a:gd name="T57" fmla="*/ 57 h 63"/>
                <a:gd name="T58" fmla="*/ 75 w 115"/>
                <a:gd name="T59" fmla="*/ 59 h 63"/>
                <a:gd name="T60" fmla="*/ 85 w 115"/>
                <a:gd name="T61" fmla="*/ 51 h 63"/>
                <a:gd name="T62" fmla="*/ 89 w 115"/>
                <a:gd name="T63" fmla="*/ 44 h 63"/>
                <a:gd name="T64" fmla="*/ 102 w 115"/>
                <a:gd name="T65" fmla="*/ 25 h 63"/>
                <a:gd name="T66" fmla="*/ 113 w 115"/>
                <a:gd name="T67" fmla="*/ 17 h 63"/>
                <a:gd name="T68" fmla="*/ 115 w 115"/>
                <a:gd name="T69" fmla="*/ 13 h 63"/>
                <a:gd name="T70" fmla="*/ 113 w 115"/>
                <a:gd name="T71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5" h="63">
                  <a:moveTo>
                    <a:pt x="113" y="10"/>
                  </a:moveTo>
                  <a:lnTo>
                    <a:pt x="113" y="10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2" y="6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87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2" y="4"/>
                  </a:lnTo>
                  <a:lnTo>
                    <a:pt x="68" y="8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53" y="10"/>
                  </a:lnTo>
                  <a:lnTo>
                    <a:pt x="47" y="13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9"/>
                  </a:lnTo>
                  <a:lnTo>
                    <a:pt x="34" y="19"/>
                  </a:lnTo>
                  <a:lnTo>
                    <a:pt x="28" y="19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3" y="53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4" y="61"/>
                  </a:lnTo>
                  <a:lnTo>
                    <a:pt x="28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9" y="57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9" y="44"/>
                  </a:lnTo>
                  <a:lnTo>
                    <a:pt x="96" y="36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5" y="13"/>
                  </a:lnTo>
                  <a:lnTo>
                    <a:pt x="113" y="10"/>
                  </a:lnTo>
                  <a:lnTo>
                    <a:pt x="113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753374D5-B3FC-4020-95AB-6E47BA09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976" y="2185519"/>
              <a:ext cx="118810" cy="61566"/>
            </a:xfrm>
            <a:custGeom>
              <a:avLst/>
              <a:gdLst>
                <a:gd name="T0" fmla="*/ 104 w 110"/>
                <a:gd name="T1" fmla="*/ 25 h 57"/>
                <a:gd name="T2" fmla="*/ 95 w 110"/>
                <a:gd name="T3" fmla="*/ 23 h 57"/>
                <a:gd name="T4" fmla="*/ 93 w 110"/>
                <a:gd name="T5" fmla="*/ 23 h 57"/>
                <a:gd name="T6" fmla="*/ 91 w 110"/>
                <a:gd name="T7" fmla="*/ 17 h 57"/>
                <a:gd name="T8" fmla="*/ 89 w 110"/>
                <a:gd name="T9" fmla="*/ 17 h 57"/>
                <a:gd name="T10" fmla="*/ 80 w 110"/>
                <a:gd name="T11" fmla="*/ 15 h 57"/>
                <a:gd name="T12" fmla="*/ 78 w 110"/>
                <a:gd name="T13" fmla="*/ 17 h 57"/>
                <a:gd name="T14" fmla="*/ 72 w 110"/>
                <a:gd name="T15" fmla="*/ 19 h 57"/>
                <a:gd name="T16" fmla="*/ 68 w 110"/>
                <a:gd name="T17" fmla="*/ 12 h 57"/>
                <a:gd name="T18" fmla="*/ 57 w 110"/>
                <a:gd name="T19" fmla="*/ 6 h 57"/>
                <a:gd name="T20" fmla="*/ 46 w 110"/>
                <a:gd name="T21" fmla="*/ 0 h 57"/>
                <a:gd name="T22" fmla="*/ 44 w 110"/>
                <a:gd name="T23" fmla="*/ 2 h 57"/>
                <a:gd name="T24" fmla="*/ 44 w 110"/>
                <a:gd name="T25" fmla="*/ 2 h 57"/>
                <a:gd name="T26" fmla="*/ 38 w 110"/>
                <a:gd name="T27" fmla="*/ 0 h 57"/>
                <a:gd name="T28" fmla="*/ 36 w 110"/>
                <a:gd name="T29" fmla="*/ 2 h 57"/>
                <a:gd name="T30" fmla="*/ 21 w 110"/>
                <a:gd name="T31" fmla="*/ 8 h 57"/>
                <a:gd name="T32" fmla="*/ 13 w 110"/>
                <a:gd name="T33" fmla="*/ 12 h 57"/>
                <a:gd name="T34" fmla="*/ 2 w 110"/>
                <a:gd name="T35" fmla="*/ 15 h 57"/>
                <a:gd name="T36" fmla="*/ 0 w 110"/>
                <a:gd name="T37" fmla="*/ 19 h 57"/>
                <a:gd name="T38" fmla="*/ 4 w 110"/>
                <a:gd name="T39" fmla="*/ 25 h 57"/>
                <a:gd name="T40" fmla="*/ 8 w 110"/>
                <a:gd name="T41" fmla="*/ 36 h 57"/>
                <a:gd name="T42" fmla="*/ 10 w 110"/>
                <a:gd name="T43" fmla="*/ 40 h 57"/>
                <a:gd name="T44" fmla="*/ 27 w 110"/>
                <a:gd name="T45" fmla="*/ 53 h 57"/>
                <a:gd name="T46" fmla="*/ 27 w 110"/>
                <a:gd name="T47" fmla="*/ 55 h 57"/>
                <a:gd name="T48" fmla="*/ 38 w 110"/>
                <a:gd name="T49" fmla="*/ 57 h 57"/>
                <a:gd name="T50" fmla="*/ 44 w 110"/>
                <a:gd name="T51" fmla="*/ 55 h 57"/>
                <a:gd name="T52" fmla="*/ 46 w 110"/>
                <a:gd name="T53" fmla="*/ 46 h 57"/>
                <a:gd name="T54" fmla="*/ 53 w 110"/>
                <a:gd name="T55" fmla="*/ 46 h 57"/>
                <a:gd name="T56" fmla="*/ 63 w 110"/>
                <a:gd name="T57" fmla="*/ 51 h 57"/>
                <a:gd name="T58" fmla="*/ 68 w 110"/>
                <a:gd name="T59" fmla="*/ 53 h 57"/>
                <a:gd name="T60" fmla="*/ 76 w 110"/>
                <a:gd name="T61" fmla="*/ 53 h 57"/>
                <a:gd name="T62" fmla="*/ 78 w 110"/>
                <a:gd name="T63" fmla="*/ 57 h 57"/>
                <a:gd name="T64" fmla="*/ 80 w 110"/>
                <a:gd name="T65" fmla="*/ 53 h 57"/>
                <a:gd name="T66" fmla="*/ 82 w 110"/>
                <a:gd name="T67" fmla="*/ 51 h 57"/>
                <a:gd name="T68" fmla="*/ 95 w 110"/>
                <a:gd name="T69" fmla="*/ 46 h 57"/>
                <a:gd name="T70" fmla="*/ 99 w 110"/>
                <a:gd name="T71" fmla="*/ 42 h 57"/>
                <a:gd name="T72" fmla="*/ 110 w 110"/>
                <a:gd name="T73" fmla="*/ 34 h 57"/>
                <a:gd name="T74" fmla="*/ 108 w 110"/>
                <a:gd name="T75" fmla="*/ 29 h 57"/>
                <a:gd name="T76" fmla="*/ 104 w 110"/>
                <a:gd name="T77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0" h="57">
                  <a:moveTo>
                    <a:pt x="104" y="25"/>
                  </a:moveTo>
                  <a:lnTo>
                    <a:pt x="104" y="25"/>
                  </a:lnTo>
                  <a:lnTo>
                    <a:pt x="97" y="23"/>
                  </a:lnTo>
                  <a:lnTo>
                    <a:pt x="95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1" y="19"/>
                  </a:lnTo>
                  <a:lnTo>
                    <a:pt x="91" y="17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2" y="15"/>
                  </a:lnTo>
                  <a:lnTo>
                    <a:pt x="80" y="15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6" y="19"/>
                  </a:lnTo>
                  <a:lnTo>
                    <a:pt x="72" y="19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5" y="8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29" y="4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3" y="12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6" y="32"/>
                  </a:lnTo>
                  <a:lnTo>
                    <a:pt x="8" y="36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9" y="46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38" y="57"/>
                  </a:lnTo>
                  <a:lnTo>
                    <a:pt x="42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3" y="46"/>
                  </a:lnTo>
                  <a:lnTo>
                    <a:pt x="59" y="48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8" y="53"/>
                  </a:lnTo>
                  <a:lnTo>
                    <a:pt x="72" y="55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80" y="53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91" y="48"/>
                  </a:lnTo>
                  <a:lnTo>
                    <a:pt x="95" y="46"/>
                  </a:lnTo>
                  <a:lnTo>
                    <a:pt x="99" y="42"/>
                  </a:lnTo>
                  <a:lnTo>
                    <a:pt x="99" y="42"/>
                  </a:lnTo>
                  <a:lnTo>
                    <a:pt x="104" y="38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08" y="29"/>
                  </a:lnTo>
                  <a:lnTo>
                    <a:pt x="104" y="25"/>
                  </a:lnTo>
                  <a:lnTo>
                    <a:pt x="104" y="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4480465D-3606-4393-908B-A04C9FEEA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224" y="2222242"/>
              <a:ext cx="108009" cy="43204"/>
            </a:xfrm>
            <a:custGeom>
              <a:avLst/>
              <a:gdLst>
                <a:gd name="T0" fmla="*/ 74 w 100"/>
                <a:gd name="T1" fmla="*/ 4 h 40"/>
                <a:gd name="T2" fmla="*/ 74 w 100"/>
                <a:gd name="T3" fmla="*/ 4 h 40"/>
                <a:gd name="T4" fmla="*/ 66 w 100"/>
                <a:gd name="T5" fmla="*/ 2 h 40"/>
                <a:gd name="T6" fmla="*/ 64 w 100"/>
                <a:gd name="T7" fmla="*/ 2 h 40"/>
                <a:gd name="T8" fmla="*/ 59 w 100"/>
                <a:gd name="T9" fmla="*/ 2 h 40"/>
                <a:gd name="T10" fmla="*/ 59 w 100"/>
                <a:gd name="T11" fmla="*/ 2 h 40"/>
                <a:gd name="T12" fmla="*/ 53 w 100"/>
                <a:gd name="T13" fmla="*/ 2 h 40"/>
                <a:gd name="T14" fmla="*/ 45 w 100"/>
                <a:gd name="T15" fmla="*/ 0 h 40"/>
                <a:gd name="T16" fmla="*/ 45 w 100"/>
                <a:gd name="T17" fmla="*/ 0 h 40"/>
                <a:gd name="T18" fmla="*/ 43 w 100"/>
                <a:gd name="T19" fmla="*/ 0 h 40"/>
                <a:gd name="T20" fmla="*/ 40 w 100"/>
                <a:gd name="T21" fmla="*/ 2 h 40"/>
                <a:gd name="T22" fmla="*/ 38 w 100"/>
                <a:gd name="T23" fmla="*/ 2 h 40"/>
                <a:gd name="T24" fmla="*/ 34 w 100"/>
                <a:gd name="T25" fmla="*/ 2 h 40"/>
                <a:gd name="T26" fmla="*/ 34 w 100"/>
                <a:gd name="T27" fmla="*/ 2 h 40"/>
                <a:gd name="T28" fmla="*/ 32 w 100"/>
                <a:gd name="T29" fmla="*/ 0 h 40"/>
                <a:gd name="T30" fmla="*/ 32 w 100"/>
                <a:gd name="T31" fmla="*/ 0 h 40"/>
                <a:gd name="T32" fmla="*/ 26 w 100"/>
                <a:gd name="T33" fmla="*/ 4 h 40"/>
                <a:gd name="T34" fmla="*/ 21 w 100"/>
                <a:gd name="T35" fmla="*/ 8 h 40"/>
                <a:gd name="T36" fmla="*/ 21 w 100"/>
                <a:gd name="T37" fmla="*/ 8 h 40"/>
                <a:gd name="T38" fmla="*/ 17 w 100"/>
                <a:gd name="T39" fmla="*/ 12 h 40"/>
                <a:gd name="T40" fmla="*/ 13 w 100"/>
                <a:gd name="T41" fmla="*/ 14 h 40"/>
                <a:gd name="T42" fmla="*/ 4 w 100"/>
                <a:gd name="T43" fmla="*/ 17 h 40"/>
                <a:gd name="T44" fmla="*/ 4 w 100"/>
                <a:gd name="T45" fmla="*/ 17 h 40"/>
                <a:gd name="T46" fmla="*/ 2 w 100"/>
                <a:gd name="T47" fmla="*/ 19 h 40"/>
                <a:gd name="T48" fmla="*/ 0 w 100"/>
                <a:gd name="T49" fmla="*/ 23 h 40"/>
                <a:gd name="T50" fmla="*/ 0 w 100"/>
                <a:gd name="T51" fmla="*/ 23 h 40"/>
                <a:gd name="T52" fmla="*/ 2 w 100"/>
                <a:gd name="T53" fmla="*/ 29 h 40"/>
                <a:gd name="T54" fmla="*/ 9 w 100"/>
                <a:gd name="T55" fmla="*/ 36 h 40"/>
                <a:gd name="T56" fmla="*/ 9 w 100"/>
                <a:gd name="T57" fmla="*/ 36 h 40"/>
                <a:gd name="T58" fmla="*/ 15 w 100"/>
                <a:gd name="T59" fmla="*/ 40 h 40"/>
                <a:gd name="T60" fmla="*/ 21 w 100"/>
                <a:gd name="T61" fmla="*/ 40 h 40"/>
                <a:gd name="T62" fmla="*/ 30 w 100"/>
                <a:gd name="T63" fmla="*/ 40 h 40"/>
                <a:gd name="T64" fmla="*/ 32 w 100"/>
                <a:gd name="T65" fmla="*/ 36 h 40"/>
                <a:gd name="T66" fmla="*/ 32 w 100"/>
                <a:gd name="T67" fmla="*/ 36 h 40"/>
                <a:gd name="T68" fmla="*/ 34 w 100"/>
                <a:gd name="T69" fmla="*/ 34 h 40"/>
                <a:gd name="T70" fmla="*/ 40 w 100"/>
                <a:gd name="T71" fmla="*/ 31 h 40"/>
                <a:gd name="T72" fmla="*/ 51 w 100"/>
                <a:gd name="T73" fmla="*/ 31 h 40"/>
                <a:gd name="T74" fmla="*/ 51 w 100"/>
                <a:gd name="T75" fmla="*/ 31 h 40"/>
                <a:gd name="T76" fmla="*/ 55 w 100"/>
                <a:gd name="T77" fmla="*/ 29 h 40"/>
                <a:gd name="T78" fmla="*/ 59 w 100"/>
                <a:gd name="T79" fmla="*/ 25 h 40"/>
                <a:gd name="T80" fmla="*/ 68 w 100"/>
                <a:gd name="T81" fmla="*/ 21 h 40"/>
                <a:gd name="T82" fmla="*/ 68 w 100"/>
                <a:gd name="T83" fmla="*/ 21 h 40"/>
                <a:gd name="T84" fmla="*/ 74 w 100"/>
                <a:gd name="T85" fmla="*/ 21 h 40"/>
                <a:gd name="T86" fmla="*/ 85 w 100"/>
                <a:gd name="T87" fmla="*/ 25 h 40"/>
                <a:gd name="T88" fmla="*/ 85 w 100"/>
                <a:gd name="T89" fmla="*/ 25 h 40"/>
                <a:gd name="T90" fmla="*/ 89 w 100"/>
                <a:gd name="T91" fmla="*/ 27 h 40"/>
                <a:gd name="T92" fmla="*/ 95 w 100"/>
                <a:gd name="T93" fmla="*/ 29 h 40"/>
                <a:gd name="T94" fmla="*/ 95 w 100"/>
                <a:gd name="T95" fmla="*/ 29 h 40"/>
                <a:gd name="T96" fmla="*/ 93 w 100"/>
                <a:gd name="T97" fmla="*/ 27 h 40"/>
                <a:gd name="T98" fmla="*/ 91 w 100"/>
                <a:gd name="T99" fmla="*/ 23 h 40"/>
                <a:gd name="T100" fmla="*/ 91 w 100"/>
                <a:gd name="T101" fmla="*/ 23 h 40"/>
                <a:gd name="T102" fmla="*/ 95 w 100"/>
                <a:gd name="T103" fmla="*/ 17 h 40"/>
                <a:gd name="T104" fmla="*/ 100 w 100"/>
                <a:gd name="T105" fmla="*/ 10 h 40"/>
                <a:gd name="T106" fmla="*/ 100 w 100"/>
                <a:gd name="T107" fmla="*/ 10 h 40"/>
                <a:gd name="T108" fmla="*/ 100 w 100"/>
                <a:gd name="T109" fmla="*/ 10 h 40"/>
                <a:gd name="T110" fmla="*/ 100 w 100"/>
                <a:gd name="T111" fmla="*/ 10 h 40"/>
                <a:gd name="T112" fmla="*/ 89 w 100"/>
                <a:gd name="T113" fmla="*/ 6 h 40"/>
                <a:gd name="T114" fmla="*/ 89 w 100"/>
                <a:gd name="T115" fmla="*/ 6 h 40"/>
                <a:gd name="T116" fmla="*/ 83 w 100"/>
                <a:gd name="T117" fmla="*/ 4 h 40"/>
                <a:gd name="T118" fmla="*/ 74 w 100"/>
                <a:gd name="T119" fmla="*/ 4 h 40"/>
                <a:gd name="T120" fmla="*/ 74 w 100"/>
                <a:gd name="T12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" h="40">
                  <a:moveTo>
                    <a:pt x="74" y="4"/>
                  </a:moveTo>
                  <a:lnTo>
                    <a:pt x="74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4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7" y="12"/>
                  </a:lnTo>
                  <a:lnTo>
                    <a:pt x="13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15" y="40"/>
                  </a:lnTo>
                  <a:lnTo>
                    <a:pt x="21" y="40"/>
                  </a:lnTo>
                  <a:lnTo>
                    <a:pt x="30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4" y="34"/>
                  </a:lnTo>
                  <a:lnTo>
                    <a:pt x="4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5" y="29"/>
                  </a:lnTo>
                  <a:lnTo>
                    <a:pt x="59" y="25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74" y="21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9" y="27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3" y="27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5" y="17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4" y="4"/>
                  </a:lnTo>
                  <a:lnTo>
                    <a:pt x="7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05F7427C-A998-4375-AC0E-1004EA3BB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580" y="2402618"/>
              <a:ext cx="63726" cy="116651"/>
            </a:xfrm>
            <a:custGeom>
              <a:avLst/>
              <a:gdLst>
                <a:gd name="T0" fmla="*/ 45 w 59"/>
                <a:gd name="T1" fmla="*/ 89 h 108"/>
                <a:gd name="T2" fmla="*/ 47 w 59"/>
                <a:gd name="T3" fmla="*/ 85 h 108"/>
                <a:gd name="T4" fmla="*/ 40 w 59"/>
                <a:gd name="T5" fmla="*/ 81 h 108"/>
                <a:gd name="T6" fmla="*/ 40 w 59"/>
                <a:gd name="T7" fmla="*/ 74 h 108"/>
                <a:gd name="T8" fmla="*/ 45 w 59"/>
                <a:gd name="T9" fmla="*/ 70 h 108"/>
                <a:gd name="T10" fmla="*/ 47 w 59"/>
                <a:gd name="T11" fmla="*/ 70 h 108"/>
                <a:gd name="T12" fmla="*/ 40 w 59"/>
                <a:gd name="T13" fmla="*/ 62 h 108"/>
                <a:gd name="T14" fmla="*/ 38 w 59"/>
                <a:gd name="T15" fmla="*/ 57 h 108"/>
                <a:gd name="T16" fmla="*/ 45 w 59"/>
                <a:gd name="T17" fmla="*/ 55 h 108"/>
                <a:gd name="T18" fmla="*/ 47 w 59"/>
                <a:gd name="T19" fmla="*/ 53 h 108"/>
                <a:gd name="T20" fmla="*/ 47 w 59"/>
                <a:gd name="T21" fmla="*/ 47 h 108"/>
                <a:gd name="T22" fmla="*/ 49 w 59"/>
                <a:gd name="T23" fmla="*/ 42 h 108"/>
                <a:gd name="T24" fmla="*/ 49 w 59"/>
                <a:gd name="T25" fmla="*/ 34 h 108"/>
                <a:gd name="T26" fmla="*/ 47 w 59"/>
                <a:gd name="T27" fmla="*/ 26 h 108"/>
                <a:gd name="T28" fmla="*/ 51 w 59"/>
                <a:gd name="T29" fmla="*/ 21 h 108"/>
                <a:gd name="T30" fmla="*/ 57 w 59"/>
                <a:gd name="T31" fmla="*/ 15 h 108"/>
                <a:gd name="T32" fmla="*/ 57 w 59"/>
                <a:gd name="T33" fmla="*/ 11 h 108"/>
                <a:gd name="T34" fmla="*/ 53 w 59"/>
                <a:gd name="T35" fmla="*/ 9 h 108"/>
                <a:gd name="T36" fmla="*/ 53 w 59"/>
                <a:gd name="T37" fmla="*/ 6 h 108"/>
                <a:gd name="T38" fmla="*/ 47 w 59"/>
                <a:gd name="T39" fmla="*/ 4 h 108"/>
                <a:gd name="T40" fmla="*/ 42 w 59"/>
                <a:gd name="T41" fmla="*/ 6 h 108"/>
                <a:gd name="T42" fmla="*/ 38 w 59"/>
                <a:gd name="T43" fmla="*/ 6 h 108"/>
                <a:gd name="T44" fmla="*/ 36 w 59"/>
                <a:gd name="T45" fmla="*/ 6 h 108"/>
                <a:gd name="T46" fmla="*/ 26 w 59"/>
                <a:gd name="T47" fmla="*/ 6 h 108"/>
                <a:gd name="T48" fmla="*/ 26 w 59"/>
                <a:gd name="T49" fmla="*/ 4 h 108"/>
                <a:gd name="T50" fmla="*/ 23 w 59"/>
                <a:gd name="T51" fmla="*/ 0 h 108"/>
                <a:gd name="T52" fmla="*/ 19 w 59"/>
                <a:gd name="T53" fmla="*/ 2 h 108"/>
                <a:gd name="T54" fmla="*/ 13 w 59"/>
                <a:gd name="T55" fmla="*/ 4 h 108"/>
                <a:gd name="T56" fmla="*/ 13 w 59"/>
                <a:gd name="T57" fmla="*/ 13 h 108"/>
                <a:gd name="T58" fmla="*/ 15 w 59"/>
                <a:gd name="T59" fmla="*/ 17 h 108"/>
                <a:gd name="T60" fmla="*/ 13 w 59"/>
                <a:gd name="T61" fmla="*/ 38 h 108"/>
                <a:gd name="T62" fmla="*/ 2 w 59"/>
                <a:gd name="T63" fmla="*/ 59 h 108"/>
                <a:gd name="T64" fmla="*/ 0 w 59"/>
                <a:gd name="T65" fmla="*/ 66 h 108"/>
                <a:gd name="T66" fmla="*/ 11 w 59"/>
                <a:gd name="T67" fmla="*/ 76 h 108"/>
                <a:gd name="T68" fmla="*/ 13 w 59"/>
                <a:gd name="T69" fmla="*/ 78 h 108"/>
                <a:gd name="T70" fmla="*/ 15 w 59"/>
                <a:gd name="T71" fmla="*/ 91 h 108"/>
                <a:gd name="T72" fmla="*/ 13 w 59"/>
                <a:gd name="T73" fmla="*/ 106 h 108"/>
                <a:gd name="T74" fmla="*/ 17 w 59"/>
                <a:gd name="T75" fmla="*/ 108 h 108"/>
                <a:gd name="T76" fmla="*/ 26 w 59"/>
                <a:gd name="T77" fmla="*/ 108 h 108"/>
                <a:gd name="T78" fmla="*/ 40 w 59"/>
                <a:gd name="T79" fmla="*/ 106 h 108"/>
                <a:gd name="T80" fmla="*/ 38 w 59"/>
                <a:gd name="T81" fmla="*/ 100 h 108"/>
                <a:gd name="T82" fmla="*/ 38 w 59"/>
                <a:gd name="T83" fmla="*/ 93 h 108"/>
                <a:gd name="T84" fmla="*/ 45 w 59"/>
                <a:gd name="T85" fmla="*/ 8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108">
                  <a:moveTo>
                    <a:pt x="45" y="89"/>
                  </a:moveTo>
                  <a:lnTo>
                    <a:pt x="45" y="89"/>
                  </a:lnTo>
                  <a:lnTo>
                    <a:pt x="47" y="87"/>
                  </a:lnTo>
                  <a:lnTo>
                    <a:pt x="47" y="85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2" y="72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7" y="70"/>
                  </a:lnTo>
                  <a:lnTo>
                    <a:pt x="47" y="68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7" y="53"/>
                  </a:lnTo>
                  <a:lnTo>
                    <a:pt x="47" y="49"/>
                  </a:lnTo>
                  <a:lnTo>
                    <a:pt x="47" y="47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38"/>
                  </a:lnTo>
                  <a:lnTo>
                    <a:pt x="49" y="34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9" y="23"/>
                  </a:lnTo>
                  <a:lnTo>
                    <a:pt x="51" y="21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9" y="13"/>
                  </a:lnTo>
                  <a:lnTo>
                    <a:pt x="57" y="11"/>
                  </a:lnTo>
                  <a:lnTo>
                    <a:pt x="55" y="11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7" y="4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26"/>
                  </a:lnTo>
                  <a:lnTo>
                    <a:pt x="13" y="38"/>
                  </a:lnTo>
                  <a:lnTo>
                    <a:pt x="9" y="51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" y="68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3" y="78"/>
                  </a:lnTo>
                  <a:lnTo>
                    <a:pt x="13" y="83"/>
                  </a:lnTo>
                  <a:lnTo>
                    <a:pt x="15" y="91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13" y="108"/>
                  </a:lnTo>
                  <a:lnTo>
                    <a:pt x="17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34" y="108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8" y="93"/>
                  </a:lnTo>
                  <a:lnTo>
                    <a:pt x="40" y="91"/>
                  </a:lnTo>
                  <a:lnTo>
                    <a:pt x="45" y="89"/>
                  </a:lnTo>
                  <a:lnTo>
                    <a:pt x="45" y="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D702CE3D-DB34-4E9C-B645-4EFD0BCF5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921" y="2120713"/>
              <a:ext cx="77767" cy="69126"/>
            </a:xfrm>
            <a:custGeom>
              <a:avLst/>
              <a:gdLst>
                <a:gd name="T0" fmla="*/ 23 w 72"/>
                <a:gd name="T1" fmla="*/ 49 h 64"/>
                <a:gd name="T2" fmla="*/ 29 w 72"/>
                <a:gd name="T3" fmla="*/ 49 h 64"/>
                <a:gd name="T4" fmla="*/ 36 w 72"/>
                <a:gd name="T5" fmla="*/ 51 h 64"/>
                <a:gd name="T6" fmla="*/ 49 w 72"/>
                <a:gd name="T7" fmla="*/ 60 h 64"/>
                <a:gd name="T8" fmla="*/ 53 w 72"/>
                <a:gd name="T9" fmla="*/ 64 h 64"/>
                <a:gd name="T10" fmla="*/ 53 w 72"/>
                <a:gd name="T11" fmla="*/ 58 h 64"/>
                <a:gd name="T12" fmla="*/ 55 w 72"/>
                <a:gd name="T13" fmla="*/ 51 h 64"/>
                <a:gd name="T14" fmla="*/ 55 w 72"/>
                <a:gd name="T15" fmla="*/ 43 h 64"/>
                <a:gd name="T16" fmla="*/ 55 w 72"/>
                <a:gd name="T17" fmla="*/ 43 h 64"/>
                <a:gd name="T18" fmla="*/ 63 w 72"/>
                <a:gd name="T19" fmla="*/ 41 h 64"/>
                <a:gd name="T20" fmla="*/ 65 w 72"/>
                <a:gd name="T21" fmla="*/ 36 h 64"/>
                <a:gd name="T22" fmla="*/ 68 w 72"/>
                <a:gd name="T23" fmla="*/ 32 h 64"/>
                <a:gd name="T24" fmla="*/ 68 w 72"/>
                <a:gd name="T25" fmla="*/ 28 h 64"/>
                <a:gd name="T26" fmla="*/ 63 w 72"/>
                <a:gd name="T27" fmla="*/ 22 h 64"/>
                <a:gd name="T28" fmla="*/ 63 w 72"/>
                <a:gd name="T29" fmla="*/ 22 h 64"/>
                <a:gd name="T30" fmla="*/ 68 w 72"/>
                <a:gd name="T31" fmla="*/ 17 h 64"/>
                <a:gd name="T32" fmla="*/ 72 w 72"/>
                <a:gd name="T33" fmla="*/ 13 h 64"/>
                <a:gd name="T34" fmla="*/ 72 w 72"/>
                <a:gd name="T35" fmla="*/ 0 h 64"/>
                <a:gd name="T36" fmla="*/ 70 w 72"/>
                <a:gd name="T37" fmla="*/ 2 h 64"/>
                <a:gd name="T38" fmla="*/ 68 w 72"/>
                <a:gd name="T39" fmla="*/ 2 h 64"/>
                <a:gd name="T40" fmla="*/ 59 w 72"/>
                <a:gd name="T41" fmla="*/ 2 h 64"/>
                <a:gd name="T42" fmla="*/ 49 w 72"/>
                <a:gd name="T43" fmla="*/ 5 h 64"/>
                <a:gd name="T44" fmla="*/ 40 w 72"/>
                <a:gd name="T45" fmla="*/ 9 h 64"/>
                <a:gd name="T46" fmla="*/ 42 w 72"/>
                <a:gd name="T47" fmla="*/ 15 h 64"/>
                <a:gd name="T48" fmla="*/ 42 w 72"/>
                <a:gd name="T49" fmla="*/ 17 h 64"/>
                <a:gd name="T50" fmla="*/ 36 w 72"/>
                <a:gd name="T51" fmla="*/ 19 h 64"/>
                <a:gd name="T52" fmla="*/ 34 w 72"/>
                <a:gd name="T53" fmla="*/ 17 h 64"/>
                <a:gd name="T54" fmla="*/ 29 w 72"/>
                <a:gd name="T55" fmla="*/ 15 h 64"/>
                <a:gd name="T56" fmla="*/ 25 w 72"/>
                <a:gd name="T57" fmla="*/ 22 h 64"/>
                <a:gd name="T58" fmla="*/ 23 w 72"/>
                <a:gd name="T59" fmla="*/ 24 h 64"/>
                <a:gd name="T60" fmla="*/ 17 w 72"/>
                <a:gd name="T61" fmla="*/ 30 h 64"/>
                <a:gd name="T62" fmla="*/ 17 w 72"/>
                <a:gd name="T63" fmla="*/ 34 h 64"/>
                <a:gd name="T64" fmla="*/ 13 w 72"/>
                <a:gd name="T65" fmla="*/ 45 h 64"/>
                <a:gd name="T66" fmla="*/ 2 w 72"/>
                <a:gd name="T67" fmla="*/ 51 h 64"/>
                <a:gd name="T68" fmla="*/ 0 w 72"/>
                <a:gd name="T69" fmla="*/ 53 h 64"/>
                <a:gd name="T70" fmla="*/ 6 w 72"/>
                <a:gd name="T71" fmla="*/ 55 h 64"/>
                <a:gd name="T72" fmla="*/ 23 w 72"/>
                <a:gd name="T73" fmla="*/ 4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" h="64">
                  <a:moveTo>
                    <a:pt x="23" y="49"/>
                  </a:moveTo>
                  <a:lnTo>
                    <a:pt x="23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40" y="55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3" y="58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45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61" y="41"/>
                  </a:lnTo>
                  <a:lnTo>
                    <a:pt x="63" y="41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5" y="3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5" y="19"/>
                  </a:lnTo>
                  <a:lnTo>
                    <a:pt x="68" y="17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9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3" y="2"/>
                  </a:lnTo>
                  <a:lnTo>
                    <a:pt x="59" y="2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4" y="7"/>
                  </a:lnTo>
                  <a:lnTo>
                    <a:pt x="40" y="9"/>
                  </a:lnTo>
                  <a:lnTo>
                    <a:pt x="40" y="13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7"/>
                  </a:lnTo>
                  <a:lnTo>
                    <a:pt x="38" y="19"/>
                  </a:lnTo>
                  <a:lnTo>
                    <a:pt x="36" y="19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5" y="17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3" y="24"/>
                  </a:lnTo>
                  <a:lnTo>
                    <a:pt x="21" y="28"/>
                  </a:lnTo>
                  <a:lnTo>
                    <a:pt x="17" y="3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5" y="41"/>
                  </a:lnTo>
                  <a:lnTo>
                    <a:pt x="13" y="45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15" y="53"/>
                  </a:lnTo>
                  <a:lnTo>
                    <a:pt x="23" y="49"/>
                  </a:lnTo>
                  <a:lnTo>
                    <a:pt x="23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0C5C6EDB-1A74-4C4B-994F-80FDD874E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605" y="2208201"/>
              <a:ext cx="14041" cy="18362"/>
            </a:xfrm>
            <a:custGeom>
              <a:avLst/>
              <a:gdLst>
                <a:gd name="T0" fmla="*/ 7 w 13"/>
                <a:gd name="T1" fmla="*/ 0 h 17"/>
                <a:gd name="T2" fmla="*/ 7 w 13"/>
                <a:gd name="T3" fmla="*/ 0 h 17"/>
                <a:gd name="T4" fmla="*/ 3 w 13"/>
                <a:gd name="T5" fmla="*/ 4 h 17"/>
                <a:gd name="T6" fmla="*/ 0 w 13"/>
                <a:gd name="T7" fmla="*/ 8 h 17"/>
                <a:gd name="T8" fmla="*/ 0 w 13"/>
                <a:gd name="T9" fmla="*/ 15 h 17"/>
                <a:gd name="T10" fmla="*/ 0 w 13"/>
                <a:gd name="T11" fmla="*/ 15 h 17"/>
                <a:gd name="T12" fmla="*/ 13 w 13"/>
                <a:gd name="T13" fmla="*/ 17 h 17"/>
                <a:gd name="T14" fmla="*/ 13 w 13"/>
                <a:gd name="T15" fmla="*/ 17 h 17"/>
                <a:gd name="T16" fmla="*/ 11 w 13"/>
                <a:gd name="T17" fmla="*/ 11 h 17"/>
                <a:gd name="T18" fmla="*/ 9 w 13"/>
                <a:gd name="T19" fmla="*/ 6 h 17"/>
                <a:gd name="T20" fmla="*/ 7 w 13"/>
                <a:gd name="T21" fmla="*/ 2 h 17"/>
                <a:gd name="T22" fmla="*/ 7 w 13"/>
                <a:gd name="T23" fmla="*/ 2 h 17"/>
                <a:gd name="T24" fmla="*/ 7 w 13"/>
                <a:gd name="T25" fmla="*/ 0 h 17"/>
                <a:gd name="T26" fmla="*/ 7 w 13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7">
                  <a:moveTo>
                    <a:pt x="7" y="0"/>
                  </a:moveTo>
                  <a:lnTo>
                    <a:pt x="7" y="0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1" y="11"/>
                  </a:lnTo>
                  <a:lnTo>
                    <a:pt x="9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A3092721-BD37-448B-97D1-9DB008738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189" y="2251405"/>
              <a:ext cx="173895" cy="112330"/>
            </a:xfrm>
            <a:custGeom>
              <a:avLst/>
              <a:gdLst>
                <a:gd name="T0" fmla="*/ 144 w 161"/>
                <a:gd name="T1" fmla="*/ 70 h 104"/>
                <a:gd name="T2" fmla="*/ 137 w 161"/>
                <a:gd name="T3" fmla="*/ 68 h 104"/>
                <a:gd name="T4" fmla="*/ 137 w 161"/>
                <a:gd name="T5" fmla="*/ 66 h 104"/>
                <a:gd name="T6" fmla="*/ 137 w 161"/>
                <a:gd name="T7" fmla="*/ 66 h 104"/>
                <a:gd name="T8" fmla="*/ 133 w 161"/>
                <a:gd name="T9" fmla="*/ 55 h 104"/>
                <a:gd name="T10" fmla="*/ 135 w 161"/>
                <a:gd name="T11" fmla="*/ 45 h 104"/>
                <a:gd name="T12" fmla="*/ 135 w 161"/>
                <a:gd name="T13" fmla="*/ 43 h 104"/>
                <a:gd name="T14" fmla="*/ 131 w 161"/>
                <a:gd name="T15" fmla="*/ 34 h 104"/>
                <a:gd name="T16" fmla="*/ 122 w 161"/>
                <a:gd name="T17" fmla="*/ 19 h 104"/>
                <a:gd name="T18" fmla="*/ 112 w 161"/>
                <a:gd name="T19" fmla="*/ 0 h 104"/>
                <a:gd name="T20" fmla="*/ 103 w 161"/>
                <a:gd name="T21" fmla="*/ 4 h 104"/>
                <a:gd name="T22" fmla="*/ 93 w 161"/>
                <a:gd name="T23" fmla="*/ 9 h 104"/>
                <a:gd name="T24" fmla="*/ 89 w 161"/>
                <a:gd name="T25" fmla="*/ 9 h 104"/>
                <a:gd name="T26" fmla="*/ 84 w 161"/>
                <a:gd name="T27" fmla="*/ 11 h 104"/>
                <a:gd name="T28" fmla="*/ 76 w 161"/>
                <a:gd name="T29" fmla="*/ 13 h 104"/>
                <a:gd name="T30" fmla="*/ 72 w 161"/>
                <a:gd name="T31" fmla="*/ 11 h 104"/>
                <a:gd name="T32" fmla="*/ 65 w 161"/>
                <a:gd name="T33" fmla="*/ 9 h 104"/>
                <a:gd name="T34" fmla="*/ 46 w 161"/>
                <a:gd name="T35" fmla="*/ 7 h 104"/>
                <a:gd name="T36" fmla="*/ 40 w 161"/>
                <a:gd name="T37" fmla="*/ 7 h 104"/>
                <a:gd name="T38" fmla="*/ 38 w 161"/>
                <a:gd name="T39" fmla="*/ 11 h 104"/>
                <a:gd name="T40" fmla="*/ 27 w 161"/>
                <a:gd name="T41" fmla="*/ 19 h 104"/>
                <a:gd name="T42" fmla="*/ 21 w 161"/>
                <a:gd name="T43" fmla="*/ 30 h 104"/>
                <a:gd name="T44" fmla="*/ 10 w 161"/>
                <a:gd name="T45" fmla="*/ 45 h 104"/>
                <a:gd name="T46" fmla="*/ 4 w 161"/>
                <a:gd name="T47" fmla="*/ 51 h 104"/>
                <a:gd name="T48" fmla="*/ 0 w 161"/>
                <a:gd name="T49" fmla="*/ 53 h 104"/>
                <a:gd name="T50" fmla="*/ 6 w 161"/>
                <a:gd name="T51" fmla="*/ 64 h 104"/>
                <a:gd name="T52" fmla="*/ 8 w 161"/>
                <a:gd name="T53" fmla="*/ 68 h 104"/>
                <a:gd name="T54" fmla="*/ 12 w 161"/>
                <a:gd name="T55" fmla="*/ 70 h 104"/>
                <a:gd name="T56" fmla="*/ 14 w 161"/>
                <a:gd name="T57" fmla="*/ 72 h 104"/>
                <a:gd name="T58" fmla="*/ 12 w 161"/>
                <a:gd name="T59" fmla="*/ 79 h 104"/>
                <a:gd name="T60" fmla="*/ 14 w 161"/>
                <a:gd name="T61" fmla="*/ 81 h 104"/>
                <a:gd name="T62" fmla="*/ 31 w 161"/>
                <a:gd name="T63" fmla="*/ 85 h 104"/>
                <a:gd name="T64" fmla="*/ 33 w 161"/>
                <a:gd name="T65" fmla="*/ 87 h 104"/>
                <a:gd name="T66" fmla="*/ 36 w 161"/>
                <a:gd name="T67" fmla="*/ 96 h 104"/>
                <a:gd name="T68" fmla="*/ 38 w 161"/>
                <a:gd name="T69" fmla="*/ 96 h 104"/>
                <a:gd name="T70" fmla="*/ 44 w 161"/>
                <a:gd name="T71" fmla="*/ 102 h 104"/>
                <a:gd name="T72" fmla="*/ 63 w 161"/>
                <a:gd name="T73" fmla="*/ 104 h 104"/>
                <a:gd name="T74" fmla="*/ 82 w 161"/>
                <a:gd name="T75" fmla="*/ 104 h 104"/>
                <a:gd name="T76" fmla="*/ 89 w 161"/>
                <a:gd name="T77" fmla="*/ 104 h 104"/>
                <a:gd name="T78" fmla="*/ 95 w 161"/>
                <a:gd name="T79" fmla="*/ 100 h 104"/>
                <a:gd name="T80" fmla="*/ 105 w 161"/>
                <a:gd name="T81" fmla="*/ 96 h 104"/>
                <a:gd name="T82" fmla="*/ 116 w 161"/>
                <a:gd name="T83" fmla="*/ 96 h 104"/>
                <a:gd name="T84" fmla="*/ 129 w 161"/>
                <a:gd name="T85" fmla="*/ 98 h 104"/>
                <a:gd name="T86" fmla="*/ 131 w 161"/>
                <a:gd name="T87" fmla="*/ 100 h 104"/>
                <a:gd name="T88" fmla="*/ 141 w 161"/>
                <a:gd name="T89" fmla="*/ 104 h 104"/>
                <a:gd name="T90" fmla="*/ 141 w 161"/>
                <a:gd name="T91" fmla="*/ 96 h 104"/>
                <a:gd name="T92" fmla="*/ 144 w 161"/>
                <a:gd name="T93" fmla="*/ 87 h 104"/>
                <a:gd name="T94" fmla="*/ 150 w 161"/>
                <a:gd name="T95" fmla="*/ 81 h 104"/>
                <a:gd name="T96" fmla="*/ 158 w 161"/>
                <a:gd name="T97" fmla="*/ 79 h 104"/>
                <a:gd name="T98" fmla="*/ 161 w 161"/>
                <a:gd name="T99" fmla="*/ 72 h 104"/>
                <a:gd name="T100" fmla="*/ 161 w 161"/>
                <a:gd name="T101" fmla="*/ 70 h 104"/>
                <a:gd name="T102" fmla="*/ 154 w 161"/>
                <a:gd name="T103" fmla="*/ 66 h 104"/>
                <a:gd name="T104" fmla="*/ 144 w 161"/>
                <a:gd name="T105" fmla="*/ 7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1" h="104">
                  <a:moveTo>
                    <a:pt x="144" y="70"/>
                  </a:moveTo>
                  <a:lnTo>
                    <a:pt x="144" y="70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35" y="62"/>
                  </a:lnTo>
                  <a:lnTo>
                    <a:pt x="133" y="55"/>
                  </a:lnTo>
                  <a:lnTo>
                    <a:pt x="133" y="49"/>
                  </a:lnTo>
                  <a:lnTo>
                    <a:pt x="135" y="45"/>
                  </a:lnTo>
                  <a:lnTo>
                    <a:pt x="135" y="45"/>
                  </a:lnTo>
                  <a:lnTo>
                    <a:pt x="135" y="43"/>
                  </a:lnTo>
                  <a:lnTo>
                    <a:pt x="135" y="40"/>
                  </a:lnTo>
                  <a:lnTo>
                    <a:pt x="131" y="34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97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89" y="9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0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2" y="11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9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1" y="30"/>
                  </a:lnTo>
                  <a:lnTo>
                    <a:pt x="14" y="38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4" y="51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4" y="72"/>
                  </a:lnTo>
                  <a:lnTo>
                    <a:pt x="14" y="76"/>
                  </a:lnTo>
                  <a:lnTo>
                    <a:pt x="12" y="79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25" y="83"/>
                  </a:lnTo>
                  <a:lnTo>
                    <a:pt x="31" y="85"/>
                  </a:lnTo>
                  <a:lnTo>
                    <a:pt x="33" y="87"/>
                  </a:lnTo>
                  <a:lnTo>
                    <a:pt x="33" y="87"/>
                  </a:lnTo>
                  <a:lnTo>
                    <a:pt x="36" y="91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8" y="96"/>
                  </a:lnTo>
                  <a:lnTo>
                    <a:pt x="42" y="100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63" y="104"/>
                  </a:lnTo>
                  <a:lnTo>
                    <a:pt x="63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9" y="104"/>
                  </a:lnTo>
                  <a:lnTo>
                    <a:pt x="95" y="100"/>
                  </a:lnTo>
                  <a:lnTo>
                    <a:pt x="95" y="100"/>
                  </a:lnTo>
                  <a:lnTo>
                    <a:pt x="99" y="98"/>
                  </a:lnTo>
                  <a:lnTo>
                    <a:pt x="105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25" y="98"/>
                  </a:lnTo>
                  <a:lnTo>
                    <a:pt x="129" y="98"/>
                  </a:lnTo>
                  <a:lnTo>
                    <a:pt x="131" y="100"/>
                  </a:lnTo>
                  <a:lnTo>
                    <a:pt x="131" y="100"/>
                  </a:lnTo>
                  <a:lnTo>
                    <a:pt x="135" y="102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4" y="87"/>
                  </a:lnTo>
                  <a:lnTo>
                    <a:pt x="148" y="83"/>
                  </a:lnTo>
                  <a:lnTo>
                    <a:pt x="150" y="81"/>
                  </a:lnTo>
                  <a:lnTo>
                    <a:pt x="150" y="81"/>
                  </a:lnTo>
                  <a:lnTo>
                    <a:pt x="158" y="79"/>
                  </a:lnTo>
                  <a:lnTo>
                    <a:pt x="161" y="76"/>
                  </a:lnTo>
                  <a:lnTo>
                    <a:pt x="161" y="72"/>
                  </a:lnTo>
                  <a:lnTo>
                    <a:pt x="161" y="72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54" y="66"/>
                  </a:lnTo>
                  <a:lnTo>
                    <a:pt x="154" y="66"/>
                  </a:lnTo>
                  <a:lnTo>
                    <a:pt x="144" y="70"/>
                  </a:lnTo>
                  <a:lnTo>
                    <a:pt x="144" y="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>
              <a:extLst>
                <a:ext uri="{FF2B5EF4-FFF2-40B4-BE49-F238E27FC236}">
                  <a16:creationId xmlns:a16="http://schemas.microsoft.com/office/drawing/2014/main" id="{E1105248-ECF6-4183-A368-B16FC6BC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160" y="2247084"/>
              <a:ext cx="59405" cy="75607"/>
            </a:xfrm>
            <a:custGeom>
              <a:avLst/>
              <a:gdLst>
                <a:gd name="T0" fmla="*/ 38 w 55"/>
                <a:gd name="T1" fmla="*/ 19 h 70"/>
                <a:gd name="T2" fmla="*/ 38 w 55"/>
                <a:gd name="T3" fmla="*/ 19 h 70"/>
                <a:gd name="T4" fmla="*/ 36 w 55"/>
                <a:gd name="T5" fmla="*/ 15 h 70"/>
                <a:gd name="T6" fmla="*/ 34 w 55"/>
                <a:gd name="T7" fmla="*/ 11 h 70"/>
                <a:gd name="T8" fmla="*/ 27 w 55"/>
                <a:gd name="T9" fmla="*/ 8 h 70"/>
                <a:gd name="T10" fmla="*/ 27 w 55"/>
                <a:gd name="T11" fmla="*/ 8 h 70"/>
                <a:gd name="T12" fmla="*/ 23 w 55"/>
                <a:gd name="T13" fmla="*/ 8 h 70"/>
                <a:gd name="T14" fmla="*/ 19 w 55"/>
                <a:gd name="T15" fmla="*/ 4 h 70"/>
                <a:gd name="T16" fmla="*/ 15 w 55"/>
                <a:gd name="T17" fmla="*/ 2 h 70"/>
                <a:gd name="T18" fmla="*/ 13 w 55"/>
                <a:gd name="T19" fmla="*/ 0 h 70"/>
                <a:gd name="T20" fmla="*/ 13 w 55"/>
                <a:gd name="T21" fmla="*/ 0 h 70"/>
                <a:gd name="T22" fmla="*/ 0 w 55"/>
                <a:gd name="T23" fmla="*/ 4 h 70"/>
                <a:gd name="T24" fmla="*/ 0 w 55"/>
                <a:gd name="T25" fmla="*/ 4 h 70"/>
                <a:gd name="T26" fmla="*/ 10 w 55"/>
                <a:gd name="T27" fmla="*/ 23 h 70"/>
                <a:gd name="T28" fmla="*/ 10 w 55"/>
                <a:gd name="T29" fmla="*/ 23 h 70"/>
                <a:gd name="T30" fmla="*/ 19 w 55"/>
                <a:gd name="T31" fmla="*/ 38 h 70"/>
                <a:gd name="T32" fmla="*/ 23 w 55"/>
                <a:gd name="T33" fmla="*/ 44 h 70"/>
                <a:gd name="T34" fmla="*/ 23 w 55"/>
                <a:gd name="T35" fmla="*/ 47 h 70"/>
                <a:gd name="T36" fmla="*/ 23 w 55"/>
                <a:gd name="T37" fmla="*/ 49 h 70"/>
                <a:gd name="T38" fmla="*/ 23 w 55"/>
                <a:gd name="T39" fmla="*/ 49 h 70"/>
                <a:gd name="T40" fmla="*/ 21 w 55"/>
                <a:gd name="T41" fmla="*/ 53 h 70"/>
                <a:gd name="T42" fmla="*/ 21 w 55"/>
                <a:gd name="T43" fmla="*/ 59 h 70"/>
                <a:gd name="T44" fmla="*/ 23 w 55"/>
                <a:gd name="T45" fmla="*/ 66 h 70"/>
                <a:gd name="T46" fmla="*/ 25 w 55"/>
                <a:gd name="T47" fmla="*/ 70 h 70"/>
                <a:gd name="T48" fmla="*/ 25 w 55"/>
                <a:gd name="T49" fmla="*/ 70 h 70"/>
                <a:gd name="T50" fmla="*/ 32 w 55"/>
                <a:gd name="T51" fmla="*/ 61 h 70"/>
                <a:gd name="T52" fmla="*/ 36 w 55"/>
                <a:gd name="T53" fmla="*/ 53 h 70"/>
                <a:gd name="T54" fmla="*/ 36 w 55"/>
                <a:gd name="T55" fmla="*/ 53 h 70"/>
                <a:gd name="T56" fmla="*/ 36 w 55"/>
                <a:gd name="T57" fmla="*/ 49 h 70"/>
                <a:gd name="T58" fmla="*/ 38 w 55"/>
                <a:gd name="T59" fmla="*/ 47 h 70"/>
                <a:gd name="T60" fmla="*/ 42 w 55"/>
                <a:gd name="T61" fmla="*/ 47 h 70"/>
                <a:gd name="T62" fmla="*/ 42 w 55"/>
                <a:gd name="T63" fmla="*/ 47 h 70"/>
                <a:gd name="T64" fmla="*/ 51 w 55"/>
                <a:gd name="T65" fmla="*/ 49 h 70"/>
                <a:gd name="T66" fmla="*/ 53 w 55"/>
                <a:gd name="T67" fmla="*/ 49 h 70"/>
                <a:gd name="T68" fmla="*/ 55 w 55"/>
                <a:gd name="T69" fmla="*/ 49 h 70"/>
                <a:gd name="T70" fmla="*/ 55 w 55"/>
                <a:gd name="T71" fmla="*/ 49 h 70"/>
                <a:gd name="T72" fmla="*/ 53 w 55"/>
                <a:gd name="T73" fmla="*/ 42 h 70"/>
                <a:gd name="T74" fmla="*/ 51 w 55"/>
                <a:gd name="T75" fmla="*/ 36 h 70"/>
                <a:gd name="T76" fmla="*/ 51 w 55"/>
                <a:gd name="T77" fmla="*/ 36 h 70"/>
                <a:gd name="T78" fmla="*/ 44 w 55"/>
                <a:gd name="T79" fmla="*/ 30 h 70"/>
                <a:gd name="T80" fmla="*/ 38 w 55"/>
                <a:gd name="T81" fmla="*/ 19 h 70"/>
                <a:gd name="T82" fmla="*/ 38 w 55"/>
                <a:gd name="T83" fmla="*/ 1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" h="70">
                  <a:moveTo>
                    <a:pt x="38" y="19"/>
                  </a:moveTo>
                  <a:lnTo>
                    <a:pt x="38" y="19"/>
                  </a:lnTo>
                  <a:lnTo>
                    <a:pt x="36" y="15"/>
                  </a:lnTo>
                  <a:lnTo>
                    <a:pt x="34" y="11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19" y="4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9" y="38"/>
                  </a:lnTo>
                  <a:lnTo>
                    <a:pt x="23" y="44"/>
                  </a:lnTo>
                  <a:lnTo>
                    <a:pt x="23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1" y="53"/>
                  </a:lnTo>
                  <a:lnTo>
                    <a:pt x="21" y="59"/>
                  </a:lnTo>
                  <a:lnTo>
                    <a:pt x="23" y="66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32" y="61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6" y="49"/>
                  </a:lnTo>
                  <a:lnTo>
                    <a:pt x="38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51" y="49"/>
                  </a:lnTo>
                  <a:lnTo>
                    <a:pt x="53" y="49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3" y="42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4" y="30"/>
                  </a:lnTo>
                  <a:lnTo>
                    <a:pt x="38" y="19"/>
                  </a:lnTo>
                  <a:lnTo>
                    <a:pt x="38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A0CEF810-26FE-4FC5-95F9-1F7AA6F5B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672" y="2355094"/>
              <a:ext cx="118810" cy="65886"/>
            </a:xfrm>
            <a:custGeom>
              <a:avLst/>
              <a:gdLst>
                <a:gd name="T0" fmla="*/ 85 w 110"/>
                <a:gd name="T1" fmla="*/ 0 h 61"/>
                <a:gd name="T2" fmla="*/ 68 w 110"/>
                <a:gd name="T3" fmla="*/ 2 h 61"/>
                <a:gd name="T4" fmla="*/ 64 w 110"/>
                <a:gd name="T5" fmla="*/ 4 h 61"/>
                <a:gd name="T6" fmla="*/ 51 w 110"/>
                <a:gd name="T7" fmla="*/ 8 h 61"/>
                <a:gd name="T8" fmla="*/ 32 w 110"/>
                <a:gd name="T9" fmla="*/ 8 h 61"/>
                <a:gd name="T10" fmla="*/ 13 w 110"/>
                <a:gd name="T11" fmla="*/ 6 h 61"/>
                <a:gd name="T12" fmla="*/ 11 w 110"/>
                <a:gd name="T13" fmla="*/ 4 h 61"/>
                <a:gd name="T14" fmla="*/ 5 w 110"/>
                <a:gd name="T15" fmla="*/ 0 h 61"/>
                <a:gd name="T16" fmla="*/ 2 w 110"/>
                <a:gd name="T17" fmla="*/ 2 h 61"/>
                <a:gd name="T18" fmla="*/ 0 w 110"/>
                <a:gd name="T19" fmla="*/ 4 h 61"/>
                <a:gd name="T20" fmla="*/ 0 w 110"/>
                <a:gd name="T21" fmla="*/ 10 h 61"/>
                <a:gd name="T22" fmla="*/ 2 w 110"/>
                <a:gd name="T23" fmla="*/ 12 h 61"/>
                <a:gd name="T24" fmla="*/ 9 w 110"/>
                <a:gd name="T25" fmla="*/ 23 h 61"/>
                <a:gd name="T26" fmla="*/ 9 w 110"/>
                <a:gd name="T27" fmla="*/ 25 h 61"/>
                <a:gd name="T28" fmla="*/ 2 w 110"/>
                <a:gd name="T29" fmla="*/ 27 h 61"/>
                <a:gd name="T30" fmla="*/ 2 w 110"/>
                <a:gd name="T31" fmla="*/ 31 h 61"/>
                <a:gd name="T32" fmla="*/ 2 w 110"/>
                <a:gd name="T33" fmla="*/ 40 h 61"/>
                <a:gd name="T34" fmla="*/ 7 w 110"/>
                <a:gd name="T35" fmla="*/ 46 h 61"/>
                <a:gd name="T36" fmla="*/ 11 w 110"/>
                <a:gd name="T37" fmla="*/ 53 h 61"/>
                <a:gd name="T38" fmla="*/ 15 w 110"/>
                <a:gd name="T39" fmla="*/ 57 h 61"/>
                <a:gd name="T40" fmla="*/ 28 w 110"/>
                <a:gd name="T41" fmla="*/ 57 h 61"/>
                <a:gd name="T42" fmla="*/ 38 w 110"/>
                <a:gd name="T43" fmla="*/ 57 h 61"/>
                <a:gd name="T44" fmla="*/ 58 w 110"/>
                <a:gd name="T45" fmla="*/ 61 h 61"/>
                <a:gd name="T46" fmla="*/ 64 w 110"/>
                <a:gd name="T47" fmla="*/ 59 h 61"/>
                <a:gd name="T48" fmla="*/ 66 w 110"/>
                <a:gd name="T49" fmla="*/ 57 h 61"/>
                <a:gd name="T50" fmla="*/ 66 w 110"/>
                <a:gd name="T51" fmla="*/ 55 h 61"/>
                <a:gd name="T52" fmla="*/ 74 w 110"/>
                <a:gd name="T53" fmla="*/ 53 h 61"/>
                <a:gd name="T54" fmla="*/ 72 w 110"/>
                <a:gd name="T55" fmla="*/ 48 h 61"/>
                <a:gd name="T56" fmla="*/ 74 w 110"/>
                <a:gd name="T57" fmla="*/ 46 h 61"/>
                <a:gd name="T58" fmla="*/ 87 w 110"/>
                <a:gd name="T59" fmla="*/ 46 h 61"/>
                <a:gd name="T60" fmla="*/ 91 w 110"/>
                <a:gd name="T61" fmla="*/ 46 h 61"/>
                <a:gd name="T62" fmla="*/ 100 w 110"/>
                <a:gd name="T63" fmla="*/ 46 h 61"/>
                <a:gd name="T64" fmla="*/ 98 w 110"/>
                <a:gd name="T65" fmla="*/ 42 h 61"/>
                <a:gd name="T66" fmla="*/ 96 w 110"/>
                <a:gd name="T67" fmla="*/ 42 h 61"/>
                <a:gd name="T68" fmla="*/ 91 w 110"/>
                <a:gd name="T69" fmla="*/ 36 h 61"/>
                <a:gd name="T70" fmla="*/ 94 w 110"/>
                <a:gd name="T71" fmla="*/ 27 h 61"/>
                <a:gd name="T72" fmla="*/ 96 w 110"/>
                <a:gd name="T73" fmla="*/ 25 h 61"/>
                <a:gd name="T74" fmla="*/ 102 w 110"/>
                <a:gd name="T75" fmla="*/ 17 h 61"/>
                <a:gd name="T76" fmla="*/ 106 w 110"/>
                <a:gd name="T77" fmla="*/ 12 h 61"/>
                <a:gd name="T78" fmla="*/ 110 w 110"/>
                <a:gd name="T79" fmla="*/ 8 h 61"/>
                <a:gd name="T80" fmla="*/ 104 w 110"/>
                <a:gd name="T81" fmla="*/ 6 h 61"/>
                <a:gd name="T82" fmla="*/ 100 w 110"/>
                <a:gd name="T83" fmla="*/ 4 h 61"/>
                <a:gd name="T84" fmla="*/ 94 w 110"/>
                <a:gd name="T85" fmla="*/ 2 h 61"/>
                <a:gd name="T86" fmla="*/ 85 w 110"/>
                <a:gd name="T8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" h="61">
                  <a:moveTo>
                    <a:pt x="85" y="0"/>
                  </a:moveTo>
                  <a:lnTo>
                    <a:pt x="85" y="0"/>
                  </a:lnTo>
                  <a:lnTo>
                    <a:pt x="74" y="0"/>
                  </a:lnTo>
                  <a:lnTo>
                    <a:pt x="68" y="2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58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7" y="46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3" y="55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2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51" y="59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64" y="59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8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2" y="48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81" y="46"/>
                  </a:lnTo>
                  <a:lnTo>
                    <a:pt x="87" y="46"/>
                  </a:lnTo>
                  <a:lnTo>
                    <a:pt x="91" y="46"/>
                  </a:lnTo>
                  <a:lnTo>
                    <a:pt x="91" y="46"/>
                  </a:lnTo>
                  <a:lnTo>
                    <a:pt x="96" y="48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98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94" y="40"/>
                  </a:lnTo>
                  <a:lnTo>
                    <a:pt x="91" y="36"/>
                  </a:lnTo>
                  <a:lnTo>
                    <a:pt x="91" y="31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6" y="25"/>
                  </a:lnTo>
                  <a:lnTo>
                    <a:pt x="100" y="21"/>
                  </a:lnTo>
                  <a:lnTo>
                    <a:pt x="102" y="17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10" y="10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4" y="6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4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457352EA-A1A0-4FA1-84D4-C467F21EA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189" y="2396138"/>
              <a:ext cx="49684" cy="36723"/>
            </a:xfrm>
            <a:custGeom>
              <a:avLst/>
              <a:gdLst>
                <a:gd name="T0" fmla="*/ 10 w 46"/>
                <a:gd name="T1" fmla="*/ 34 h 34"/>
                <a:gd name="T2" fmla="*/ 10 w 46"/>
                <a:gd name="T3" fmla="*/ 34 h 34"/>
                <a:gd name="T4" fmla="*/ 10 w 46"/>
                <a:gd name="T5" fmla="*/ 34 h 34"/>
                <a:gd name="T6" fmla="*/ 10 w 46"/>
                <a:gd name="T7" fmla="*/ 34 h 34"/>
                <a:gd name="T8" fmla="*/ 10 w 46"/>
                <a:gd name="T9" fmla="*/ 34 h 34"/>
                <a:gd name="T10" fmla="*/ 10 w 46"/>
                <a:gd name="T11" fmla="*/ 34 h 34"/>
                <a:gd name="T12" fmla="*/ 10 w 46"/>
                <a:gd name="T13" fmla="*/ 34 h 34"/>
                <a:gd name="T14" fmla="*/ 10 w 46"/>
                <a:gd name="T15" fmla="*/ 34 h 34"/>
                <a:gd name="T16" fmla="*/ 10 w 46"/>
                <a:gd name="T17" fmla="*/ 34 h 34"/>
                <a:gd name="T18" fmla="*/ 10 w 46"/>
                <a:gd name="T19" fmla="*/ 34 h 34"/>
                <a:gd name="T20" fmla="*/ 10 w 46"/>
                <a:gd name="T21" fmla="*/ 34 h 34"/>
                <a:gd name="T22" fmla="*/ 17 w 46"/>
                <a:gd name="T23" fmla="*/ 34 h 34"/>
                <a:gd name="T24" fmla="*/ 17 w 46"/>
                <a:gd name="T25" fmla="*/ 34 h 34"/>
                <a:gd name="T26" fmla="*/ 17 w 46"/>
                <a:gd name="T27" fmla="*/ 34 h 34"/>
                <a:gd name="T28" fmla="*/ 17 w 46"/>
                <a:gd name="T29" fmla="*/ 34 h 34"/>
                <a:gd name="T30" fmla="*/ 19 w 46"/>
                <a:gd name="T31" fmla="*/ 34 h 34"/>
                <a:gd name="T32" fmla="*/ 19 w 46"/>
                <a:gd name="T33" fmla="*/ 34 h 34"/>
                <a:gd name="T34" fmla="*/ 19 w 46"/>
                <a:gd name="T35" fmla="*/ 34 h 34"/>
                <a:gd name="T36" fmla="*/ 19 w 46"/>
                <a:gd name="T37" fmla="*/ 34 h 34"/>
                <a:gd name="T38" fmla="*/ 21 w 46"/>
                <a:gd name="T39" fmla="*/ 32 h 34"/>
                <a:gd name="T40" fmla="*/ 21 w 46"/>
                <a:gd name="T41" fmla="*/ 32 h 34"/>
                <a:gd name="T42" fmla="*/ 25 w 46"/>
                <a:gd name="T43" fmla="*/ 32 h 34"/>
                <a:gd name="T44" fmla="*/ 27 w 46"/>
                <a:gd name="T45" fmla="*/ 29 h 34"/>
                <a:gd name="T46" fmla="*/ 27 w 46"/>
                <a:gd name="T47" fmla="*/ 27 h 34"/>
                <a:gd name="T48" fmla="*/ 29 w 46"/>
                <a:gd name="T49" fmla="*/ 27 h 34"/>
                <a:gd name="T50" fmla="*/ 29 w 46"/>
                <a:gd name="T51" fmla="*/ 27 h 34"/>
                <a:gd name="T52" fmla="*/ 33 w 46"/>
                <a:gd name="T53" fmla="*/ 27 h 34"/>
                <a:gd name="T54" fmla="*/ 38 w 46"/>
                <a:gd name="T55" fmla="*/ 25 h 34"/>
                <a:gd name="T56" fmla="*/ 46 w 46"/>
                <a:gd name="T57" fmla="*/ 19 h 34"/>
                <a:gd name="T58" fmla="*/ 46 w 46"/>
                <a:gd name="T59" fmla="*/ 19 h 34"/>
                <a:gd name="T60" fmla="*/ 46 w 46"/>
                <a:gd name="T61" fmla="*/ 19 h 34"/>
                <a:gd name="T62" fmla="*/ 46 w 46"/>
                <a:gd name="T63" fmla="*/ 19 h 34"/>
                <a:gd name="T64" fmla="*/ 44 w 46"/>
                <a:gd name="T65" fmla="*/ 17 h 34"/>
                <a:gd name="T66" fmla="*/ 42 w 46"/>
                <a:gd name="T67" fmla="*/ 15 h 34"/>
                <a:gd name="T68" fmla="*/ 42 w 46"/>
                <a:gd name="T69" fmla="*/ 15 h 34"/>
                <a:gd name="T70" fmla="*/ 38 w 46"/>
                <a:gd name="T71" fmla="*/ 8 h 34"/>
                <a:gd name="T72" fmla="*/ 33 w 46"/>
                <a:gd name="T73" fmla="*/ 2 h 34"/>
                <a:gd name="T74" fmla="*/ 33 w 46"/>
                <a:gd name="T75" fmla="*/ 2 h 34"/>
                <a:gd name="T76" fmla="*/ 33 w 46"/>
                <a:gd name="T77" fmla="*/ 2 h 34"/>
                <a:gd name="T78" fmla="*/ 33 w 46"/>
                <a:gd name="T79" fmla="*/ 2 h 34"/>
                <a:gd name="T80" fmla="*/ 33 w 46"/>
                <a:gd name="T81" fmla="*/ 2 h 34"/>
                <a:gd name="T82" fmla="*/ 33 w 46"/>
                <a:gd name="T83" fmla="*/ 2 h 34"/>
                <a:gd name="T84" fmla="*/ 33 w 46"/>
                <a:gd name="T85" fmla="*/ 0 h 34"/>
                <a:gd name="T86" fmla="*/ 33 w 46"/>
                <a:gd name="T87" fmla="*/ 0 h 34"/>
                <a:gd name="T88" fmla="*/ 2 w 46"/>
                <a:gd name="T89" fmla="*/ 4 h 34"/>
                <a:gd name="T90" fmla="*/ 2 w 46"/>
                <a:gd name="T91" fmla="*/ 4 h 34"/>
                <a:gd name="T92" fmla="*/ 2 w 46"/>
                <a:gd name="T93" fmla="*/ 4 h 34"/>
                <a:gd name="T94" fmla="*/ 2 w 46"/>
                <a:gd name="T95" fmla="*/ 4 h 34"/>
                <a:gd name="T96" fmla="*/ 0 w 46"/>
                <a:gd name="T97" fmla="*/ 15 h 34"/>
                <a:gd name="T98" fmla="*/ 0 w 46"/>
                <a:gd name="T99" fmla="*/ 23 h 34"/>
                <a:gd name="T100" fmla="*/ 0 w 46"/>
                <a:gd name="T101" fmla="*/ 23 h 34"/>
                <a:gd name="T102" fmla="*/ 2 w 46"/>
                <a:gd name="T103" fmla="*/ 27 h 34"/>
                <a:gd name="T104" fmla="*/ 10 w 46"/>
                <a:gd name="T105" fmla="*/ 34 h 34"/>
                <a:gd name="T106" fmla="*/ 10 w 46"/>
                <a:gd name="T10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34">
                  <a:moveTo>
                    <a:pt x="10" y="34"/>
                  </a:move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5" y="32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8" y="25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38" y="8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10" y="34"/>
                  </a:lnTo>
                  <a:lnTo>
                    <a:pt x="10" y="3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0C6EE140-3307-4D16-BB97-C2EE8B40D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512" y="2148795"/>
              <a:ext cx="343470" cy="198738"/>
            </a:xfrm>
            <a:custGeom>
              <a:avLst/>
              <a:gdLst>
                <a:gd name="T0" fmla="*/ 297 w 318"/>
                <a:gd name="T1" fmla="*/ 106 h 184"/>
                <a:gd name="T2" fmla="*/ 314 w 318"/>
                <a:gd name="T3" fmla="*/ 102 h 184"/>
                <a:gd name="T4" fmla="*/ 312 w 318"/>
                <a:gd name="T5" fmla="*/ 89 h 184"/>
                <a:gd name="T6" fmla="*/ 316 w 318"/>
                <a:gd name="T7" fmla="*/ 80 h 184"/>
                <a:gd name="T8" fmla="*/ 318 w 318"/>
                <a:gd name="T9" fmla="*/ 72 h 184"/>
                <a:gd name="T10" fmla="*/ 307 w 318"/>
                <a:gd name="T11" fmla="*/ 66 h 184"/>
                <a:gd name="T12" fmla="*/ 278 w 318"/>
                <a:gd name="T13" fmla="*/ 59 h 184"/>
                <a:gd name="T14" fmla="*/ 269 w 318"/>
                <a:gd name="T15" fmla="*/ 49 h 184"/>
                <a:gd name="T16" fmla="*/ 250 w 318"/>
                <a:gd name="T17" fmla="*/ 51 h 184"/>
                <a:gd name="T18" fmla="*/ 237 w 318"/>
                <a:gd name="T19" fmla="*/ 46 h 184"/>
                <a:gd name="T20" fmla="*/ 233 w 318"/>
                <a:gd name="T21" fmla="*/ 36 h 184"/>
                <a:gd name="T22" fmla="*/ 214 w 318"/>
                <a:gd name="T23" fmla="*/ 25 h 184"/>
                <a:gd name="T24" fmla="*/ 210 w 318"/>
                <a:gd name="T25" fmla="*/ 17 h 184"/>
                <a:gd name="T26" fmla="*/ 201 w 318"/>
                <a:gd name="T27" fmla="*/ 0 h 184"/>
                <a:gd name="T28" fmla="*/ 182 w 318"/>
                <a:gd name="T29" fmla="*/ 2 h 184"/>
                <a:gd name="T30" fmla="*/ 170 w 318"/>
                <a:gd name="T31" fmla="*/ 4 h 184"/>
                <a:gd name="T32" fmla="*/ 153 w 318"/>
                <a:gd name="T33" fmla="*/ 10 h 184"/>
                <a:gd name="T34" fmla="*/ 144 w 318"/>
                <a:gd name="T35" fmla="*/ 25 h 184"/>
                <a:gd name="T36" fmla="*/ 127 w 318"/>
                <a:gd name="T37" fmla="*/ 23 h 184"/>
                <a:gd name="T38" fmla="*/ 115 w 318"/>
                <a:gd name="T39" fmla="*/ 19 h 184"/>
                <a:gd name="T40" fmla="*/ 104 w 318"/>
                <a:gd name="T41" fmla="*/ 19 h 184"/>
                <a:gd name="T42" fmla="*/ 91 w 318"/>
                <a:gd name="T43" fmla="*/ 17 h 184"/>
                <a:gd name="T44" fmla="*/ 76 w 318"/>
                <a:gd name="T45" fmla="*/ 15 h 184"/>
                <a:gd name="T46" fmla="*/ 40 w 318"/>
                <a:gd name="T47" fmla="*/ 10 h 184"/>
                <a:gd name="T48" fmla="*/ 24 w 318"/>
                <a:gd name="T49" fmla="*/ 19 h 184"/>
                <a:gd name="T50" fmla="*/ 32 w 318"/>
                <a:gd name="T51" fmla="*/ 38 h 184"/>
                <a:gd name="T52" fmla="*/ 24 w 318"/>
                <a:gd name="T53" fmla="*/ 49 h 184"/>
                <a:gd name="T54" fmla="*/ 9 w 318"/>
                <a:gd name="T55" fmla="*/ 76 h 184"/>
                <a:gd name="T56" fmla="*/ 0 w 318"/>
                <a:gd name="T57" fmla="*/ 91 h 184"/>
                <a:gd name="T58" fmla="*/ 11 w 318"/>
                <a:gd name="T59" fmla="*/ 102 h 184"/>
                <a:gd name="T60" fmla="*/ 43 w 318"/>
                <a:gd name="T61" fmla="*/ 106 h 184"/>
                <a:gd name="T62" fmla="*/ 55 w 318"/>
                <a:gd name="T63" fmla="*/ 106 h 184"/>
                <a:gd name="T64" fmla="*/ 74 w 318"/>
                <a:gd name="T65" fmla="*/ 99 h 184"/>
                <a:gd name="T66" fmla="*/ 96 w 318"/>
                <a:gd name="T67" fmla="*/ 91 h 184"/>
                <a:gd name="T68" fmla="*/ 110 w 318"/>
                <a:gd name="T69" fmla="*/ 99 h 184"/>
                <a:gd name="T70" fmla="*/ 127 w 318"/>
                <a:gd name="T71" fmla="*/ 121 h 184"/>
                <a:gd name="T72" fmla="*/ 138 w 318"/>
                <a:gd name="T73" fmla="*/ 140 h 184"/>
                <a:gd name="T74" fmla="*/ 121 w 318"/>
                <a:gd name="T75" fmla="*/ 138 h 184"/>
                <a:gd name="T76" fmla="*/ 108 w 318"/>
                <a:gd name="T77" fmla="*/ 161 h 184"/>
                <a:gd name="T78" fmla="*/ 115 w 318"/>
                <a:gd name="T79" fmla="*/ 165 h 184"/>
                <a:gd name="T80" fmla="*/ 132 w 318"/>
                <a:gd name="T81" fmla="*/ 161 h 184"/>
                <a:gd name="T82" fmla="*/ 146 w 318"/>
                <a:gd name="T83" fmla="*/ 142 h 184"/>
                <a:gd name="T84" fmla="*/ 168 w 318"/>
                <a:gd name="T85" fmla="*/ 131 h 184"/>
                <a:gd name="T86" fmla="*/ 176 w 318"/>
                <a:gd name="T87" fmla="*/ 135 h 184"/>
                <a:gd name="T88" fmla="*/ 184 w 318"/>
                <a:gd name="T89" fmla="*/ 144 h 184"/>
                <a:gd name="T90" fmla="*/ 206 w 318"/>
                <a:gd name="T91" fmla="*/ 146 h 184"/>
                <a:gd name="T92" fmla="*/ 182 w 318"/>
                <a:gd name="T93" fmla="*/ 161 h 184"/>
                <a:gd name="T94" fmla="*/ 199 w 318"/>
                <a:gd name="T95" fmla="*/ 169 h 184"/>
                <a:gd name="T96" fmla="*/ 199 w 318"/>
                <a:gd name="T97" fmla="*/ 182 h 184"/>
                <a:gd name="T98" fmla="*/ 223 w 318"/>
                <a:gd name="T99" fmla="*/ 176 h 184"/>
                <a:gd name="T100" fmla="*/ 252 w 318"/>
                <a:gd name="T101" fmla="*/ 169 h 184"/>
                <a:gd name="T102" fmla="*/ 246 w 318"/>
                <a:gd name="T103" fmla="*/ 163 h 184"/>
                <a:gd name="T104" fmla="*/ 225 w 318"/>
                <a:gd name="T105" fmla="*/ 157 h 184"/>
                <a:gd name="T106" fmla="*/ 231 w 318"/>
                <a:gd name="T107" fmla="*/ 142 h 184"/>
                <a:gd name="T108" fmla="*/ 269 w 318"/>
                <a:gd name="T109" fmla="*/ 127 h 184"/>
                <a:gd name="T110" fmla="*/ 282 w 318"/>
                <a:gd name="T111" fmla="*/ 1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" h="184">
                  <a:moveTo>
                    <a:pt x="284" y="114"/>
                  </a:moveTo>
                  <a:lnTo>
                    <a:pt x="284" y="114"/>
                  </a:lnTo>
                  <a:lnTo>
                    <a:pt x="290" y="110"/>
                  </a:lnTo>
                  <a:lnTo>
                    <a:pt x="297" y="106"/>
                  </a:lnTo>
                  <a:lnTo>
                    <a:pt x="297" y="106"/>
                  </a:lnTo>
                  <a:lnTo>
                    <a:pt x="305" y="106"/>
                  </a:lnTo>
                  <a:lnTo>
                    <a:pt x="309" y="106"/>
                  </a:lnTo>
                  <a:lnTo>
                    <a:pt x="312" y="106"/>
                  </a:lnTo>
                  <a:lnTo>
                    <a:pt x="312" y="106"/>
                  </a:lnTo>
                  <a:lnTo>
                    <a:pt x="314" y="102"/>
                  </a:lnTo>
                  <a:lnTo>
                    <a:pt x="316" y="95"/>
                  </a:lnTo>
                  <a:lnTo>
                    <a:pt x="316" y="95"/>
                  </a:lnTo>
                  <a:lnTo>
                    <a:pt x="312" y="91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4" y="87"/>
                  </a:lnTo>
                  <a:lnTo>
                    <a:pt x="316" y="85"/>
                  </a:lnTo>
                  <a:lnTo>
                    <a:pt x="318" y="85"/>
                  </a:lnTo>
                  <a:lnTo>
                    <a:pt x="318" y="85"/>
                  </a:lnTo>
                  <a:lnTo>
                    <a:pt x="316" y="80"/>
                  </a:lnTo>
                  <a:lnTo>
                    <a:pt x="314" y="78"/>
                  </a:lnTo>
                  <a:lnTo>
                    <a:pt x="314" y="78"/>
                  </a:lnTo>
                  <a:lnTo>
                    <a:pt x="316" y="76"/>
                  </a:lnTo>
                  <a:lnTo>
                    <a:pt x="318" y="74"/>
                  </a:lnTo>
                  <a:lnTo>
                    <a:pt x="318" y="72"/>
                  </a:lnTo>
                  <a:lnTo>
                    <a:pt x="318" y="72"/>
                  </a:lnTo>
                  <a:lnTo>
                    <a:pt x="318" y="70"/>
                  </a:lnTo>
                  <a:lnTo>
                    <a:pt x="314" y="68"/>
                  </a:lnTo>
                  <a:lnTo>
                    <a:pt x="307" y="66"/>
                  </a:lnTo>
                  <a:lnTo>
                    <a:pt x="307" y="66"/>
                  </a:lnTo>
                  <a:lnTo>
                    <a:pt x="301" y="63"/>
                  </a:lnTo>
                  <a:lnTo>
                    <a:pt x="292" y="61"/>
                  </a:lnTo>
                  <a:lnTo>
                    <a:pt x="292" y="61"/>
                  </a:lnTo>
                  <a:lnTo>
                    <a:pt x="284" y="59"/>
                  </a:lnTo>
                  <a:lnTo>
                    <a:pt x="278" y="59"/>
                  </a:lnTo>
                  <a:lnTo>
                    <a:pt x="278" y="59"/>
                  </a:lnTo>
                  <a:lnTo>
                    <a:pt x="276" y="55"/>
                  </a:lnTo>
                  <a:lnTo>
                    <a:pt x="269" y="49"/>
                  </a:lnTo>
                  <a:lnTo>
                    <a:pt x="269" y="49"/>
                  </a:lnTo>
                  <a:lnTo>
                    <a:pt x="269" y="49"/>
                  </a:lnTo>
                  <a:lnTo>
                    <a:pt x="265" y="49"/>
                  </a:lnTo>
                  <a:lnTo>
                    <a:pt x="261" y="51"/>
                  </a:lnTo>
                  <a:lnTo>
                    <a:pt x="261" y="51"/>
                  </a:lnTo>
                  <a:lnTo>
                    <a:pt x="256" y="53"/>
                  </a:lnTo>
                  <a:lnTo>
                    <a:pt x="250" y="51"/>
                  </a:lnTo>
                  <a:lnTo>
                    <a:pt x="250" y="51"/>
                  </a:lnTo>
                  <a:lnTo>
                    <a:pt x="246" y="49"/>
                  </a:lnTo>
                  <a:lnTo>
                    <a:pt x="242" y="46"/>
                  </a:lnTo>
                  <a:lnTo>
                    <a:pt x="242" y="46"/>
                  </a:lnTo>
                  <a:lnTo>
                    <a:pt x="237" y="46"/>
                  </a:lnTo>
                  <a:lnTo>
                    <a:pt x="235" y="46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5" y="40"/>
                  </a:lnTo>
                  <a:lnTo>
                    <a:pt x="233" y="36"/>
                  </a:lnTo>
                  <a:lnTo>
                    <a:pt x="227" y="29"/>
                  </a:lnTo>
                  <a:lnTo>
                    <a:pt x="227" y="29"/>
                  </a:lnTo>
                  <a:lnTo>
                    <a:pt x="220" y="29"/>
                  </a:lnTo>
                  <a:lnTo>
                    <a:pt x="216" y="27"/>
                  </a:lnTo>
                  <a:lnTo>
                    <a:pt x="214" y="25"/>
                  </a:lnTo>
                  <a:lnTo>
                    <a:pt x="214" y="25"/>
                  </a:lnTo>
                  <a:lnTo>
                    <a:pt x="212" y="21"/>
                  </a:lnTo>
                  <a:lnTo>
                    <a:pt x="210" y="19"/>
                  </a:lnTo>
                  <a:lnTo>
                    <a:pt x="210" y="17"/>
                  </a:lnTo>
                  <a:lnTo>
                    <a:pt x="210" y="17"/>
                  </a:lnTo>
                  <a:lnTo>
                    <a:pt x="210" y="10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6" y="2"/>
                  </a:lnTo>
                  <a:lnTo>
                    <a:pt x="201" y="0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89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78" y="4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2" y="6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61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3" y="10"/>
                  </a:lnTo>
                  <a:lnTo>
                    <a:pt x="148" y="15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3"/>
                  </a:lnTo>
                  <a:lnTo>
                    <a:pt x="144" y="25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40" y="23"/>
                  </a:lnTo>
                  <a:lnTo>
                    <a:pt x="136" y="21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5" y="23"/>
                  </a:lnTo>
                  <a:lnTo>
                    <a:pt x="123" y="21"/>
                  </a:lnTo>
                  <a:lnTo>
                    <a:pt x="119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2" y="19"/>
                  </a:lnTo>
                  <a:lnTo>
                    <a:pt x="108" y="19"/>
                  </a:lnTo>
                  <a:lnTo>
                    <a:pt x="106" y="17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2" y="19"/>
                  </a:lnTo>
                  <a:lnTo>
                    <a:pt x="100" y="19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79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0" y="13"/>
                  </a:lnTo>
                  <a:lnTo>
                    <a:pt x="62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0" y="10"/>
                  </a:lnTo>
                  <a:lnTo>
                    <a:pt x="38" y="13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0" y="34"/>
                  </a:lnTo>
                  <a:lnTo>
                    <a:pt x="32" y="38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28" y="46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15" y="57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72"/>
                  </a:lnTo>
                  <a:lnTo>
                    <a:pt x="9" y="76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4" y="85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2" y="97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43" y="106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51" y="108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4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97"/>
                  </a:lnTo>
                  <a:lnTo>
                    <a:pt x="83" y="95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8" y="93"/>
                  </a:lnTo>
                  <a:lnTo>
                    <a:pt x="102" y="95"/>
                  </a:lnTo>
                  <a:lnTo>
                    <a:pt x="106" y="99"/>
                  </a:lnTo>
                  <a:lnTo>
                    <a:pt x="110" y="99"/>
                  </a:lnTo>
                  <a:lnTo>
                    <a:pt x="110" y="99"/>
                  </a:lnTo>
                  <a:lnTo>
                    <a:pt x="117" y="102"/>
                  </a:lnTo>
                  <a:lnTo>
                    <a:pt x="119" y="106"/>
                  </a:lnTo>
                  <a:lnTo>
                    <a:pt x="121" y="110"/>
                  </a:lnTo>
                  <a:lnTo>
                    <a:pt x="121" y="110"/>
                  </a:lnTo>
                  <a:lnTo>
                    <a:pt x="127" y="121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6" y="133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25" y="138"/>
                  </a:lnTo>
                  <a:lnTo>
                    <a:pt x="125" y="138"/>
                  </a:lnTo>
                  <a:lnTo>
                    <a:pt x="121" y="138"/>
                  </a:lnTo>
                  <a:lnTo>
                    <a:pt x="119" y="140"/>
                  </a:lnTo>
                  <a:lnTo>
                    <a:pt x="119" y="144"/>
                  </a:lnTo>
                  <a:lnTo>
                    <a:pt x="119" y="144"/>
                  </a:lnTo>
                  <a:lnTo>
                    <a:pt x="115" y="152"/>
                  </a:lnTo>
                  <a:lnTo>
                    <a:pt x="108" y="161"/>
                  </a:lnTo>
                  <a:lnTo>
                    <a:pt x="108" y="161"/>
                  </a:lnTo>
                  <a:lnTo>
                    <a:pt x="108" y="163"/>
                  </a:lnTo>
                  <a:lnTo>
                    <a:pt x="108" y="163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25" y="161"/>
                  </a:lnTo>
                  <a:lnTo>
                    <a:pt x="125" y="161"/>
                  </a:lnTo>
                  <a:lnTo>
                    <a:pt x="132" y="165"/>
                  </a:lnTo>
                  <a:lnTo>
                    <a:pt x="132" y="165"/>
                  </a:lnTo>
                  <a:lnTo>
                    <a:pt x="132" y="161"/>
                  </a:lnTo>
                  <a:lnTo>
                    <a:pt x="132" y="159"/>
                  </a:lnTo>
                  <a:lnTo>
                    <a:pt x="140" y="152"/>
                  </a:lnTo>
                  <a:lnTo>
                    <a:pt x="140" y="152"/>
                  </a:lnTo>
                  <a:lnTo>
                    <a:pt x="144" y="146"/>
                  </a:lnTo>
                  <a:lnTo>
                    <a:pt x="146" y="142"/>
                  </a:lnTo>
                  <a:lnTo>
                    <a:pt x="151" y="138"/>
                  </a:lnTo>
                  <a:lnTo>
                    <a:pt x="155" y="133"/>
                  </a:lnTo>
                  <a:lnTo>
                    <a:pt x="155" y="133"/>
                  </a:lnTo>
                  <a:lnTo>
                    <a:pt x="163" y="131"/>
                  </a:lnTo>
                  <a:lnTo>
                    <a:pt x="168" y="131"/>
                  </a:lnTo>
                  <a:lnTo>
                    <a:pt x="174" y="131"/>
                  </a:lnTo>
                  <a:lnTo>
                    <a:pt x="174" y="131"/>
                  </a:lnTo>
                  <a:lnTo>
                    <a:pt x="178" y="131"/>
                  </a:lnTo>
                  <a:lnTo>
                    <a:pt x="178" y="133"/>
                  </a:lnTo>
                  <a:lnTo>
                    <a:pt x="176" y="135"/>
                  </a:lnTo>
                  <a:lnTo>
                    <a:pt x="174" y="140"/>
                  </a:lnTo>
                  <a:lnTo>
                    <a:pt x="174" y="142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84" y="144"/>
                  </a:lnTo>
                  <a:lnTo>
                    <a:pt x="193" y="144"/>
                  </a:lnTo>
                  <a:lnTo>
                    <a:pt x="201" y="144"/>
                  </a:lnTo>
                  <a:lnTo>
                    <a:pt x="204" y="146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04" y="148"/>
                  </a:lnTo>
                  <a:lnTo>
                    <a:pt x="201" y="150"/>
                  </a:lnTo>
                  <a:lnTo>
                    <a:pt x="193" y="155"/>
                  </a:lnTo>
                  <a:lnTo>
                    <a:pt x="184" y="159"/>
                  </a:lnTo>
                  <a:lnTo>
                    <a:pt x="182" y="161"/>
                  </a:lnTo>
                  <a:lnTo>
                    <a:pt x="182" y="161"/>
                  </a:lnTo>
                  <a:lnTo>
                    <a:pt x="184" y="163"/>
                  </a:lnTo>
                  <a:lnTo>
                    <a:pt x="189" y="165"/>
                  </a:lnTo>
                  <a:lnTo>
                    <a:pt x="199" y="169"/>
                  </a:lnTo>
                  <a:lnTo>
                    <a:pt x="199" y="169"/>
                  </a:lnTo>
                  <a:lnTo>
                    <a:pt x="201" y="171"/>
                  </a:lnTo>
                  <a:lnTo>
                    <a:pt x="201" y="176"/>
                  </a:lnTo>
                  <a:lnTo>
                    <a:pt x="199" y="180"/>
                  </a:lnTo>
                  <a:lnTo>
                    <a:pt x="199" y="182"/>
                  </a:lnTo>
                  <a:lnTo>
                    <a:pt x="199" y="182"/>
                  </a:lnTo>
                  <a:lnTo>
                    <a:pt x="204" y="184"/>
                  </a:lnTo>
                  <a:lnTo>
                    <a:pt x="206" y="182"/>
                  </a:lnTo>
                  <a:lnTo>
                    <a:pt x="214" y="178"/>
                  </a:lnTo>
                  <a:lnTo>
                    <a:pt x="214" y="178"/>
                  </a:lnTo>
                  <a:lnTo>
                    <a:pt x="223" y="176"/>
                  </a:lnTo>
                  <a:lnTo>
                    <a:pt x="231" y="171"/>
                  </a:lnTo>
                  <a:lnTo>
                    <a:pt x="231" y="171"/>
                  </a:lnTo>
                  <a:lnTo>
                    <a:pt x="237" y="169"/>
                  </a:lnTo>
                  <a:lnTo>
                    <a:pt x="246" y="169"/>
                  </a:lnTo>
                  <a:lnTo>
                    <a:pt x="252" y="169"/>
                  </a:lnTo>
                  <a:lnTo>
                    <a:pt x="256" y="167"/>
                  </a:lnTo>
                  <a:lnTo>
                    <a:pt x="256" y="167"/>
                  </a:lnTo>
                  <a:lnTo>
                    <a:pt x="256" y="165"/>
                  </a:lnTo>
                  <a:lnTo>
                    <a:pt x="252" y="163"/>
                  </a:lnTo>
                  <a:lnTo>
                    <a:pt x="246" y="163"/>
                  </a:lnTo>
                  <a:lnTo>
                    <a:pt x="237" y="163"/>
                  </a:lnTo>
                  <a:lnTo>
                    <a:pt x="237" y="163"/>
                  </a:lnTo>
                  <a:lnTo>
                    <a:pt x="233" y="163"/>
                  </a:lnTo>
                  <a:lnTo>
                    <a:pt x="229" y="161"/>
                  </a:lnTo>
                  <a:lnTo>
                    <a:pt x="225" y="157"/>
                  </a:lnTo>
                  <a:lnTo>
                    <a:pt x="223" y="152"/>
                  </a:lnTo>
                  <a:lnTo>
                    <a:pt x="223" y="148"/>
                  </a:lnTo>
                  <a:lnTo>
                    <a:pt x="223" y="148"/>
                  </a:lnTo>
                  <a:lnTo>
                    <a:pt x="225" y="146"/>
                  </a:lnTo>
                  <a:lnTo>
                    <a:pt x="231" y="142"/>
                  </a:lnTo>
                  <a:lnTo>
                    <a:pt x="240" y="138"/>
                  </a:lnTo>
                  <a:lnTo>
                    <a:pt x="246" y="133"/>
                  </a:lnTo>
                  <a:lnTo>
                    <a:pt x="246" y="133"/>
                  </a:lnTo>
                  <a:lnTo>
                    <a:pt x="256" y="131"/>
                  </a:lnTo>
                  <a:lnTo>
                    <a:pt x="269" y="127"/>
                  </a:lnTo>
                  <a:lnTo>
                    <a:pt x="269" y="127"/>
                  </a:lnTo>
                  <a:lnTo>
                    <a:pt x="282" y="123"/>
                  </a:lnTo>
                  <a:lnTo>
                    <a:pt x="282" y="123"/>
                  </a:lnTo>
                  <a:lnTo>
                    <a:pt x="282" y="118"/>
                  </a:lnTo>
                  <a:lnTo>
                    <a:pt x="282" y="116"/>
                  </a:lnTo>
                  <a:lnTo>
                    <a:pt x="284" y="114"/>
                  </a:lnTo>
                  <a:lnTo>
                    <a:pt x="284" y="1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4">
              <a:extLst>
                <a:ext uri="{FF2B5EF4-FFF2-40B4-BE49-F238E27FC236}">
                  <a16:creationId xmlns:a16="http://schemas.microsoft.com/office/drawing/2014/main" id="{48E7B1B0-E55A-48A9-A49E-971626FCF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874" y="2045106"/>
              <a:ext cx="180376" cy="130692"/>
            </a:xfrm>
            <a:custGeom>
              <a:avLst/>
              <a:gdLst>
                <a:gd name="T0" fmla="*/ 157 w 167"/>
                <a:gd name="T1" fmla="*/ 60 h 121"/>
                <a:gd name="T2" fmla="*/ 148 w 167"/>
                <a:gd name="T3" fmla="*/ 51 h 121"/>
                <a:gd name="T4" fmla="*/ 144 w 167"/>
                <a:gd name="T5" fmla="*/ 45 h 121"/>
                <a:gd name="T6" fmla="*/ 140 w 167"/>
                <a:gd name="T7" fmla="*/ 39 h 121"/>
                <a:gd name="T8" fmla="*/ 138 w 167"/>
                <a:gd name="T9" fmla="*/ 26 h 121"/>
                <a:gd name="T10" fmla="*/ 138 w 167"/>
                <a:gd name="T11" fmla="*/ 17 h 121"/>
                <a:gd name="T12" fmla="*/ 129 w 167"/>
                <a:gd name="T13" fmla="*/ 11 h 121"/>
                <a:gd name="T14" fmla="*/ 119 w 167"/>
                <a:gd name="T15" fmla="*/ 9 h 121"/>
                <a:gd name="T16" fmla="*/ 110 w 167"/>
                <a:gd name="T17" fmla="*/ 9 h 121"/>
                <a:gd name="T18" fmla="*/ 102 w 167"/>
                <a:gd name="T19" fmla="*/ 5 h 121"/>
                <a:gd name="T20" fmla="*/ 91 w 167"/>
                <a:gd name="T21" fmla="*/ 3 h 121"/>
                <a:gd name="T22" fmla="*/ 91 w 167"/>
                <a:gd name="T23" fmla="*/ 0 h 121"/>
                <a:gd name="T24" fmla="*/ 83 w 167"/>
                <a:gd name="T25" fmla="*/ 7 h 121"/>
                <a:gd name="T26" fmla="*/ 79 w 167"/>
                <a:gd name="T27" fmla="*/ 11 h 121"/>
                <a:gd name="T28" fmla="*/ 66 w 167"/>
                <a:gd name="T29" fmla="*/ 11 h 121"/>
                <a:gd name="T30" fmla="*/ 62 w 167"/>
                <a:gd name="T31" fmla="*/ 22 h 121"/>
                <a:gd name="T32" fmla="*/ 62 w 167"/>
                <a:gd name="T33" fmla="*/ 28 h 121"/>
                <a:gd name="T34" fmla="*/ 57 w 167"/>
                <a:gd name="T35" fmla="*/ 28 h 121"/>
                <a:gd name="T36" fmla="*/ 53 w 167"/>
                <a:gd name="T37" fmla="*/ 32 h 121"/>
                <a:gd name="T38" fmla="*/ 45 w 167"/>
                <a:gd name="T39" fmla="*/ 41 h 121"/>
                <a:gd name="T40" fmla="*/ 43 w 167"/>
                <a:gd name="T41" fmla="*/ 49 h 121"/>
                <a:gd name="T42" fmla="*/ 30 w 167"/>
                <a:gd name="T43" fmla="*/ 53 h 121"/>
                <a:gd name="T44" fmla="*/ 21 w 167"/>
                <a:gd name="T45" fmla="*/ 58 h 121"/>
                <a:gd name="T46" fmla="*/ 9 w 167"/>
                <a:gd name="T47" fmla="*/ 58 h 121"/>
                <a:gd name="T48" fmla="*/ 7 w 167"/>
                <a:gd name="T49" fmla="*/ 66 h 121"/>
                <a:gd name="T50" fmla="*/ 13 w 167"/>
                <a:gd name="T51" fmla="*/ 75 h 121"/>
                <a:gd name="T52" fmla="*/ 11 w 167"/>
                <a:gd name="T53" fmla="*/ 87 h 121"/>
                <a:gd name="T54" fmla="*/ 0 w 167"/>
                <a:gd name="T55" fmla="*/ 96 h 121"/>
                <a:gd name="T56" fmla="*/ 4 w 167"/>
                <a:gd name="T57" fmla="*/ 100 h 121"/>
                <a:gd name="T58" fmla="*/ 7 w 167"/>
                <a:gd name="T59" fmla="*/ 104 h 121"/>
                <a:gd name="T60" fmla="*/ 11 w 167"/>
                <a:gd name="T61" fmla="*/ 115 h 121"/>
                <a:gd name="T62" fmla="*/ 21 w 167"/>
                <a:gd name="T63" fmla="*/ 109 h 121"/>
                <a:gd name="T64" fmla="*/ 28 w 167"/>
                <a:gd name="T65" fmla="*/ 106 h 121"/>
                <a:gd name="T66" fmla="*/ 59 w 167"/>
                <a:gd name="T67" fmla="*/ 111 h 121"/>
                <a:gd name="T68" fmla="*/ 66 w 167"/>
                <a:gd name="T69" fmla="*/ 111 h 121"/>
                <a:gd name="T70" fmla="*/ 74 w 167"/>
                <a:gd name="T71" fmla="*/ 113 h 121"/>
                <a:gd name="T72" fmla="*/ 87 w 167"/>
                <a:gd name="T73" fmla="*/ 115 h 121"/>
                <a:gd name="T74" fmla="*/ 91 w 167"/>
                <a:gd name="T75" fmla="*/ 115 h 121"/>
                <a:gd name="T76" fmla="*/ 98 w 167"/>
                <a:gd name="T77" fmla="*/ 115 h 121"/>
                <a:gd name="T78" fmla="*/ 108 w 167"/>
                <a:gd name="T79" fmla="*/ 119 h 121"/>
                <a:gd name="T80" fmla="*/ 119 w 167"/>
                <a:gd name="T81" fmla="*/ 117 h 121"/>
                <a:gd name="T82" fmla="*/ 127 w 167"/>
                <a:gd name="T83" fmla="*/ 119 h 121"/>
                <a:gd name="T84" fmla="*/ 129 w 167"/>
                <a:gd name="T85" fmla="*/ 115 h 121"/>
                <a:gd name="T86" fmla="*/ 136 w 167"/>
                <a:gd name="T87" fmla="*/ 106 h 121"/>
                <a:gd name="T88" fmla="*/ 144 w 167"/>
                <a:gd name="T89" fmla="*/ 102 h 121"/>
                <a:gd name="T90" fmla="*/ 148 w 167"/>
                <a:gd name="T91" fmla="*/ 92 h 121"/>
                <a:gd name="T92" fmla="*/ 146 w 167"/>
                <a:gd name="T93" fmla="*/ 79 h 121"/>
                <a:gd name="T94" fmla="*/ 148 w 167"/>
                <a:gd name="T95" fmla="*/ 75 h 121"/>
                <a:gd name="T96" fmla="*/ 159 w 167"/>
                <a:gd name="T97" fmla="*/ 79 h 121"/>
                <a:gd name="T98" fmla="*/ 167 w 167"/>
                <a:gd name="T99" fmla="*/ 72 h 121"/>
                <a:gd name="T100" fmla="*/ 163 w 167"/>
                <a:gd name="T101" fmla="*/ 6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" h="121">
                  <a:moveTo>
                    <a:pt x="159" y="60"/>
                  </a:moveTo>
                  <a:lnTo>
                    <a:pt x="159" y="60"/>
                  </a:lnTo>
                  <a:lnTo>
                    <a:pt x="157" y="60"/>
                  </a:lnTo>
                  <a:lnTo>
                    <a:pt x="155" y="56"/>
                  </a:lnTo>
                  <a:lnTo>
                    <a:pt x="151" y="53"/>
                  </a:lnTo>
                  <a:lnTo>
                    <a:pt x="148" y="51"/>
                  </a:lnTo>
                  <a:lnTo>
                    <a:pt x="148" y="51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2" y="43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38" y="36"/>
                  </a:lnTo>
                  <a:lnTo>
                    <a:pt x="138" y="34"/>
                  </a:lnTo>
                  <a:lnTo>
                    <a:pt x="138" y="26"/>
                  </a:lnTo>
                  <a:lnTo>
                    <a:pt x="138" y="26"/>
                  </a:lnTo>
                  <a:lnTo>
                    <a:pt x="138" y="19"/>
                  </a:lnTo>
                  <a:lnTo>
                    <a:pt x="138" y="17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29" y="11"/>
                  </a:lnTo>
                  <a:lnTo>
                    <a:pt x="123" y="9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15" y="11"/>
                  </a:lnTo>
                  <a:lnTo>
                    <a:pt x="112" y="11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06" y="7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95" y="5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3" y="7"/>
                  </a:lnTo>
                  <a:lnTo>
                    <a:pt x="81" y="9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2" y="9"/>
                  </a:lnTo>
                  <a:lnTo>
                    <a:pt x="70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2" y="17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7" y="28"/>
                  </a:lnTo>
                  <a:lnTo>
                    <a:pt x="55" y="30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47" y="36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7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6" y="51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6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7" y="66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3" y="75"/>
                  </a:lnTo>
                  <a:lnTo>
                    <a:pt x="13" y="79"/>
                  </a:lnTo>
                  <a:lnTo>
                    <a:pt x="13" y="85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4" y="92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98"/>
                  </a:lnTo>
                  <a:lnTo>
                    <a:pt x="4" y="100"/>
                  </a:lnTo>
                  <a:lnTo>
                    <a:pt x="7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11" y="115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21" y="109"/>
                  </a:lnTo>
                  <a:lnTo>
                    <a:pt x="23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45" y="106"/>
                  </a:lnTo>
                  <a:lnTo>
                    <a:pt x="53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2" y="111"/>
                  </a:lnTo>
                  <a:lnTo>
                    <a:pt x="66" y="111"/>
                  </a:lnTo>
                  <a:lnTo>
                    <a:pt x="70" y="111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83" y="115"/>
                  </a:lnTo>
                  <a:lnTo>
                    <a:pt x="85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9" y="113"/>
                  </a:lnTo>
                  <a:lnTo>
                    <a:pt x="91" y="115"/>
                  </a:lnTo>
                  <a:lnTo>
                    <a:pt x="95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102" y="115"/>
                  </a:lnTo>
                  <a:lnTo>
                    <a:pt x="106" y="117"/>
                  </a:lnTo>
                  <a:lnTo>
                    <a:pt x="108" y="119"/>
                  </a:lnTo>
                  <a:lnTo>
                    <a:pt x="110" y="119"/>
                  </a:lnTo>
                  <a:lnTo>
                    <a:pt x="110" y="119"/>
                  </a:lnTo>
                  <a:lnTo>
                    <a:pt x="119" y="117"/>
                  </a:lnTo>
                  <a:lnTo>
                    <a:pt x="123" y="119"/>
                  </a:lnTo>
                  <a:lnTo>
                    <a:pt x="127" y="119"/>
                  </a:lnTo>
                  <a:lnTo>
                    <a:pt x="127" y="119"/>
                  </a:lnTo>
                  <a:lnTo>
                    <a:pt x="127" y="121"/>
                  </a:lnTo>
                  <a:lnTo>
                    <a:pt x="129" y="119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1" y="111"/>
                  </a:lnTo>
                  <a:lnTo>
                    <a:pt x="136" y="106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4" y="102"/>
                  </a:lnTo>
                  <a:lnTo>
                    <a:pt x="153" y="100"/>
                  </a:lnTo>
                  <a:lnTo>
                    <a:pt x="153" y="100"/>
                  </a:lnTo>
                  <a:lnTo>
                    <a:pt x="148" y="92"/>
                  </a:lnTo>
                  <a:lnTo>
                    <a:pt x="148" y="92"/>
                  </a:lnTo>
                  <a:lnTo>
                    <a:pt x="146" y="83"/>
                  </a:lnTo>
                  <a:lnTo>
                    <a:pt x="146" y="79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8" y="75"/>
                  </a:lnTo>
                  <a:lnTo>
                    <a:pt x="153" y="77"/>
                  </a:lnTo>
                  <a:lnTo>
                    <a:pt x="157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65" y="75"/>
                  </a:lnTo>
                  <a:lnTo>
                    <a:pt x="167" y="72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3" y="64"/>
                  </a:lnTo>
                  <a:lnTo>
                    <a:pt x="159" y="60"/>
                  </a:lnTo>
                  <a:lnTo>
                    <a:pt x="159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5">
              <a:extLst>
                <a:ext uri="{FF2B5EF4-FFF2-40B4-BE49-F238E27FC236}">
                  <a16:creationId xmlns:a16="http://schemas.microsoft.com/office/drawing/2014/main" id="{1271C953-28CA-4989-9A37-1BDCE203E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30" y="1995421"/>
              <a:ext cx="139332" cy="65886"/>
            </a:xfrm>
            <a:custGeom>
              <a:avLst/>
              <a:gdLst>
                <a:gd name="T0" fmla="*/ 42 w 129"/>
                <a:gd name="T1" fmla="*/ 42 h 61"/>
                <a:gd name="T2" fmla="*/ 59 w 129"/>
                <a:gd name="T3" fmla="*/ 44 h 61"/>
                <a:gd name="T4" fmla="*/ 64 w 129"/>
                <a:gd name="T5" fmla="*/ 42 h 61"/>
                <a:gd name="T6" fmla="*/ 70 w 129"/>
                <a:gd name="T7" fmla="*/ 44 h 61"/>
                <a:gd name="T8" fmla="*/ 74 w 129"/>
                <a:gd name="T9" fmla="*/ 46 h 61"/>
                <a:gd name="T10" fmla="*/ 78 w 129"/>
                <a:gd name="T11" fmla="*/ 46 h 61"/>
                <a:gd name="T12" fmla="*/ 91 w 129"/>
                <a:gd name="T13" fmla="*/ 55 h 61"/>
                <a:gd name="T14" fmla="*/ 100 w 129"/>
                <a:gd name="T15" fmla="*/ 61 h 61"/>
                <a:gd name="T16" fmla="*/ 104 w 129"/>
                <a:gd name="T17" fmla="*/ 57 h 61"/>
                <a:gd name="T18" fmla="*/ 108 w 129"/>
                <a:gd name="T19" fmla="*/ 57 h 61"/>
                <a:gd name="T20" fmla="*/ 117 w 129"/>
                <a:gd name="T21" fmla="*/ 57 h 61"/>
                <a:gd name="T22" fmla="*/ 119 w 129"/>
                <a:gd name="T23" fmla="*/ 55 h 61"/>
                <a:gd name="T24" fmla="*/ 123 w 129"/>
                <a:gd name="T25" fmla="*/ 51 h 61"/>
                <a:gd name="T26" fmla="*/ 129 w 129"/>
                <a:gd name="T27" fmla="*/ 46 h 61"/>
                <a:gd name="T28" fmla="*/ 127 w 129"/>
                <a:gd name="T29" fmla="*/ 42 h 61"/>
                <a:gd name="T30" fmla="*/ 125 w 129"/>
                <a:gd name="T31" fmla="*/ 36 h 61"/>
                <a:gd name="T32" fmla="*/ 119 w 129"/>
                <a:gd name="T33" fmla="*/ 29 h 61"/>
                <a:gd name="T34" fmla="*/ 119 w 129"/>
                <a:gd name="T35" fmla="*/ 25 h 61"/>
                <a:gd name="T36" fmla="*/ 117 w 129"/>
                <a:gd name="T37" fmla="*/ 17 h 61"/>
                <a:gd name="T38" fmla="*/ 114 w 129"/>
                <a:gd name="T39" fmla="*/ 13 h 61"/>
                <a:gd name="T40" fmla="*/ 97 w 129"/>
                <a:gd name="T41" fmla="*/ 10 h 61"/>
                <a:gd name="T42" fmla="*/ 93 w 129"/>
                <a:gd name="T43" fmla="*/ 10 h 61"/>
                <a:gd name="T44" fmla="*/ 78 w 129"/>
                <a:gd name="T45" fmla="*/ 0 h 61"/>
                <a:gd name="T46" fmla="*/ 72 w 129"/>
                <a:gd name="T47" fmla="*/ 0 h 61"/>
                <a:gd name="T48" fmla="*/ 59 w 129"/>
                <a:gd name="T49" fmla="*/ 0 h 61"/>
                <a:gd name="T50" fmla="*/ 57 w 129"/>
                <a:gd name="T51" fmla="*/ 8 h 61"/>
                <a:gd name="T52" fmla="*/ 59 w 129"/>
                <a:gd name="T53" fmla="*/ 19 h 61"/>
                <a:gd name="T54" fmla="*/ 53 w 129"/>
                <a:gd name="T55" fmla="*/ 25 h 61"/>
                <a:gd name="T56" fmla="*/ 45 w 129"/>
                <a:gd name="T57" fmla="*/ 25 h 61"/>
                <a:gd name="T58" fmla="*/ 36 w 129"/>
                <a:gd name="T59" fmla="*/ 17 h 61"/>
                <a:gd name="T60" fmla="*/ 28 w 129"/>
                <a:gd name="T61" fmla="*/ 6 h 61"/>
                <a:gd name="T62" fmla="*/ 21 w 129"/>
                <a:gd name="T63" fmla="*/ 8 h 61"/>
                <a:gd name="T64" fmla="*/ 11 w 129"/>
                <a:gd name="T65" fmla="*/ 15 h 61"/>
                <a:gd name="T66" fmla="*/ 6 w 129"/>
                <a:gd name="T67" fmla="*/ 21 h 61"/>
                <a:gd name="T68" fmla="*/ 4 w 129"/>
                <a:gd name="T69" fmla="*/ 29 h 61"/>
                <a:gd name="T70" fmla="*/ 0 w 129"/>
                <a:gd name="T71" fmla="*/ 32 h 61"/>
                <a:gd name="T72" fmla="*/ 0 w 129"/>
                <a:gd name="T73" fmla="*/ 40 h 61"/>
                <a:gd name="T74" fmla="*/ 2 w 129"/>
                <a:gd name="T75" fmla="*/ 46 h 61"/>
                <a:gd name="T76" fmla="*/ 2 w 129"/>
                <a:gd name="T77" fmla="*/ 46 h 61"/>
                <a:gd name="T78" fmla="*/ 15 w 129"/>
                <a:gd name="T79" fmla="*/ 42 h 61"/>
                <a:gd name="T80" fmla="*/ 21 w 129"/>
                <a:gd name="T81" fmla="*/ 40 h 61"/>
                <a:gd name="T82" fmla="*/ 42 w 129"/>
                <a:gd name="T83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9" h="61">
                  <a:moveTo>
                    <a:pt x="42" y="42"/>
                  </a:moveTo>
                  <a:lnTo>
                    <a:pt x="42" y="42"/>
                  </a:lnTo>
                  <a:lnTo>
                    <a:pt x="53" y="44"/>
                  </a:lnTo>
                  <a:lnTo>
                    <a:pt x="59" y="44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8" y="42"/>
                  </a:lnTo>
                  <a:lnTo>
                    <a:pt x="70" y="44"/>
                  </a:lnTo>
                  <a:lnTo>
                    <a:pt x="72" y="46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8" y="46"/>
                  </a:lnTo>
                  <a:lnTo>
                    <a:pt x="83" y="49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8" y="57"/>
                  </a:lnTo>
                  <a:lnTo>
                    <a:pt x="110" y="55"/>
                  </a:lnTo>
                  <a:lnTo>
                    <a:pt x="117" y="57"/>
                  </a:lnTo>
                  <a:lnTo>
                    <a:pt x="117" y="57"/>
                  </a:lnTo>
                  <a:lnTo>
                    <a:pt x="119" y="55"/>
                  </a:lnTo>
                  <a:lnTo>
                    <a:pt x="121" y="53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7" y="42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1" y="32"/>
                  </a:lnTo>
                  <a:lnTo>
                    <a:pt x="119" y="29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21" y="21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3" y="10"/>
                  </a:lnTo>
                  <a:lnTo>
                    <a:pt x="87" y="6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7" y="4"/>
                  </a:lnTo>
                  <a:lnTo>
                    <a:pt x="57" y="8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7" y="23"/>
                  </a:lnTo>
                  <a:lnTo>
                    <a:pt x="53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0" y="23"/>
                  </a:lnTo>
                  <a:lnTo>
                    <a:pt x="36" y="1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5" y="6"/>
                  </a:lnTo>
                  <a:lnTo>
                    <a:pt x="21" y="8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9" y="44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21" y="40"/>
                  </a:lnTo>
                  <a:lnTo>
                    <a:pt x="30" y="42"/>
                  </a:lnTo>
                  <a:lnTo>
                    <a:pt x="42" y="42"/>
                  </a:lnTo>
                  <a:lnTo>
                    <a:pt x="42" y="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F80E1AB7-FAB6-406B-A181-A970AE085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0" y="2038625"/>
              <a:ext cx="110170" cy="69126"/>
            </a:xfrm>
            <a:custGeom>
              <a:avLst/>
              <a:gdLst>
                <a:gd name="T0" fmla="*/ 13 w 102"/>
                <a:gd name="T1" fmla="*/ 32 h 64"/>
                <a:gd name="T2" fmla="*/ 23 w 102"/>
                <a:gd name="T3" fmla="*/ 36 h 64"/>
                <a:gd name="T4" fmla="*/ 30 w 102"/>
                <a:gd name="T5" fmla="*/ 36 h 64"/>
                <a:gd name="T6" fmla="*/ 34 w 102"/>
                <a:gd name="T7" fmla="*/ 42 h 64"/>
                <a:gd name="T8" fmla="*/ 34 w 102"/>
                <a:gd name="T9" fmla="*/ 49 h 64"/>
                <a:gd name="T10" fmla="*/ 34 w 102"/>
                <a:gd name="T11" fmla="*/ 55 h 64"/>
                <a:gd name="T12" fmla="*/ 42 w 102"/>
                <a:gd name="T13" fmla="*/ 57 h 64"/>
                <a:gd name="T14" fmla="*/ 49 w 102"/>
                <a:gd name="T15" fmla="*/ 64 h 64"/>
                <a:gd name="T16" fmla="*/ 61 w 102"/>
                <a:gd name="T17" fmla="*/ 64 h 64"/>
                <a:gd name="T18" fmla="*/ 66 w 102"/>
                <a:gd name="T19" fmla="*/ 64 h 64"/>
                <a:gd name="T20" fmla="*/ 70 w 102"/>
                <a:gd name="T21" fmla="*/ 59 h 64"/>
                <a:gd name="T22" fmla="*/ 83 w 102"/>
                <a:gd name="T23" fmla="*/ 55 h 64"/>
                <a:gd name="T24" fmla="*/ 83 w 102"/>
                <a:gd name="T25" fmla="*/ 55 h 64"/>
                <a:gd name="T26" fmla="*/ 85 w 102"/>
                <a:gd name="T27" fmla="*/ 47 h 64"/>
                <a:gd name="T28" fmla="*/ 87 w 102"/>
                <a:gd name="T29" fmla="*/ 42 h 64"/>
                <a:gd name="T30" fmla="*/ 93 w 102"/>
                <a:gd name="T31" fmla="*/ 38 h 64"/>
                <a:gd name="T32" fmla="*/ 97 w 102"/>
                <a:gd name="T33" fmla="*/ 34 h 64"/>
                <a:gd name="T34" fmla="*/ 99 w 102"/>
                <a:gd name="T35" fmla="*/ 34 h 64"/>
                <a:gd name="T36" fmla="*/ 102 w 102"/>
                <a:gd name="T37" fmla="*/ 32 h 64"/>
                <a:gd name="T38" fmla="*/ 102 w 102"/>
                <a:gd name="T39" fmla="*/ 28 h 64"/>
                <a:gd name="T40" fmla="*/ 102 w 102"/>
                <a:gd name="T41" fmla="*/ 21 h 64"/>
                <a:gd name="T42" fmla="*/ 93 w 102"/>
                <a:gd name="T43" fmla="*/ 15 h 64"/>
                <a:gd name="T44" fmla="*/ 80 w 102"/>
                <a:gd name="T45" fmla="*/ 6 h 64"/>
                <a:gd name="T46" fmla="*/ 76 w 102"/>
                <a:gd name="T47" fmla="*/ 6 h 64"/>
                <a:gd name="T48" fmla="*/ 72 w 102"/>
                <a:gd name="T49" fmla="*/ 4 h 64"/>
                <a:gd name="T50" fmla="*/ 66 w 102"/>
                <a:gd name="T51" fmla="*/ 2 h 64"/>
                <a:gd name="T52" fmla="*/ 61 w 102"/>
                <a:gd name="T53" fmla="*/ 4 h 64"/>
                <a:gd name="T54" fmla="*/ 44 w 102"/>
                <a:gd name="T55" fmla="*/ 2 h 64"/>
                <a:gd name="T56" fmla="*/ 32 w 102"/>
                <a:gd name="T57" fmla="*/ 2 h 64"/>
                <a:gd name="T58" fmla="*/ 17 w 102"/>
                <a:gd name="T59" fmla="*/ 2 h 64"/>
                <a:gd name="T60" fmla="*/ 11 w 102"/>
                <a:gd name="T61" fmla="*/ 4 h 64"/>
                <a:gd name="T62" fmla="*/ 4 w 102"/>
                <a:gd name="T63" fmla="*/ 6 h 64"/>
                <a:gd name="T64" fmla="*/ 6 w 102"/>
                <a:gd name="T65" fmla="*/ 17 h 64"/>
                <a:gd name="T66" fmla="*/ 2 w 102"/>
                <a:gd name="T67" fmla="*/ 25 h 64"/>
                <a:gd name="T68" fmla="*/ 0 w 102"/>
                <a:gd name="T69" fmla="*/ 30 h 64"/>
                <a:gd name="T70" fmla="*/ 2 w 102"/>
                <a:gd name="T71" fmla="*/ 30 h 64"/>
                <a:gd name="T72" fmla="*/ 13 w 102"/>
                <a:gd name="T7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64">
                  <a:moveTo>
                    <a:pt x="13" y="32"/>
                  </a:moveTo>
                  <a:lnTo>
                    <a:pt x="13" y="32"/>
                  </a:lnTo>
                  <a:lnTo>
                    <a:pt x="19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30" y="36"/>
                  </a:lnTo>
                  <a:lnTo>
                    <a:pt x="34" y="38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9"/>
                  </a:lnTo>
                  <a:lnTo>
                    <a:pt x="34" y="53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42" y="57"/>
                  </a:lnTo>
                  <a:lnTo>
                    <a:pt x="47" y="59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6" y="64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6" y="57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5" y="53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7" y="42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5" y="36"/>
                  </a:lnTo>
                  <a:lnTo>
                    <a:pt x="97" y="34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2" y="34"/>
                  </a:lnTo>
                  <a:lnTo>
                    <a:pt x="102" y="32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85" y="9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2" y="4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1" y="4"/>
                  </a:lnTo>
                  <a:lnTo>
                    <a:pt x="55" y="4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32" y="2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4" y="21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3" y="32"/>
                  </a:lnTo>
                  <a:lnTo>
                    <a:pt x="13" y="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7">
              <a:extLst>
                <a:ext uri="{FF2B5EF4-FFF2-40B4-BE49-F238E27FC236}">
                  <a16:creationId xmlns:a16="http://schemas.microsoft.com/office/drawing/2014/main" id="{F73C761D-6D13-4F37-A39A-F039B1552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326" y="2269766"/>
              <a:ext cx="84247" cy="46444"/>
            </a:xfrm>
            <a:custGeom>
              <a:avLst/>
              <a:gdLst>
                <a:gd name="T0" fmla="*/ 70 w 78"/>
                <a:gd name="T1" fmla="*/ 17 h 43"/>
                <a:gd name="T2" fmla="*/ 63 w 78"/>
                <a:gd name="T3" fmla="*/ 15 h 43"/>
                <a:gd name="T4" fmla="*/ 61 w 78"/>
                <a:gd name="T5" fmla="*/ 13 h 43"/>
                <a:gd name="T6" fmla="*/ 61 w 78"/>
                <a:gd name="T7" fmla="*/ 4 h 43"/>
                <a:gd name="T8" fmla="*/ 51 w 78"/>
                <a:gd name="T9" fmla="*/ 0 h 43"/>
                <a:gd name="T10" fmla="*/ 38 w 78"/>
                <a:gd name="T11" fmla="*/ 0 h 43"/>
                <a:gd name="T12" fmla="*/ 32 w 78"/>
                <a:gd name="T13" fmla="*/ 2 h 43"/>
                <a:gd name="T14" fmla="*/ 23 w 78"/>
                <a:gd name="T15" fmla="*/ 2 h 43"/>
                <a:gd name="T16" fmla="*/ 21 w 78"/>
                <a:gd name="T17" fmla="*/ 4 h 43"/>
                <a:gd name="T18" fmla="*/ 15 w 78"/>
                <a:gd name="T19" fmla="*/ 6 h 43"/>
                <a:gd name="T20" fmla="*/ 13 w 78"/>
                <a:gd name="T21" fmla="*/ 11 h 43"/>
                <a:gd name="T22" fmla="*/ 6 w 78"/>
                <a:gd name="T23" fmla="*/ 17 h 43"/>
                <a:gd name="T24" fmla="*/ 0 w 78"/>
                <a:gd name="T25" fmla="*/ 26 h 43"/>
                <a:gd name="T26" fmla="*/ 0 w 78"/>
                <a:gd name="T27" fmla="*/ 34 h 43"/>
                <a:gd name="T28" fmla="*/ 2 w 78"/>
                <a:gd name="T29" fmla="*/ 32 h 43"/>
                <a:gd name="T30" fmla="*/ 6 w 78"/>
                <a:gd name="T31" fmla="*/ 30 h 43"/>
                <a:gd name="T32" fmla="*/ 10 w 78"/>
                <a:gd name="T33" fmla="*/ 30 h 43"/>
                <a:gd name="T34" fmla="*/ 10 w 78"/>
                <a:gd name="T35" fmla="*/ 32 h 43"/>
                <a:gd name="T36" fmla="*/ 13 w 78"/>
                <a:gd name="T37" fmla="*/ 36 h 43"/>
                <a:gd name="T38" fmla="*/ 15 w 78"/>
                <a:gd name="T39" fmla="*/ 40 h 43"/>
                <a:gd name="T40" fmla="*/ 15 w 78"/>
                <a:gd name="T41" fmla="*/ 43 h 43"/>
                <a:gd name="T42" fmla="*/ 30 w 78"/>
                <a:gd name="T43" fmla="*/ 40 h 43"/>
                <a:gd name="T44" fmla="*/ 32 w 78"/>
                <a:gd name="T45" fmla="*/ 38 h 43"/>
                <a:gd name="T46" fmla="*/ 38 w 78"/>
                <a:gd name="T47" fmla="*/ 28 h 43"/>
                <a:gd name="T48" fmla="*/ 40 w 78"/>
                <a:gd name="T49" fmla="*/ 30 h 43"/>
                <a:gd name="T50" fmla="*/ 49 w 78"/>
                <a:gd name="T51" fmla="*/ 40 h 43"/>
                <a:gd name="T52" fmla="*/ 51 w 78"/>
                <a:gd name="T53" fmla="*/ 40 h 43"/>
                <a:gd name="T54" fmla="*/ 53 w 78"/>
                <a:gd name="T55" fmla="*/ 34 h 43"/>
                <a:gd name="T56" fmla="*/ 53 w 78"/>
                <a:gd name="T57" fmla="*/ 32 h 43"/>
                <a:gd name="T58" fmla="*/ 59 w 78"/>
                <a:gd name="T59" fmla="*/ 30 h 43"/>
                <a:gd name="T60" fmla="*/ 63 w 78"/>
                <a:gd name="T61" fmla="*/ 30 h 43"/>
                <a:gd name="T62" fmla="*/ 68 w 78"/>
                <a:gd name="T63" fmla="*/ 28 h 43"/>
                <a:gd name="T64" fmla="*/ 68 w 78"/>
                <a:gd name="T65" fmla="*/ 26 h 43"/>
                <a:gd name="T66" fmla="*/ 72 w 78"/>
                <a:gd name="T67" fmla="*/ 26 h 43"/>
                <a:gd name="T68" fmla="*/ 74 w 78"/>
                <a:gd name="T69" fmla="*/ 23 h 43"/>
                <a:gd name="T70" fmla="*/ 78 w 78"/>
                <a:gd name="T71" fmla="*/ 19 h 43"/>
                <a:gd name="T72" fmla="*/ 74 w 78"/>
                <a:gd name="T73" fmla="*/ 17 h 43"/>
                <a:gd name="T74" fmla="*/ 70 w 78"/>
                <a:gd name="T75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43">
                  <a:moveTo>
                    <a:pt x="70" y="17"/>
                  </a:moveTo>
                  <a:lnTo>
                    <a:pt x="70" y="17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5" y="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3" y="36"/>
                  </a:lnTo>
                  <a:lnTo>
                    <a:pt x="15" y="38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2" y="38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42" y="32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5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4" y="23"/>
                  </a:lnTo>
                  <a:lnTo>
                    <a:pt x="76" y="21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4" y="17"/>
                  </a:lnTo>
                  <a:lnTo>
                    <a:pt x="70" y="17"/>
                  </a:lnTo>
                  <a:lnTo>
                    <a:pt x="7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8">
              <a:extLst>
                <a:ext uri="{FF2B5EF4-FFF2-40B4-BE49-F238E27FC236}">
                  <a16:creationId xmlns:a16="http://schemas.microsoft.com/office/drawing/2014/main" id="{A633AC3C-B557-4034-B02E-DD98D9A0D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166" y="2083989"/>
              <a:ext cx="168495" cy="192258"/>
            </a:xfrm>
            <a:custGeom>
              <a:avLst/>
              <a:gdLst>
                <a:gd name="T0" fmla="*/ 12 w 156"/>
                <a:gd name="T1" fmla="*/ 53 h 178"/>
                <a:gd name="T2" fmla="*/ 15 w 156"/>
                <a:gd name="T3" fmla="*/ 60 h 178"/>
                <a:gd name="T4" fmla="*/ 12 w 156"/>
                <a:gd name="T5" fmla="*/ 68 h 178"/>
                <a:gd name="T6" fmla="*/ 8 w 156"/>
                <a:gd name="T7" fmla="*/ 75 h 178"/>
                <a:gd name="T8" fmla="*/ 2 w 156"/>
                <a:gd name="T9" fmla="*/ 79 h 178"/>
                <a:gd name="T10" fmla="*/ 0 w 156"/>
                <a:gd name="T11" fmla="*/ 98 h 178"/>
                <a:gd name="T12" fmla="*/ 4 w 156"/>
                <a:gd name="T13" fmla="*/ 111 h 178"/>
                <a:gd name="T14" fmla="*/ 0 w 156"/>
                <a:gd name="T15" fmla="*/ 117 h 178"/>
                <a:gd name="T16" fmla="*/ 6 w 156"/>
                <a:gd name="T17" fmla="*/ 132 h 178"/>
                <a:gd name="T18" fmla="*/ 21 w 156"/>
                <a:gd name="T19" fmla="*/ 138 h 178"/>
                <a:gd name="T20" fmla="*/ 29 w 156"/>
                <a:gd name="T21" fmla="*/ 142 h 178"/>
                <a:gd name="T22" fmla="*/ 34 w 156"/>
                <a:gd name="T23" fmla="*/ 149 h 178"/>
                <a:gd name="T24" fmla="*/ 25 w 156"/>
                <a:gd name="T25" fmla="*/ 174 h 178"/>
                <a:gd name="T26" fmla="*/ 40 w 156"/>
                <a:gd name="T27" fmla="*/ 172 h 178"/>
                <a:gd name="T28" fmla="*/ 63 w 156"/>
                <a:gd name="T29" fmla="*/ 176 h 178"/>
                <a:gd name="T30" fmla="*/ 68 w 156"/>
                <a:gd name="T31" fmla="*/ 176 h 178"/>
                <a:gd name="T32" fmla="*/ 76 w 156"/>
                <a:gd name="T33" fmla="*/ 178 h 178"/>
                <a:gd name="T34" fmla="*/ 87 w 156"/>
                <a:gd name="T35" fmla="*/ 176 h 178"/>
                <a:gd name="T36" fmla="*/ 95 w 156"/>
                <a:gd name="T37" fmla="*/ 176 h 178"/>
                <a:gd name="T38" fmla="*/ 114 w 156"/>
                <a:gd name="T39" fmla="*/ 172 h 178"/>
                <a:gd name="T40" fmla="*/ 120 w 156"/>
                <a:gd name="T41" fmla="*/ 166 h 178"/>
                <a:gd name="T42" fmla="*/ 129 w 156"/>
                <a:gd name="T43" fmla="*/ 155 h 178"/>
                <a:gd name="T44" fmla="*/ 137 w 156"/>
                <a:gd name="T45" fmla="*/ 149 h 178"/>
                <a:gd name="T46" fmla="*/ 120 w 156"/>
                <a:gd name="T47" fmla="*/ 134 h 178"/>
                <a:gd name="T48" fmla="*/ 114 w 156"/>
                <a:gd name="T49" fmla="*/ 119 h 178"/>
                <a:gd name="T50" fmla="*/ 112 w 156"/>
                <a:gd name="T51" fmla="*/ 109 h 178"/>
                <a:gd name="T52" fmla="*/ 131 w 156"/>
                <a:gd name="T53" fmla="*/ 102 h 178"/>
                <a:gd name="T54" fmla="*/ 148 w 156"/>
                <a:gd name="T55" fmla="*/ 94 h 178"/>
                <a:gd name="T56" fmla="*/ 154 w 156"/>
                <a:gd name="T57" fmla="*/ 96 h 178"/>
                <a:gd name="T58" fmla="*/ 152 w 156"/>
                <a:gd name="T59" fmla="*/ 79 h 178"/>
                <a:gd name="T60" fmla="*/ 148 w 156"/>
                <a:gd name="T61" fmla="*/ 62 h 178"/>
                <a:gd name="T62" fmla="*/ 146 w 156"/>
                <a:gd name="T63" fmla="*/ 53 h 178"/>
                <a:gd name="T64" fmla="*/ 146 w 156"/>
                <a:gd name="T65" fmla="*/ 41 h 178"/>
                <a:gd name="T66" fmla="*/ 144 w 156"/>
                <a:gd name="T67" fmla="*/ 24 h 178"/>
                <a:gd name="T68" fmla="*/ 142 w 156"/>
                <a:gd name="T69" fmla="*/ 20 h 178"/>
                <a:gd name="T70" fmla="*/ 129 w 156"/>
                <a:gd name="T71" fmla="*/ 15 h 178"/>
                <a:gd name="T72" fmla="*/ 133 w 156"/>
                <a:gd name="T73" fmla="*/ 7 h 178"/>
                <a:gd name="T74" fmla="*/ 118 w 156"/>
                <a:gd name="T75" fmla="*/ 11 h 178"/>
                <a:gd name="T76" fmla="*/ 97 w 156"/>
                <a:gd name="T77" fmla="*/ 22 h 178"/>
                <a:gd name="T78" fmla="*/ 87 w 156"/>
                <a:gd name="T79" fmla="*/ 20 h 178"/>
                <a:gd name="T80" fmla="*/ 89 w 156"/>
                <a:gd name="T81" fmla="*/ 11 h 178"/>
                <a:gd name="T82" fmla="*/ 74 w 156"/>
                <a:gd name="T83" fmla="*/ 13 h 178"/>
                <a:gd name="T84" fmla="*/ 68 w 156"/>
                <a:gd name="T85" fmla="*/ 3 h 178"/>
                <a:gd name="T86" fmla="*/ 44 w 156"/>
                <a:gd name="T87" fmla="*/ 0 h 178"/>
                <a:gd name="T88" fmla="*/ 48 w 156"/>
                <a:gd name="T89" fmla="*/ 9 h 178"/>
                <a:gd name="T90" fmla="*/ 53 w 156"/>
                <a:gd name="T91" fmla="*/ 24 h 178"/>
                <a:gd name="T92" fmla="*/ 46 w 156"/>
                <a:gd name="T93" fmla="*/ 32 h 178"/>
                <a:gd name="T94" fmla="*/ 32 w 156"/>
                <a:gd name="T95" fmla="*/ 30 h 178"/>
                <a:gd name="T96" fmla="*/ 19 w 156"/>
                <a:gd name="T97" fmla="*/ 32 h 178"/>
                <a:gd name="T98" fmla="*/ 19 w 156"/>
                <a:gd name="T99" fmla="*/ 4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" h="178">
                  <a:moveTo>
                    <a:pt x="19" y="47"/>
                  </a:moveTo>
                  <a:lnTo>
                    <a:pt x="19" y="47"/>
                  </a:lnTo>
                  <a:lnTo>
                    <a:pt x="15" y="51"/>
                  </a:lnTo>
                  <a:lnTo>
                    <a:pt x="12" y="53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5" y="60"/>
                  </a:lnTo>
                  <a:lnTo>
                    <a:pt x="15" y="62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0" y="75"/>
                  </a:lnTo>
                  <a:lnTo>
                    <a:pt x="8" y="75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9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2" y="104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2" y="113"/>
                  </a:lnTo>
                  <a:lnTo>
                    <a:pt x="0" y="115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" y="121"/>
                  </a:lnTo>
                  <a:lnTo>
                    <a:pt x="4" y="126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10" y="134"/>
                  </a:lnTo>
                  <a:lnTo>
                    <a:pt x="10" y="134"/>
                  </a:lnTo>
                  <a:lnTo>
                    <a:pt x="15" y="138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7" y="140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36" y="142"/>
                  </a:lnTo>
                  <a:lnTo>
                    <a:pt x="36" y="145"/>
                  </a:lnTo>
                  <a:lnTo>
                    <a:pt x="34" y="149"/>
                  </a:lnTo>
                  <a:lnTo>
                    <a:pt x="34" y="149"/>
                  </a:lnTo>
                  <a:lnTo>
                    <a:pt x="29" y="155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34" y="174"/>
                  </a:lnTo>
                  <a:lnTo>
                    <a:pt x="40" y="172"/>
                  </a:lnTo>
                  <a:lnTo>
                    <a:pt x="40" y="172"/>
                  </a:lnTo>
                  <a:lnTo>
                    <a:pt x="46" y="172"/>
                  </a:lnTo>
                  <a:lnTo>
                    <a:pt x="53" y="172"/>
                  </a:lnTo>
                  <a:lnTo>
                    <a:pt x="53" y="172"/>
                  </a:lnTo>
                  <a:lnTo>
                    <a:pt x="63" y="176"/>
                  </a:lnTo>
                  <a:lnTo>
                    <a:pt x="63" y="176"/>
                  </a:lnTo>
                  <a:lnTo>
                    <a:pt x="65" y="174"/>
                  </a:lnTo>
                  <a:lnTo>
                    <a:pt x="65" y="174"/>
                  </a:lnTo>
                  <a:lnTo>
                    <a:pt x="68" y="176"/>
                  </a:lnTo>
                  <a:lnTo>
                    <a:pt x="70" y="178"/>
                  </a:lnTo>
                  <a:lnTo>
                    <a:pt x="74" y="178"/>
                  </a:lnTo>
                  <a:lnTo>
                    <a:pt x="76" y="178"/>
                  </a:lnTo>
                  <a:lnTo>
                    <a:pt x="76" y="178"/>
                  </a:lnTo>
                  <a:lnTo>
                    <a:pt x="78" y="176"/>
                  </a:lnTo>
                  <a:lnTo>
                    <a:pt x="80" y="174"/>
                  </a:lnTo>
                  <a:lnTo>
                    <a:pt x="87" y="176"/>
                  </a:lnTo>
                  <a:lnTo>
                    <a:pt x="87" y="176"/>
                  </a:lnTo>
                  <a:lnTo>
                    <a:pt x="91" y="178"/>
                  </a:lnTo>
                  <a:lnTo>
                    <a:pt x="93" y="176"/>
                  </a:lnTo>
                  <a:lnTo>
                    <a:pt x="95" y="176"/>
                  </a:lnTo>
                  <a:lnTo>
                    <a:pt x="95" y="176"/>
                  </a:lnTo>
                  <a:lnTo>
                    <a:pt x="99" y="174"/>
                  </a:lnTo>
                  <a:lnTo>
                    <a:pt x="106" y="172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20" y="174"/>
                  </a:lnTo>
                  <a:lnTo>
                    <a:pt x="123" y="172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2"/>
                  </a:lnTo>
                  <a:lnTo>
                    <a:pt x="123" y="159"/>
                  </a:lnTo>
                  <a:lnTo>
                    <a:pt x="127" y="157"/>
                  </a:lnTo>
                  <a:lnTo>
                    <a:pt x="129" y="155"/>
                  </a:lnTo>
                  <a:lnTo>
                    <a:pt x="129" y="155"/>
                  </a:lnTo>
                  <a:lnTo>
                    <a:pt x="131" y="153"/>
                  </a:lnTo>
                  <a:lnTo>
                    <a:pt x="135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7" y="147"/>
                  </a:lnTo>
                  <a:lnTo>
                    <a:pt x="129" y="140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18" y="130"/>
                  </a:lnTo>
                  <a:lnTo>
                    <a:pt x="116" y="126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0" y="113"/>
                  </a:lnTo>
                  <a:lnTo>
                    <a:pt x="110" y="111"/>
                  </a:lnTo>
                  <a:lnTo>
                    <a:pt x="112" y="109"/>
                  </a:lnTo>
                  <a:lnTo>
                    <a:pt x="112" y="109"/>
                  </a:lnTo>
                  <a:lnTo>
                    <a:pt x="123" y="106"/>
                  </a:lnTo>
                  <a:lnTo>
                    <a:pt x="131" y="102"/>
                  </a:lnTo>
                  <a:lnTo>
                    <a:pt x="131" y="102"/>
                  </a:lnTo>
                  <a:lnTo>
                    <a:pt x="139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8" y="94"/>
                  </a:lnTo>
                  <a:lnTo>
                    <a:pt x="150" y="96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6" y="89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2" y="79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0" y="64"/>
                  </a:lnTo>
                  <a:lnTo>
                    <a:pt x="148" y="62"/>
                  </a:lnTo>
                  <a:lnTo>
                    <a:pt x="148" y="62"/>
                  </a:lnTo>
                  <a:lnTo>
                    <a:pt x="148" y="56"/>
                  </a:lnTo>
                  <a:lnTo>
                    <a:pt x="146" y="53"/>
                  </a:lnTo>
                  <a:lnTo>
                    <a:pt x="146" y="53"/>
                  </a:lnTo>
                  <a:lnTo>
                    <a:pt x="142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6" y="41"/>
                  </a:lnTo>
                  <a:lnTo>
                    <a:pt x="146" y="3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142" y="20"/>
                  </a:lnTo>
                  <a:lnTo>
                    <a:pt x="139" y="17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29" y="15"/>
                  </a:lnTo>
                  <a:lnTo>
                    <a:pt x="131" y="13"/>
                  </a:lnTo>
                  <a:lnTo>
                    <a:pt x="133" y="9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1" y="7"/>
                  </a:lnTo>
                  <a:lnTo>
                    <a:pt x="127" y="9"/>
                  </a:lnTo>
                  <a:lnTo>
                    <a:pt x="123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3" y="24"/>
                  </a:lnTo>
                  <a:lnTo>
                    <a:pt x="89" y="24"/>
                  </a:lnTo>
                  <a:lnTo>
                    <a:pt x="87" y="20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1" y="11"/>
                  </a:lnTo>
                  <a:lnTo>
                    <a:pt x="89" y="11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78" y="13"/>
                  </a:lnTo>
                  <a:lnTo>
                    <a:pt x="74" y="13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5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25" y="28"/>
                  </a:lnTo>
                  <a:lnTo>
                    <a:pt x="21" y="30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43"/>
                  </a:lnTo>
                  <a:lnTo>
                    <a:pt x="19" y="47"/>
                  </a:lnTo>
                  <a:lnTo>
                    <a:pt x="19" y="4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9">
              <a:extLst>
                <a:ext uri="{FF2B5EF4-FFF2-40B4-BE49-F238E27FC236}">
                  <a16:creationId xmlns:a16="http://schemas.microsoft.com/office/drawing/2014/main" id="{7AE289F1-DADF-4EA2-A00D-9209FFA1D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30" y="1619547"/>
              <a:ext cx="200897" cy="318629"/>
            </a:xfrm>
            <a:custGeom>
              <a:avLst/>
              <a:gdLst>
                <a:gd name="T0" fmla="*/ 174 w 186"/>
                <a:gd name="T1" fmla="*/ 235 h 295"/>
                <a:gd name="T2" fmla="*/ 186 w 186"/>
                <a:gd name="T3" fmla="*/ 216 h 295"/>
                <a:gd name="T4" fmla="*/ 167 w 186"/>
                <a:gd name="T5" fmla="*/ 197 h 295"/>
                <a:gd name="T6" fmla="*/ 161 w 186"/>
                <a:gd name="T7" fmla="*/ 189 h 295"/>
                <a:gd name="T8" fmla="*/ 169 w 186"/>
                <a:gd name="T9" fmla="*/ 180 h 295"/>
                <a:gd name="T10" fmla="*/ 161 w 186"/>
                <a:gd name="T11" fmla="*/ 172 h 295"/>
                <a:gd name="T12" fmla="*/ 163 w 186"/>
                <a:gd name="T13" fmla="*/ 163 h 295"/>
                <a:gd name="T14" fmla="*/ 155 w 186"/>
                <a:gd name="T15" fmla="*/ 157 h 295"/>
                <a:gd name="T16" fmla="*/ 159 w 186"/>
                <a:gd name="T17" fmla="*/ 151 h 295"/>
                <a:gd name="T18" fmla="*/ 155 w 186"/>
                <a:gd name="T19" fmla="*/ 138 h 295"/>
                <a:gd name="T20" fmla="*/ 163 w 186"/>
                <a:gd name="T21" fmla="*/ 132 h 295"/>
                <a:gd name="T22" fmla="*/ 144 w 186"/>
                <a:gd name="T23" fmla="*/ 100 h 295"/>
                <a:gd name="T24" fmla="*/ 150 w 186"/>
                <a:gd name="T25" fmla="*/ 89 h 295"/>
                <a:gd name="T26" fmla="*/ 159 w 186"/>
                <a:gd name="T27" fmla="*/ 72 h 295"/>
                <a:gd name="T28" fmla="*/ 142 w 186"/>
                <a:gd name="T29" fmla="*/ 62 h 295"/>
                <a:gd name="T30" fmla="*/ 133 w 186"/>
                <a:gd name="T31" fmla="*/ 51 h 295"/>
                <a:gd name="T32" fmla="*/ 138 w 186"/>
                <a:gd name="T33" fmla="*/ 43 h 295"/>
                <a:gd name="T34" fmla="*/ 140 w 186"/>
                <a:gd name="T35" fmla="*/ 36 h 295"/>
                <a:gd name="T36" fmla="*/ 148 w 186"/>
                <a:gd name="T37" fmla="*/ 26 h 295"/>
                <a:gd name="T38" fmla="*/ 146 w 186"/>
                <a:gd name="T39" fmla="*/ 13 h 295"/>
                <a:gd name="T40" fmla="*/ 129 w 186"/>
                <a:gd name="T41" fmla="*/ 2 h 295"/>
                <a:gd name="T42" fmla="*/ 114 w 186"/>
                <a:gd name="T43" fmla="*/ 2 h 295"/>
                <a:gd name="T44" fmla="*/ 100 w 186"/>
                <a:gd name="T45" fmla="*/ 4 h 295"/>
                <a:gd name="T46" fmla="*/ 95 w 186"/>
                <a:gd name="T47" fmla="*/ 11 h 295"/>
                <a:gd name="T48" fmla="*/ 87 w 186"/>
                <a:gd name="T49" fmla="*/ 19 h 295"/>
                <a:gd name="T50" fmla="*/ 83 w 186"/>
                <a:gd name="T51" fmla="*/ 34 h 295"/>
                <a:gd name="T52" fmla="*/ 74 w 186"/>
                <a:gd name="T53" fmla="*/ 45 h 295"/>
                <a:gd name="T54" fmla="*/ 68 w 186"/>
                <a:gd name="T55" fmla="*/ 43 h 295"/>
                <a:gd name="T56" fmla="*/ 57 w 186"/>
                <a:gd name="T57" fmla="*/ 40 h 295"/>
                <a:gd name="T58" fmla="*/ 49 w 186"/>
                <a:gd name="T59" fmla="*/ 43 h 295"/>
                <a:gd name="T60" fmla="*/ 25 w 186"/>
                <a:gd name="T61" fmla="*/ 38 h 295"/>
                <a:gd name="T62" fmla="*/ 13 w 186"/>
                <a:gd name="T63" fmla="*/ 26 h 295"/>
                <a:gd name="T64" fmla="*/ 0 w 186"/>
                <a:gd name="T65" fmla="*/ 34 h 295"/>
                <a:gd name="T66" fmla="*/ 36 w 186"/>
                <a:gd name="T67" fmla="*/ 55 h 295"/>
                <a:gd name="T68" fmla="*/ 45 w 186"/>
                <a:gd name="T69" fmla="*/ 64 h 295"/>
                <a:gd name="T70" fmla="*/ 47 w 186"/>
                <a:gd name="T71" fmla="*/ 81 h 295"/>
                <a:gd name="T72" fmla="*/ 51 w 186"/>
                <a:gd name="T73" fmla="*/ 98 h 295"/>
                <a:gd name="T74" fmla="*/ 53 w 186"/>
                <a:gd name="T75" fmla="*/ 110 h 295"/>
                <a:gd name="T76" fmla="*/ 49 w 186"/>
                <a:gd name="T77" fmla="*/ 117 h 295"/>
                <a:gd name="T78" fmla="*/ 55 w 186"/>
                <a:gd name="T79" fmla="*/ 129 h 295"/>
                <a:gd name="T80" fmla="*/ 76 w 186"/>
                <a:gd name="T81" fmla="*/ 142 h 295"/>
                <a:gd name="T82" fmla="*/ 74 w 186"/>
                <a:gd name="T83" fmla="*/ 157 h 295"/>
                <a:gd name="T84" fmla="*/ 68 w 186"/>
                <a:gd name="T85" fmla="*/ 157 h 295"/>
                <a:gd name="T86" fmla="*/ 61 w 186"/>
                <a:gd name="T87" fmla="*/ 170 h 295"/>
                <a:gd name="T88" fmla="*/ 45 w 186"/>
                <a:gd name="T89" fmla="*/ 182 h 295"/>
                <a:gd name="T90" fmla="*/ 34 w 186"/>
                <a:gd name="T91" fmla="*/ 191 h 295"/>
                <a:gd name="T92" fmla="*/ 25 w 186"/>
                <a:gd name="T93" fmla="*/ 199 h 295"/>
                <a:gd name="T94" fmla="*/ 13 w 186"/>
                <a:gd name="T95" fmla="*/ 206 h 295"/>
                <a:gd name="T96" fmla="*/ 6 w 186"/>
                <a:gd name="T97" fmla="*/ 214 h 295"/>
                <a:gd name="T98" fmla="*/ 2 w 186"/>
                <a:gd name="T99" fmla="*/ 223 h 295"/>
                <a:gd name="T100" fmla="*/ 6 w 186"/>
                <a:gd name="T101" fmla="*/ 235 h 295"/>
                <a:gd name="T102" fmla="*/ 13 w 186"/>
                <a:gd name="T103" fmla="*/ 255 h 295"/>
                <a:gd name="T104" fmla="*/ 4 w 186"/>
                <a:gd name="T105" fmla="*/ 278 h 295"/>
                <a:gd name="T106" fmla="*/ 13 w 186"/>
                <a:gd name="T107" fmla="*/ 282 h 295"/>
                <a:gd name="T108" fmla="*/ 25 w 186"/>
                <a:gd name="T109" fmla="*/ 286 h 295"/>
                <a:gd name="T110" fmla="*/ 34 w 186"/>
                <a:gd name="T111" fmla="*/ 291 h 295"/>
                <a:gd name="T112" fmla="*/ 53 w 186"/>
                <a:gd name="T113" fmla="*/ 295 h 295"/>
                <a:gd name="T114" fmla="*/ 95 w 186"/>
                <a:gd name="T115" fmla="*/ 284 h 295"/>
                <a:gd name="T116" fmla="*/ 123 w 186"/>
                <a:gd name="T117" fmla="*/ 280 h 295"/>
                <a:gd name="T118" fmla="*/ 148 w 186"/>
                <a:gd name="T119" fmla="*/ 259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6" h="295">
                  <a:moveTo>
                    <a:pt x="159" y="248"/>
                  </a:moveTo>
                  <a:lnTo>
                    <a:pt x="159" y="248"/>
                  </a:lnTo>
                  <a:lnTo>
                    <a:pt x="165" y="242"/>
                  </a:lnTo>
                  <a:lnTo>
                    <a:pt x="174" y="235"/>
                  </a:lnTo>
                  <a:lnTo>
                    <a:pt x="182" y="229"/>
                  </a:lnTo>
                  <a:lnTo>
                    <a:pt x="186" y="223"/>
                  </a:lnTo>
                  <a:lnTo>
                    <a:pt x="186" y="223"/>
                  </a:lnTo>
                  <a:lnTo>
                    <a:pt x="186" y="216"/>
                  </a:lnTo>
                  <a:lnTo>
                    <a:pt x="182" y="208"/>
                  </a:lnTo>
                  <a:lnTo>
                    <a:pt x="182" y="208"/>
                  </a:lnTo>
                  <a:lnTo>
                    <a:pt x="176" y="204"/>
                  </a:lnTo>
                  <a:lnTo>
                    <a:pt x="167" y="197"/>
                  </a:lnTo>
                  <a:lnTo>
                    <a:pt x="161" y="195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61" y="189"/>
                  </a:lnTo>
                  <a:lnTo>
                    <a:pt x="165" y="187"/>
                  </a:lnTo>
                  <a:lnTo>
                    <a:pt x="167" y="185"/>
                  </a:lnTo>
                  <a:lnTo>
                    <a:pt x="169" y="180"/>
                  </a:lnTo>
                  <a:lnTo>
                    <a:pt x="169" y="180"/>
                  </a:lnTo>
                  <a:lnTo>
                    <a:pt x="169" y="178"/>
                  </a:lnTo>
                  <a:lnTo>
                    <a:pt x="165" y="176"/>
                  </a:lnTo>
                  <a:lnTo>
                    <a:pt x="161" y="172"/>
                  </a:lnTo>
                  <a:lnTo>
                    <a:pt x="161" y="172"/>
                  </a:lnTo>
                  <a:lnTo>
                    <a:pt x="159" y="168"/>
                  </a:lnTo>
                  <a:lnTo>
                    <a:pt x="161" y="166"/>
                  </a:lnTo>
                  <a:lnTo>
                    <a:pt x="163" y="163"/>
                  </a:lnTo>
                  <a:lnTo>
                    <a:pt x="163" y="163"/>
                  </a:lnTo>
                  <a:lnTo>
                    <a:pt x="159" y="159"/>
                  </a:lnTo>
                  <a:lnTo>
                    <a:pt x="155" y="159"/>
                  </a:lnTo>
                  <a:lnTo>
                    <a:pt x="155" y="157"/>
                  </a:lnTo>
                  <a:lnTo>
                    <a:pt x="155" y="157"/>
                  </a:lnTo>
                  <a:lnTo>
                    <a:pt x="155" y="155"/>
                  </a:lnTo>
                  <a:lnTo>
                    <a:pt x="157" y="155"/>
                  </a:lnTo>
                  <a:lnTo>
                    <a:pt x="159" y="153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155" y="144"/>
                  </a:lnTo>
                  <a:lnTo>
                    <a:pt x="155" y="142"/>
                  </a:lnTo>
                  <a:lnTo>
                    <a:pt x="155" y="138"/>
                  </a:lnTo>
                  <a:lnTo>
                    <a:pt x="155" y="138"/>
                  </a:lnTo>
                  <a:lnTo>
                    <a:pt x="159" y="136"/>
                  </a:lnTo>
                  <a:lnTo>
                    <a:pt x="163" y="134"/>
                  </a:lnTo>
                  <a:lnTo>
                    <a:pt x="163" y="132"/>
                  </a:lnTo>
                  <a:lnTo>
                    <a:pt x="161" y="127"/>
                  </a:lnTo>
                  <a:lnTo>
                    <a:pt x="161" y="127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98"/>
                  </a:lnTo>
                  <a:lnTo>
                    <a:pt x="146" y="93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7" y="83"/>
                  </a:lnTo>
                  <a:lnTo>
                    <a:pt x="161" y="76"/>
                  </a:lnTo>
                  <a:lnTo>
                    <a:pt x="161" y="76"/>
                  </a:lnTo>
                  <a:lnTo>
                    <a:pt x="159" y="72"/>
                  </a:lnTo>
                  <a:lnTo>
                    <a:pt x="155" y="70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42" y="62"/>
                  </a:lnTo>
                  <a:lnTo>
                    <a:pt x="140" y="60"/>
                  </a:lnTo>
                  <a:lnTo>
                    <a:pt x="138" y="57"/>
                  </a:lnTo>
                  <a:lnTo>
                    <a:pt x="138" y="57"/>
                  </a:lnTo>
                  <a:lnTo>
                    <a:pt x="133" y="51"/>
                  </a:lnTo>
                  <a:lnTo>
                    <a:pt x="133" y="49"/>
                  </a:lnTo>
                  <a:lnTo>
                    <a:pt x="133" y="47"/>
                  </a:lnTo>
                  <a:lnTo>
                    <a:pt x="133" y="47"/>
                  </a:lnTo>
                  <a:lnTo>
                    <a:pt x="138" y="43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8" y="36"/>
                  </a:lnTo>
                  <a:lnTo>
                    <a:pt x="140" y="36"/>
                  </a:lnTo>
                  <a:lnTo>
                    <a:pt x="142" y="34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6" y="13"/>
                  </a:lnTo>
                  <a:lnTo>
                    <a:pt x="140" y="9"/>
                  </a:lnTo>
                  <a:lnTo>
                    <a:pt x="133" y="7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5" y="0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0" y="4"/>
                  </a:lnTo>
                  <a:lnTo>
                    <a:pt x="106" y="4"/>
                  </a:lnTo>
                  <a:lnTo>
                    <a:pt x="100" y="4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5" y="11"/>
                  </a:lnTo>
                  <a:lnTo>
                    <a:pt x="91" y="13"/>
                  </a:lnTo>
                  <a:lnTo>
                    <a:pt x="87" y="15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78" y="34"/>
                  </a:lnTo>
                  <a:lnTo>
                    <a:pt x="78" y="36"/>
                  </a:lnTo>
                  <a:lnTo>
                    <a:pt x="76" y="40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2" y="47"/>
                  </a:lnTo>
                  <a:lnTo>
                    <a:pt x="70" y="45"/>
                  </a:lnTo>
                  <a:lnTo>
                    <a:pt x="68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1" y="43"/>
                  </a:lnTo>
                  <a:lnTo>
                    <a:pt x="57" y="40"/>
                  </a:lnTo>
                  <a:lnTo>
                    <a:pt x="53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49" y="43"/>
                  </a:lnTo>
                  <a:lnTo>
                    <a:pt x="45" y="43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5" y="38"/>
                  </a:lnTo>
                  <a:lnTo>
                    <a:pt x="21" y="32"/>
                  </a:lnTo>
                  <a:lnTo>
                    <a:pt x="17" y="28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6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9" y="43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36" y="55"/>
                  </a:lnTo>
                  <a:lnTo>
                    <a:pt x="42" y="60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74"/>
                  </a:lnTo>
                  <a:lnTo>
                    <a:pt x="45" y="79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9" y="85"/>
                  </a:lnTo>
                  <a:lnTo>
                    <a:pt x="49" y="89"/>
                  </a:lnTo>
                  <a:lnTo>
                    <a:pt x="49" y="93"/>
                  </a:lnTo>
                  <a:lnTo>
                    <a:pt x="51" y="98"/>
                  </a:lnTo>
                  <a:lnTo>
                    <a:pt x="51" y="98"/>
                  </a:lnTo>
                  <a:lnTo>
                    <a:pt x="53" y="100"/>
                  </a:lnTo>
                  <a:lnTo>
                    <a:pt x="53" y="106"/>
                  </a:lnTo>
                  <a:lnTo>
                    <a:pt x="53" y="110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7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5" y="129"/>
                  </a:lnTo>
                  <a:lnTo>
                    <a:pt x="55" y="129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74" y="138"/>
                  </a:lnTo>
                  <a:lnTo>
                    <a:pt x="76" y="142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7"/>
                  </a:lnTo>
                  <a:lnTo>
                    <a:pt x="74" y="157"/>
                  </a:lnTo>
                  <a:lnTo>
                    <a:pt x="72" y="157"/>
                  </a:lnTo>
                  <a:lnTo>
                    <a:pt x="72" y="157"/>
                  </a:lnTo>
                  <a:lnTo>
                    <a:pt x="70" y="155"/>
                  </a:lnTo>
                  <a:lnTo>
                    <a:pt x="68" y="157"/>
                  </a:lnTo>
                  <a:lnTo>
                    <a:pt x="66" y="159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1" y="170"/>
                  </a:lnTo>
                  <a:lnTo>
                    <a:pt x="55" y="176"/>
                  </a:lnTo>
                  <a:lnTo>
                    <a:pt x="51" y="180"/>
                  </a:lnTo>
                  <a:lnTo>
                    <a:pt x="45" y="182"/>
                  </a:lnTo>
                  <a:lnTo>
                    <a:pt x="45" y="182"/>
                  </a:lnTo>
                  <a:lnTo>
                    <a:pt x="42" y="182"/>
                  </a:lnTo>
                  <a:lnTo>
                    <a:pt x="40" y="187"/>
                  </a:lnTo>
                  <a:lnTo>
                    <a:pt x="38" y="189"/>
                  </a:lnTo>
                  <a:lnTo>
                    <a:pt x="34" y="191"/>
                  </a:lnTo>
                  <a:lnTo>
                    <a:pt x="34" y="191"/>
                  </a:lnTo>
                  <a:lnTo>
                    <a:pt x="28" y="193"/>
                  </a:lnTo>
                  <a:lnTo>
                    <a:pt x="25" y="197"/>
                  </a:lnTo>
                  <a:lnTo>
                    <a:pt x="25" y="199"/>
                  </a:lnTo>
                  <a:lnTo>
                    <a:pt x="25" y="199"/>
                  </a:lnTo>
                  <a:lnTo>
                    <a:pt x="23" y="204"/>
                  </a:lnTo>
                  <a:lnTo>
                    <a:pt x="21" y="206"/>
                  </a:lnTo>
                  <a:lnTo>
                    <a:pt x="13" y="206"/>
                  </a:lnTo>
                  <a:lnTo>
                    <a:pt x="13" y="206"/>
                  </a:lnTo>
                  <a:lnTo>
                    <a:pt x="11" y="208"/>
                  </a:lnTo>
                  <a:lnTo>
                    <a:pt x="9" y="210"/>
                  </a:lnTo>
                  <a:lnTo>
                    <a:pt x="6" y="214"/>
                  </a:lnTo>
                  <a:lnTo>
                    <a:pt x="4" y="218"/>
                  </a:lnTo>
                  <a:lnTo>
                    <a:pt x="4" y="218"/>
                  </a:lnTo>
                  <a:lnTo>
                    <a:pt x="2" y="218"/>
                  </a:lnTo>
                  <a:lnTo>
                    <a:pt x="2" y="223"/>
                  </a:lnTo>
                  <a:lnTo>
                    <a:pt x="4" y="227"/>
                  </a:lnTo>
                  <a:lnTo>
                    <a:pt x="4" y="227"/>
                  </a:lnTo>
                  <a:lnTo>
                    <a:pt x="6" y="231"/>
                  </a:lnTo>
                  <a:lnTo>
                    <a:pt x="6" y="235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11" y="248"/>
                  </a:lnTo>
                  <a:lnTo>
                    <a:pt x="13" y="255"/>
                  </a:lnTo>
                  <a:lnTo>
                    <a:pt x="11" y="261"/>
                  </a:lnTo>
                  <a:lnTo>
                    <a:pt x="11" y="261"/>
                  </a:lnTo>
                  <a:lnTo>
                    <a:pt x="4" y="274"/>
                  </a:lnTo>
                  <a:lnTo>
                    <a:pt x="4" y="278"/>
                  </a:lnTo>
                  <a:lnTo>
                    <a:pt x="6" y="278"/>
                  </a:lnTo>
                  <a:lnTo>
                    <a:pt x="6" y="278"/>
                  </a:lnTo>
                  <a:lnTo>
                    <a:pt x="9" y="280"/>
                  </a:lnTo>
                  <a:lnTo>
                    <a:pt x="13" y="282"/>
                  </a:lnTo>
                  <a:lnTo>
                    <a:pt x="17" y="284"/>
                  </a:lnTo>
                  <a:lnTo>
                    <a:pt x="21" y="286"/>
                  </a:lnTo>
                  <a:lnTo>
                    <a:pt x="21" y="286"/>
                  </a:lnTo>
                  <a:lnTo>
                    <a:pt x="25" y="286"/>
                  </a:lnTo>
                  <a:lnTo>
                    <a:pt x="28" y="288"/>
                  </a:lnTo>
                  <a:lnTo>
                    <a:pt x="30" y="291"/>
                  </a:lnTo>
                  <a:lnTo>
                    <a:pt x="34" y="291"/>
                  </a:lnTo>
                  <a:lnTo>
                    <a:pt x="34" y="291"/>
                  </a:lnTo>
                  <a:lnTo>
                    <a:pt x="36" y="291"/>
                  </a:lnTo>
                  <a:lnTo>
                    <a:pt x="38" y="293"/>
                  </a:lnTo>
                  <a:lnTo>
                    <a:pt x="45" y="295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66" y="293"/>
                  </a:lnTo>
                  <a:lnTo>
                    <a:pt x="81" y="288"/>
                  </a:lnTo>
                  <a:lnTo>
                    <a:pt x="95" y="284"/>
                  </a:lnTo>
                  <a:lnTo>
                    <a:pt x="108" y="282"/>
                  </a:lnTo>
                  <a:lnTo>
                    <a:pt x="108" y="282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31" y="269"/>
                  </a:lnTo>
                  <a:lnTo>
                    <a:pt x="131" y="269"/>
                  </a:lnTo>
                  <a:lnTo>
                    <a:pt x="140" y="265"/>
                  </a:lnTo>
                  <a:lnTo>
                    <a:pt x="148" y="259"/>
                  </a:lnTo>
                  <a:lnTo>
                    <a:pt x="155" y="255"/>
                  </a:lnTo>
                  <a:lnTo>
                    <a:pt x="159" y="248"/>
                  </a:lnTo>
                  <a:lnTo>
                    <a:pt x="159" y="2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7C7F80D8-4F33-42F4-A19F-BFB7E2AFA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972" y="2627279"/>
              <a:ext cx="407195" cy="325110"/>
            </a:xfrm>
            <a:custGeom>
              <a:avLst/>
              <a:gdLst>
                <a:gd name="T0" fmla="*/ 195 w 377"/>
                <a:gd name="T1" fmla="*/ 59 h 301"/>
                <a:gd name="T2" fmla="*/ 178 w 377"/>
                <a:gd name="T3" fmla="*/ 57 h 301"/>
                <a:gd name="T4" fmla="*/ 151 w 377"/>
                <a:gd name="T5" fmla="*/ 36 h 301"/>
                <a:gd name="T6" fmla="*/ 113 w 377"/>
                <a:gd name="T7" fmla="*/ 10 h 301"/>
                <a:gd name="T8" fmla="*/ 96 w 377"/>
                <a:gd name="T9" fmla="*/ 0 h 301"/>
                <a:gd name="T10" fmla="*/ 77 w 377"/>
                <a:gd name="T11" fmla="*/ 2 h 301"/>
                <a:gd name="T12" fmla="*/ 62 w 377"/>
                <a:gd name="T13" fmla="*/ 6 h 301"/>
                <a:gd name="T14" fmla="*/ 47 w 377"/>
                <a:gd name="T15" fmla="*/ 10 h 301"/>
                <a:gd name="T16" fmla="*/ 45 w 377"/>
                <a:gd name="T17" fmla="*/ 17 h 301"/>
                <a:gd name="T18" fmla="*/ 58 w 377"/>
                <a:gd name="T19" fmla="*/ 32 h 301"/>
                <a:gd name="T20" fmla="*/ 53 w 377"/>
                <a:gd name="T21" fmla="*/ 38 h 301"/>
                <a:gd name="T22" fmla="*/ 47 w 377"/>
                <a:gd name="T23" fmla="*/ 42 h 301"/>
                <a:gd name="T24" fmla="*/ 36 w 377"/>
                <a:gd name="T25" fmla="*/ 46 h 301"/>
                <a:gd name="T26" fmla="*/ 32 w 377"/>
                <a:gd name="T27" fmla="*/ 53 h 301"/>
                <a:gd name="T28" fmla="*/ 22 w 377"/>
                <a:gd name="T29" fmla="*/ 57 h 301"/>
                <a:gd name="T30" fmla="*/ 2 w 377"/>
                <a:gd name="T31" fmla="*/ 55 h 301"/>
                <a:gd name="T32" fmla="*/ 2 w 377"/>
                <a:gd name="T33" fmla="*/ 70 h 301"/>
                <a:gd name="T34" fmla="*/ 5 w 377"/>
                <a:gd name="T35" fmla="*/ 78 h 301"/>
                <a:gd name="T36" fmla="*/ 19 w 377"/>
                <a:gd name="T37" fmla="*/ 97 h 301"/>
                <a:gd name="T38" fmla="*/ 43 w 377"/>
                <a:gd name="T39" fmla="*/ 129 h 301"/>
                <a:gd name="T40" fmla="*/ 45 w 377"/>
                <a:gd name="T41" fmla="*/ 142 h 301"/>
                <a:gd name="T42" fmla="*/ 58 w 377"/>
                <a:gd name="T43" fmla="*/ 157 h 301"/>
                <a:gd name="T44" fmla="*/ 68 w 377"/>
                <a:gd name="T45" fmla="*/ 167 h 301"/>
                <a:gd name="T46" fmla="*/ 74 w 377"/>
                <a:gd name="T47" fmla="*/ 178 h 301"/>
                <a:gd name="T48" fmla="*/ 79 w 377"/>
                <a:gd name="T49" fmla="*/ 197 h 301"/>
                <a:gd name="T50" fmla="*/ 83 w 377"/>
                <a:gd name="T51" fmla="*/ 214 h 301"/>
                <a:gd name="T52" fmla="*/ 94 w 377"/>
                <a:gd name="T53" fmla="*/ 227 h 301"/>
                <a:gd name="T54" fmla="*/ 115 w 377"/>
                <a:gd name="T55" fmla="*/ 250 h 301"/>
                <a:gd name="T56" fmla="*/ 130 w 377"/>
                <a:gd name="T57" fmla="*/ 277 h 301"/>
                <a:gd name="T58" fmla="*/ 134 w 377"/>
                <a:gd name="T59" fmla="*/ 284 h 301"/>
                <a:gd name="T60" fmla="*/ 136 w 377"/>
                <a:gd name="T61" fmla="*/ 290 h 301"/>
                <a:gd name="T62" fmla="*/ 151 w 377"/>
                <a:gd name="T63" fmla="*/ 297 h 301"/>
                <a:gd name="T64" fmla="*/ 151 w 377"/>
                <a:gd name="T65" fmla="*/ 288 h 301"/>
                <a:gd name="T66" fmla="*/ 157 w 377"/>
                <a:gd name="T67" fmla="*/ 280 h 301"/>
                <a:gd name="T68" fmla="*/ 166 w 377"/>
                <a:gd name="T69" fmla="*/ 282 h 301"/>
                <a:gd name="T70" fmla="*/ 185 w 377"/>
                <a:gd name="T71" fmla="*/ 282 h 301"/>
                <a:gd name="T72" fmla="*/ 204 w 377"/>
                <a:gd name="T73" fmla="*/ 286 h 301"/>
                <a:gd name="T74" fmla="*/ 218 w 377"/>
                <a:gd name="T75" fmla="*/ 288 h 301"/>
                <a:gd name="T76" fmla="*/ 227 w 377"/>
                <a:gd name="T77" fmla="*/ 288 h 301"/>
                <a:gd name="T78" fmla="*/ 235 w 377"/>
                <a:gd name="T79" fmla="*/ 277 h 301"/>
                <a:gd name="T80" fmla="*/ 257 w 377"/>
                <a:gd name="T81" fmla="*/ 260 h 301"/>
                <a:gd name="T82" fmla="*/ 293 w 377"/>
                <a:gd name="T83" fmla="*/ 258 h 301"/>
                <a:gd name="T84" fmla="*/ 365 w 377"/>
                <a:gd name="T85" fmla="*/ 235 h 301"/>
                <a:gd name="T86" fmla="*/ 377 w 377"/>
                <a:gd name="T87" fmla="*/ 197 h 301"/>
                <a:gd name="T88" fmla="*/ 367 w 377"/>
                <a:gd name="T89" fmla="*/ 184 h 301"/>
                <a:gd name="T90" fmla="*/ 322 w 377"/>
                <a:gd name="T91" fmla="*/ 180 h 301"/>
                <a:gd name="T92" fmla="*/ 312 w 377"/>
                <a:gd name="T93" fmla="*/ 167 h 301"/>
                <a:gd name="T94" fmla="*/ 305 w 377"/>
                <a:gd name="T95" fmla="*/ 155 h 301"/>
                <a:gd name="T96" fmla="*/ 299 w 377"/>
                <a:gd name="T97" fmla="*/ 148 h 301"/>
                <a:gd name="T98" fmla="*/ 286 w 377"/>
                <a:gd name="T99" fmla="*/ 140 h 301"/>
                <a:gd name="T100" fmla="*/ 278 w 377"/>
                <a:gd name="T101" fmla="*/ 123 h 301"/>
                <a:gd name="T102" fmla="*/ 278 w 377"/>
                <a:gd name="T103" fmla="*/ 116 h 301"/>
                <a:gd name="T104" fmla="*/ 269 w 377"/>
                <a:gd name="T105" fmla="*/ 99 h 301"/>
                <a:gd name="T106" fmla="*/ 252 w 377"/>
                <a:gd name="T107" fmla="*/ 78 h 301"/>
                <a:gd name="T108" fmla="*/ 235 w 377"/>
                <a:gd name="T109" fmla="*/ 7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7" h="301">
                  <a:moveTo>
                    <a:pt x="225" y="63"/>
                  </a:moveTo>
                  <a:lnTo>
                    <a:pt x="225" y="63"/>
                  </a:lnTo>
                  <a:lnTo>
                    <a:pt x="195" y="59"/>
                  </a:lnTo>
                  <a:lnTo>
                    <a:pt x="195" y="59"/>
                  </a:lnTo>
                  <a:lnTo>
                    <a:pt x="185" y="59"/>
                  </a:lnTo>
                  <a:lnTo>
                    <a:pt x="178" y="57"/>
                  </a:lnTo>
                  <a:lnTo>
                    <a:pt x="174" y="53"/>
                  </a:lnTo>
                  <a:lnTo>
                    <a:pt x="174" y="53"/>
                  </a:lnTo>
                  <a:lnTo>
                    <a:pt x="151" y="36"/>
                  </a:lnTo>
                  <a:lnTo>
                    <a:pt x="130" y="21"/>
                  </a:lnTo>
                  <a:lnTo>
                    <a:pt x="130" y="21"/>
                  </a:lnTo>
                  <a:lnTo>
                    <a:pt x="113" y="10"/>
                  </a:lnTo>
                  <a:lnTo>
                    <a:pt x="102" y="4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7" y="2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43" y="15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53" y="25"/>
                  </a:lnTo>
                  <a:lnTo>
                    <a:pt x="58" y="29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38" y="42"/>
                  </a:lnTo>
                  <a:lnTo>
                    <a:pt x="36" y="44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4" y="51"/>
                  </a:lnTo>
                  <a:lnTo>
                    <a:pt x="32" y="53"/>
                  </a:lnTo>
                  <a:lnTo>
                    <a:pt x="26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5" y="49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70"/>
                  </a:lnTo>
                  <a:lnTo>
                    <a:pt x="2" y="76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7" y="80"/>
                  </a:lnTo>
                  <a:lnTo>
                    <a:pt x="11" y="85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34" y="118"/>
                  </a:lnTo>
                  <a:lnTo>
                    <a:pt x="43" y="129"/>
                  </a:lnTo>
                  <a:lnTo>
                    <a:pt x="45" y="138"/>
                  </a:lnTo>
                  <a:lnTo>
                    <a:pt x="45" y="138"/>
                  </a:lnTo>
                  <a:lnTo>
                    <a:pt x="45" y="142"/>
                  </a:lnTo>
                  <a:lnTo>
                    <a:pt x="47" y="146"/>
                  </a:lnTo>
                  <a:lnTo>
                    <a:pt x="51" y="152"/>
                  </a:lnTo>
                  <a:lnTo>
                    <a:pt x="58" y="157"/>
                  </a:lnTo>
                  <a:lnTo>
                    <a:pt x="58" y="157"/>
                  </a:lnTo>
                  <a:lnTo>
                    <a:pt x="64" y="163"/>
                  </a:lnTo>
                  <a:lnTo>
                    <a:pt x="68" y="167"/>
                  </a:lnTo>
                  <a:lnTo>
                    <a:pt x="70" y="174"/>
                  </a:lnTo>
                  <a:lnTo>
                    <a:pt x="74" y="178"/>
                  </a:lnTo>
                  <a:lnTo>
                    <a:pt x="74" y="178"/>
                  </a:lnTo>
                  <a:lnTo>
                    <a:pt x="77" y="180"/>
                  </a:lnTo>
                  <a:lnTo>
                    <a:pt x="79" y="184"/>
                  </a:lnTo>
                  <a:lnTo>
                    <a:pt x="79" y="197"/>
                  </a:lnTo>
                  <a:lnTo>
                    <a:pt x="79" y="197"/>
                  </a:lnTo>
                  <a:lnTo>
                    <a:pt x="81" y="205"/>
                  </a:lnTo>
                  <a:lnTo>
                    <a:pt x="83" y="214"/>
                  </a:lnTo>
                  <a:lnTo>
                    <a:pt x="87" y="220"/>
                  </a:lnTo>
                  <a:lnTo>
                    <a:pt x="94" y="227"/>
                  </a:lnTo>
                  <a:lnTo>
                    <a:pt x="94" y="227"/>
                  </a:lnTo>
                  <a:lnTo>
                    <a:pt x="106" y="237"/>
                  </a:lnTo>
                  <a:lnTo>
                    <a:pt x="110" y="244"/>
                  </a:lnTo>
                  <a:lnTo>
                    <a:pt x="115" y="250"/>
                  </a:lnTo>
                  <a:lnTo>
                    <a:pt x="115" y="250"/>
                  </a:lnTo>
                  <a:lnTo>
                    <a:pt x="121" y="265"/>
                  </a:lnTo>
                  <a:lnTo>
                    <a:pt x="130" y="277"/>
                  </a:lnTo>
                  <a:lnTo>
                    <a:pt x="130" y="277"/>
                  </a:lnTo>
                  <a:lnTo>
                    <a:pt x="134" y="282"/>
                  </a:lnTo>
                  <a:lnTo>
                    <a:pt x="134" y="284"/>
                  </a:lnTo>
                  <a:lnTo>
                    <a:pt x="136" y="288"/>
                  </a:lnTo>
                  <a:lnTo>
                    <a:pt x="136" y="290"/>
                  </a:lnTo>
                  <a:lnTo>
                    <a:pt x="136" y="290"/>
                  </a:lnTo>
                  <a:lnTo>
                    <a:pt x="142" y="301"/>
                  </a:lnTo>
                  <a:lnTo>
                    <a:pt x="142" y="301"/>
                  </a:lnTo>
                  <a:lnTo>
                    <a:pt x="151" y="297"/>
                  </a:lnTo>
                  <a:lnTo>
                    <a:pt x="151" y="297"/>
                  </a:lnTo>
                  <a:lnTo>
                    <a:pt x="151" y="292"/>
                  </a:lnTo>
                  <a:lnTo>
                    <a:pt x="151" y="288"/>
                  </a:lnTo>
                  <a:lnTo>
                    <a:pt x="151" y="288"/>
                  </a:lnTo>
                  <a:lnTo>
                    <a:pt x="153" y="284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63" y="282"/>
                  </a:lnTo>
                  <a:lnTo>
                    <a:pt x="166" y="282"/>
                  </a:lnTo>
                  <a:lnTo>
                    <a:pt x="172" y="282"/>
                  </a:lnTo>
                  <a:lnTo>
                    <a:pt x="172" y="282"/>
                  </a:lnTo>
                  <a:lnTo>
                    <a:pt x="185" y="282"/>
                  </a:lnTo>
                  <a:lnTo>
                    <a:pt x="193" y="284"/>
                  </a:lnTo>
                  <a:lnTo>
                    <a:pt x="193" y="284"/>
                  </a:lnTo>
                  <a:lnTo>
                    <a:pt x="204" y="286"/>
                  </a:lnTo>
                  <a:lnTo>
                    <a:pt x="212" y="286"/>
                  </a:lnTo>
                  <a:lnTo>
                    <a:pt x="218" y="288"/>
                  </a:lnTo>
                  <a:lnTo>
                    <a:pt x="218" y="288"/>
                  </a:lnTo>
                  <a:lnTo>
                    <a:pt x="221" y="290"/>
                  </a:lnTo>
                  <a:lnTo>
                    <a:pt x="225" y="290"/>
                  </a:lnTo>
                  <a:lnTo>
                    <a:pt x="227" y="288"/>
                  </a:lnTo>
                  <a:lnTo>
                    <a:pt x="229" y="284"/>
                  </a:lnTo>
                  <a:lnTo>
                    <a:pt x="229" y="284"/>
                  </a:lnTo>
                  <a:lnTo>
                    <a:pt x="235" y="277"/>
                  </a:lnTo>
                  <a:lnTo>
                    <a:pt x="244" y="271"/>
                  </a:lnTo>
                  <a:lnTo>
                    <a:pt x="257" y="260"/>
                  </a:lnTo>
                  <a:lnTo>
                    <a:pt x="257" y="260"/>
                  </a:lnTo>
                  <a:lnTo>
                    <a:pt x="274" y="258"/>
                  </a:lnTo>
                  <a:lnTo>
                    <a:pt x="293" y="258"/>
                  </a:lnTo>
                  <a:lnTo>
                    <a:pt x="293" y="258"/>
                  </a:lnTo>
                  <a:lnTo>
                    <a:pt x="331" y="246"/>
                  </a:lnTo>
                  <a:lnTo>
                    <a:pt x="365" y="235"/>
                  </a:lnTo>
                  <a:lnTo>
                    <a:pt x="365" y="235"/>
                  </a:lnTo>
                  <a:lnTo>
                    <a:pt x="371" y="216"/>
                  </a:lnTo>
                  <a:lnTo>
                    <a:pt x="377" y="197"/>
                  </a:lnTo>
                  <a:lnTo>
                    <a:pt x="377" y="197"/>
                  </a:lnTo>
                  <a:lnTo>
                    <a:pt x="373" y="191"/>
                  </a:lnTo>
                  <a:lnTo>
                    <a:pt x="371" y="186"/>
                  </a:lnTo>
                  <a:lnTo>
                    <a:pt x="367" y="184"/>
                  </a:lnTo>
                  <a:lnTo>
                    <a:pt x="367" y="184"/>
                  </a:lnTo>
                  <a:lnTo>
                    <a:pt x="343" y="182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16" y="174"/>
                  </a:lnTo>
                  <a:lnTo>
                    <a:pt x="312" y="167"/>
                  </a:lnTo>
                  <a:lnTo>
                    <a:pt x="310" y="161"/>
                  </a:lnTo>
                  <a:lnTo>
                    <a:pt x="310" y="161"/>
                  </a:lnTo>
                  <a:lnTo>
                    <a:pt x="305" y="155"/>
                  </a:lnTo>
                  <a:lnTo>
                    <a:pt x="301" y="148"/>
                  </a:lnTo>
                  <a:lnTo>
                    <a:pt x="301" y="148"/>
                  </a:lnTo>
                  <a:lnTo>
                    <a:pt x="299" y="148"/>
                  </a:lnTo>
                  <a:lnTo>
                    <a:pt x="295" y="148"/>
                  </a:lnTo>
                  <a:lnTo>
                    <a:pt x="290" y="144"/>
                  </a:lnTo>
                  <a:lnTo>
                    <a:pt x="286" y="140"/>
                  </a:lnTo>
                  <a:lnTo>
                    <a:pt x="286" y="140"/>
                  </a:lnTo>
                  <a:lnTo>
                    <a:pt x="280" y="129"/>
                  </a:lnTo>
                  <a:lnTo>
                    <a:pt x="278" y="123"/>
                  </a:lnTo>
                  <a:lnTo>
                    <a:pt x="278" y="118"/>
                  </a:lnTo>
                  <a:lnTo>
                    <a:pt x="278" y="118"/>
                  </a:lnTo>
                  <a:lnTo>
                    <a:pt x="278" y="116"/>
                  </a:lnTo>
                  <a:lnTo>
                    <a:pt x="278" y="110"/>
                  </a:lnTo>
                  <a:lnTo>
                    <a:pt x="269" y="99"/>
                  </a:lnTo>
                  <a:lnTo>
                    <a:pt x="269" y="99"/>
                  </a:lnTo>
                  <a:lnTo>
                    <a:pt x="259" y="91"/>
                  </a:lnTo>
                  <a:lnTo>
                    <a:pt x="254" y="85"/>
                  </a:lnTo>
                  <a:lnTo>
                    <a:pt x="252" y="78"/>
                  </a:lnTo>
                  <a:lnTo>
                    <a:pt x="252" y="78"/>
                  </a:lnTo>
                  <a:lnTo>
                    <a:pt x="248" y="72"/>
                  </a:lnTo>
                  <a:lnTo>
                    <a:pt x="235" y="72"/>
                  </a:lnTo>
                  <a:lnTo>
                    <a:pt x="225" y="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1">
              <a:extLst>
                <a:ext uri="{FF2B5EF4-FFF2-40B4-BE49-F238E27FC236}">
                  <a16:creationId xmlns:a16="http://schemas.microsoft.com/office/drawing/2014/main" id="{0E56A39D-7BCF-492B-BE23-41C6DD18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1801" y="2776333"/>
              <a:ext cx="152293" cy="173896"/>
            </a:xfrm>
            <a:custGeom>
              <a:avLst/>
              <a:gdLst>
                <a:gd name="T0" fmla="*/ 72 w 141"/>
                <a:gd name="T1" fmla="*/ 17 h 161"/>
                <a:gd name="T2" fmla="*/ 55 w 141"/>
                <a:gd name="T3" fmla="*/ 46 h 161"/>
                <a:gd name="T4" fmla="*/ 57 w 141"/>
                <a:gd name="T5" fmla="*/ 46 h 161"/>
                <a:gd name="T6" fmla="*/ 61 w 141"/>
                <a:gd name="T7" fmla="*/ 48 h 161"/>
                <a:gd name="T8" fmla="*/ 67 w 141"/>
                <a:gd name="T9" fmla="*/ 59 h 161"/>
                <a:gd name="T10" fmla="*/ 61 w 141"/>
                <a:gd name="T11" fmla="*/ 78 h 161"/>
                <a:gd name="T12" fmla="*/ 55 w 141"/>
                <a:gd name="T13" fmla="*/ 97 h 161"/>
                <a:gd name="T14" fmla="*/ 0 w 141"/>
                <a:gd name="T15" fmla="*/ 116 h 161"/>
                <a:gd name="T16" fmla="*/ 21 w 141"/>
                <a:gd name="T17" fmla="*/ 161 h 161"/>
                <a:gd name="T18" fmla="*/ 27 w 141"/>
                <a:gd name="T19" fmla="*/ 159 h 161"/>
                <a:gd name="T20" fmla="*/ 42 w 141"/>
                <a:gd name="T21" fmla="*/ 154 h 161"/>
                <a:gd name="T22" fmla="*/ 55 w 141"/>
                <a:gd name="T23" fmla="*/ 152 h 161"/>
                <a:gd name="T24" fmla="*/ 59 w 141"/>
                <a:gd name="T25" fmla="*/ 148 h 161"/>
                <a:gd name="T26" fmla="*/ 63 w 141"/>
                <a:gd name="T27" fmla="*/ 139 h 161"/>
                <a:gd name="T28" fmla="*/ 67 w 141"/>
                <a:gd name="T29" fmla="*/ 137 h 161"/>
                <a:gd name="T30" fmla="*/ 78 w 141"/>
                <a:gd name="T31" fmla="*/ 137 h 161"/>
                <a:gd name="T32" fmla="*/ 82 w 141"/>
                <a:gd name="T33" fmla="*/ 135 h 161"/>
                <a:gd name="T34" fmla="*/ 86 w 141"/>
                <a:gd name="T35" fmla="*/ 129 h 161"/>
                <a:gd name="T36" fmla="*/ 93 w 141"/>
                <a:gd name="T37" fmla="*/ 120 h 161"/>
                <a:gd name="T38" fmla="*/ 101 w 141"/>
                <a:gd name="T39" fmla="*/ 118 h 161"/>
                <a:gd name="T40" fmla="*/ 105 w 141"/>
                <a:gd name="T41" fmla="*/ 114 h 161"/>
                <a:gd name="T42" fmla="*/ 105 w 141"/>
                <a:gd name="T43" fmla="*/ 101 h 161"/>
                <a:gd name="T44" fmla="*/ 110 w 141"/>
                <a:gd name="T45" fmla="*/ 91 h 161"/>
                <a:gd name="T46" fmla="*/ 120 w 141"/>
                <a:gd name="T47" fmla="*/ 86 h 161"/>
                <a:gd name="T48" fmla="*/ 124 w 141"/>
                <a:gd name="T49" fmla="*/ 80 h 161"/>
                <a:gd name="T50" fmla="*/ 131 w 141"/>
                <a:gd name="T51" fmla="*/ 70 h 161"/>
                <a:gd name="T52" fmla="*/ 139 w 141"/>
                <a:gd name="T53" fmla="*/ 59 h 161"/>
                <a:gd name="T54" fmla="*/ 141 w 141"/>
                <a:gd name="T55" fmla="*/ 50 h 161"/>
                <a:gd name="T56" fmla="*/ 139 w 141"/>
                <a:gd name="T57" fmla="*/ 48 h 161"/>
                <a:gd name="T58" fmla="*/ 131 w 141"/>
                <a:gd name="T59" fmla="*/ 42 h 161"/>
                <a:gd name="T60" fmla="*/ 124 w 141"/>
                <a:gd name="T61" fmla="*/ 31 h 161"/>
                <a:gd name="T62" fmla="*/ 112 w 141"/>
                <a:gd name="T63" fmla="*/ 27 h 161"/>
                <a:gd name="T64" fmla="*/ 93 w 141"/>
                <a:gd name="T65" fmla="*/ 19 h 161"/>
                <a:gd name="T66" fmla="*/ 91 w 141"/>
                <a:gd name="T67" fmla="*/ 17 h 161"/>
                <a:gd name="T68" fmla="*/ 84 w 141"/>
                <a:gd name="T69" fmla="*/ 0 h 161"/>
                <a:gd name="T70" fmla="*/ 72 w 141"/>
                <a:gd name="T71" fmla="*/ 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61">
                  <a:moveTo>
                    <a:pt x="72" y="4"/>
                  </a:moveTo>
                  <a:lnTo>
                    <a:pt x="72" y="17"/>
                  </a:lnTo>
                  <a:lnTo>
                    <a:pt x="61" y="31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1" y="48"/>
                  </a:lnTo>
                  <a:lnTo>
                    <a:pt x="63" y="53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1" y="78"/>
                  </a:lnTo>
                  <a:lnTo>
                    <a:pt x="55" y="97"/>
                  </a:lnTo>
                  <a:lnTo>
                    <a:pt x="55" y="97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21" y="161"/>
                  </a:lnTo>
                  <a:lnTo>
                    <a:pt x="21" y="161"/>
                  </a:lnTo>
                  <a:lnTo>
                    <a:pt x="27" y="159"/>
                  </a:lnTo>
                  <a:lnTo>
                    <a:pt x="27" y="159"/>
                  </a:lnTo>
                  <a:lnTo>
                    <a:pt x="33" y="154"/>
                  </a:lnTo>
                  <a:lnTo>
                    <a:pt x="42" y="154"/>
                  </a:lnTo>
                  <a:lnTo>
                    <a:pt x="55" y="152"/>
                  </a:lnTo>
                  <a:lnTo>
                    <a:pt x="55" y="152"/>
                  </a:lnTo>
                  <a:lnTo>
                    <a:pt x="59" y="150"/>
                  </a:lnTo>
                  <a:lnTo>
                    <a:pt x="59" y="148"/>
                  </a:lnTo>
                  <a:lnTo>
                    <a:pt x="59" y="144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67" y="137"/>
                  </a:lnTo>
                  <a:lnTo>
                    <a:pt x="74" y="135"/>
                  </a:lnTo>
                  <a:lnTo>
                    <a:pt x="78" y="137"/>
                  </a:lnTo>
                  <a:lnTo>
                    <a:pt x="82" y="135"/>
                  </a:lnTo>
                  <a:lnTo>
                    <a:pt x="82" y="135"/>
                  </a:lnTo>
                  <a:lnTo>
                    <a:pt x="84" y="133"/>
                  </a:lnTo>
                  <a:lnTo>
                    <a:pt x="86" y="129"/>
                  </a:lnTo>
                  <a:lnTo>
                    <a:pt x="88" y="122"/>
                  </a:lnTo>
                  <a:lnTo>
                    <a:pt x="93" y="120"/>
                  </a:lnTo>
                  <a:lnTo>
                    <a:pt x="93" y="120"/>
                  </a:lnTo>
                  <a:lnTo>
                    <a:pt x="101" y="118"/>
                  </a:lnTo>
                  <a:lnTo>
                    <a:pt x="103" y="116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01"/>
                  </a:lnTo>
                  <a:lnTo>
                    <a:pt x="108" y="93"/>
                  </a:lnTo>
                  <a:lnTo>
                    <a:pt x="110" y="91"/>
                  </a:lnTo>
                  <a:lnTo>
                    <a:pt x="110" y="91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4" y="80"/>
                  </a:lnTo>
                  <a:lnTo>
                    <a:pt x="124" y="80"/>
                  </a:lnTo>
                  <a:lnTo>
                    <a:pt x="131" y="70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41" y="53"/>
                  </a:lnTo>
                  <a:lnTo>
                    <a:pt x="141" y="50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35" y="46"/>
                  </a:lnTo>
                  <a:lnTo>
                    <a:pt x="131" y="42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0" y="29"/>
                  </a:lnTo>
                  <a:lnTo>
                    <a:pt x="112" y="27"/>
                  </a:lnTo>
                  <a:lnTo>
                    <a:pt x="103" y="25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1" y="17"/>
                  </a:lnTo>
                  <a:lnTo>
                    <a:pt x="88" y="10"/>
                  </a:lnTo>
                  <a:lnTo>
                    <a:pt x="84" y="0"/>
                  </a:lnTo>
                  <a:lnTo>
                    <a:pt x="78" y="4"/>
                  </a:lnTo>
                  <a:lnTo>
                    <a:pt x="7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2">
              <a:extLst>
                <a:ext uri="{FF2B5EF4-FFF2-40B4-BE49-F238E27FC236}">
                  <a16:creationId xmlns:a16="http://schemas.microsoft.com/office/drawing/2014/main" id="{5C409C79-129F-4EEC-B9C1-66B644353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879" y="2757971"/>
              <a:ext cx="20522" cy="29163"/>
            </a:xfrm>
            <a:custGeom>
              <a:avLst/>
              <a:gdLst>
                <a:gd name="T0" fmla="*/ 15 w 19"/>
                <a:gd name="T1" fmla="*/ 27 h 27"/>
                <a:gd name="T2" fmla="*/ 15 w 19"/>
                <a:gd name="T3" fmla="*/ 27 h 27"/>
                <a:gd name="T4" fmla="*/ 17 w 19"/>
                <a:gd name="T5" fmla="*/ 23 h 27"/>
                <a:gd name="T6" fmla="*/ 17 w 19"/>
                <a:gd name="T7" fmla="*/ 23 h 27"/>
                <a:gd name="T8" fmla="*/ 19 w 19"/>
                <a:gd name="T9" fmla="*/ 17 h 27"/>
                <a:gd name="T10" fmla="*/ 19 w 19"/>
                <a:gd name="T11" fmla="*/ 10 h 27"/>
                <a:gd name="T12" fmla="*/ 17 w 19"/>
                <a:gd name="T13" fmla="*/ 4 h 27"/>
                <a:gd name="T14" fmla="*/ 17 w 19"/>
                <a:gd name="T15" fmla="*/ 2 h 27"/>
                <a:gd name="T16" fmla="*/ 15 w 19"/>
                <a:gd name="T17" fmla="*/ 0 h 27"/>
                <a:gd name="T18" fmla="*/ 15 w 19"/>
                <a:gd name="T19" fmla="*/ 0 h 27"/>
                <a:gd name="T20" fmla="*/ 11 w 19"/>
                <a:gd name="T21" fmla="*/ 0 h 27"/>
                <a:gd name="T22" fmla="*/ 9 w 19"/>
                <a:gd name="T23" fmla="*/ 2 h 27"/>
                <a:gd name="T24" fmla="*/ 4 w 19"/>
                <a:gd name="T25" fmla="*/ 6 h 27"/>
                <a:gd name="T26" fmla="*/ 2 w 19"/>
                <a:gd name="T27" fmla="*/ 17 h 27"/>
                <a:gd name="T28" fmla="*/ 2 w 19"/>
                <a:gd name="T29" fmla="*/ 17 h 27"/>
                <a:gd name="T30" fmla="*/ 0 w 19"/>
                <a:gd name="T31" fmla="*/ 19 h 27"/>
                <a:gd name="T32" fmla="*/ 0 w 19"/>
                <a:gd name="T33" fmla="*/ 19 h 27"/>
                <a:gd name="T34" fmla="*/ 4 w 19"/>
                <a:gd name="T35" fmla="*/ 23 h 27"/>
                <a:gd name="T36" fmla="*/ 9 w 19"/>
                <a:gd name="T37" fmla="*/ 27 h 27"/>
                <a:gd name="T38" fmla="*/ 13 w 19"/>
                <a:gd name="T39" fmla="*/ 27 h 27"/>
                <a:gd name="T40" fmla="*/ 15 w 19"/>
                <a:gd name="T41" fmla="*/ 27 h 27"/>
                <a:gd name="T42" fmla="*/ 15 w 19"/>
                <a:gd name="T4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7">
                  <a:moveTo>
                    <a:pt x="15" y="27"/>
                  </a:moveTo>
                  <a:lnTo>
                    <a:pt x="15" y="27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4" y="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3">
              <a:extLst>
                <a:ext uri="{FF2B5EF4-FFF2-40B4-BE49-F238E27FC236}">
                  <a16:creationId xmlns:a16="http://schemas.microsoft.com/office/drawing/2014/main" id="{38AC82A5-7E9E-4FDE-A032-DF02855AD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1801" y="2752570"/>
              <a:ext cx="90728" cy="73447"/>
            </a:xfrm>
            <a:custGeom>
              <a:avLst/>
              <a:gdLst>
                <a:gd name="T0" fmla="*/ 12 w 84"/>
                <a:gd name="T1" fmla="*/ 64 h 68"/>
                <a:gd name="T2" fmla="*/ 12 w 84"/>
                <a:gd name="T3" fmla="*/ 64 h 68"/>
                <a:gd name="T4" fmla="*/ 29 w 84"/>
                <a:gd name="T5" fmla="*/ 66 h 68"/>
                <a:gd name="T6" fmla="*/ 55 w 84"/>
                <a:gd name="T7" fmla="*/ 68 h 68"/>
                <a:gd name="T8" fmla="*/ 61 w 84"/>
                <a:gd name="T9" fmla="*/ 53 h 68"/>
                <a:gd name="T10" fmla="*/ 72 w 84"/>
                <a:gd name="T11" fmla="*/ 39 h 68"/>
                <a:gd name="T12" fmla="*/ 72 w 84"/>
                <a:gd name="T13" fmla="*/ 26 h 68"/>
                <a:gd name="T14" fmla="*/ 78 w 84"/>
                <a:gd name="T15" fmla="*/ 26 h 68"/>
                <a:gd name="T16" fmla="*/ 84 w 84"/>
                <a:gd name="T17" fmla="*/ 22 h 68"/>
                <a:gd name="T18" fmla="*/ 84 w 84"/>
                <a:gd name="T19" fmla="*/ 22 h 68"/>
                <a:gd name="T20" fmla="*/ 82 w 84"/>
                <a:gd name="T21" fmla="*/ 7 h 68"/>
                <a:gd name="T22" fmla="*/ 80 w 84"/>
                <a:gd name="T23" fmla="*/ 2 h 68"/>
                <a:gd name="T24" fmla="*/ 80 w 84"/>
                <a:gd name="T25" fmla="*/ 0 h 68"/>
                <a:gd name="T26" fmla="*/ 80 w 84"/>
                <a:gd name="T27" fmla="*/ 0 h 68"/>
                <a:gd name="T28" fmla="*/ 76 w 84"/>
                <a:gd name="T29" fmla="*/ 2 h 68"/>
                <a:gd name="T30" fmla="*/ 69 w 84"/>
                <a:gd name="T31" fmla="*/ 9 h 68"/>
                <a:gd name="T32" fmla="*/ 63 w 84"/>
                <a:gd name="T33" fmla="*/ 15 h 68"/>
                <a:gd name="T34" fmla="*/ 59 w 84"/>
                <a:gd name="T35" fmla="*/ 24 h 68"/>
                <a:gd name="T36" fmla="*/ 59 w 84"/>
                <a:gd name="T37" fmla="*/ 24 h 68"/>
                <a:gd name="T38" fmla="*/ 52 w 84"/>
                <a:gd name="T39" fmla="*/ 32 h 68"/>
                <a:gd name="T40" fmla="*/ 44 w 84"/>
                <a:gd name="T41" fmla="*/ 36 h 68"/>
                <a:gd name="T42" fmla="*/ 33 w 84"/>
                <a:gd name="T43" fmla="*/ 41 h 68"/>
                <a:gd name="T44" fmla="*/ 25 w 84"/>
                <a:gd name="T45" fmla="*/ 41 h 68"/>
                <a:gd name="T46" fmla="*/ 25 w 84"/>
                <a:gd name="T47" fmla="*/ 41 h 68"/>
                <a:gd name="T48" fmla="*/ 16 w 84"/>
                <a:gd name="T49" fmla="*/ 39 h 68"/>
                <a:gd name="T50" fmla="*/ 10 w 84"/>
                <a:gd name="T51" fmla="*/ 41 h 68"/>
                <a:gd name="T52" fmla="*/ 4 w 84"/>
                <a:gd name="T53" fmla="*/ 45 h 68"/>
                <a:gd name="T54" fmla="*/ 4 w 84"/>
                <a:gd name="T55" fmla="*/ 45 h 68"/>
                <a:gd name="T56" fmla="*/ 0 w 84"/>
                <a:gd name="T57" fmla="*/ 45 h 68"/>
                <a:gd name="T58" fmla="*/ 0 w 84"/>
                <a:gd name="T59" fmla="*/ 45 h 68"/>
                <a:gd name="T60" fmla="*/ 2 w 84"/>
                <a:gd name="T61" fmla="*/ 51 h 68"/>
                <a:gd name="T62" fmla="*/ 6 w 84"/>
                <a:gd name="T63" fmla="*/ 58 h 68"/>
                <a:gd name="T64" fmla="*/ 12 w 84"/>
                <a:gd name="T65" fmla="*/ 64 h 68"/>
                <a:gd name="T66" fmla="*/ 12 w 84"/>
                <a:gd name="T67" fmla="*/ 6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4" h="68">
                  <a:moveTo>
                    <a:pt x="12" y="64"/>
                  </a:moveTo>
                  <a:lnTo>
                    <a:pt x="12" y="64"/>
                  </a:lnTo>
                  <a:lnTo>
                    <a:pt x="29" y="66"/>
                  </a:lnTo>
                  <a:lnTo>
                    <a:pt x="55" y="68"/>
                  </a:lnTo>
                  <a:lnTo>
                    <a:pt x="61" y="53"/>
                  </a:lnTo>
                  <a:lnTo>
                    <a:pt x="72" y="39"/>
                  </a:lnTo>
                  <a:lnTo>
                    <a:pt x="72" y="26"/>
                  </a:lnTo>
                  <a:lnTo>
                    <a:pt x="78" y="26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7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69" y="9"/>
                  </a:lnTo>
                  <a:lnTo>
                    <a:pt x="63" y="15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2" y="32"/>
                  </a:lnTo>
                  <a:lnTo>
                    <a:pt x="44" y="36"/>
                  </a:lnTo>
                  <a:lnTo>
                    <a:pt x="33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16" y="39"/>
                  </a:lnTo>
                  <a:lnTo>
                    <a:pt x="1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51"/>
                  </a:lnTo>
                  <a:lnTo>
                    <a:pt x="6" y="58"/>
                  </a:lnTo>
                  <a:lnTo>
                    <a:pt x="12" y="64"/>
                  </a:lnTo>
                  <a:lnTo>
                    <a:pt x="12" y="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4">
              <a:extLst>
                <a:ext uri="{FF2B5EF4-FFF2-40B4-BE49-F238E27FC236}">
                  <a16:creationId xmlns:a16="http://schemas.microsoft.com/office/drawing/2014/main" id="{E547EAE2-0F9F-4BDC-AB70-0D521C05F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1240" y="3146806"/>
              <a:ext cx="370472" cy="112330"/>
            </a:xfrm>
            <a:custGeom>
              <a:avLst/>
              <a:gdLst>
                <a:gd name="T0" fmla="*/ 60 w 343"/>
                <a:gd name="T1" fmla="*/ 32 h 104"/>
                <a:gd name="T2" fmla="*/ 49 w 343"/>
                <a:gd name="T3" fmla="*/ 19 h 104"/>
                <a:gd name="T4" fmla="*/ 45 w 343"/>
                <a:gd name="T5" fmla="*/ 15 h 104"/>
                <a:gd name="T6" fmla="*/ 41 w 343"/>
                <a:gd name="T7" fmla="*/ 11 h 104"/>
                <a:gd name="T8" fmla="*/ 36 w 343"/>
                <a:gd name="T9" fmla="*/ 11 h 104"/>
                <a:gd name="T10" fmla="*/ 32 w 343"/>
                <a:gd name="T11" fmla="*/ 15 h 104"/>
                <a:gd name="T12" fmla="*/ 19 w 343"/>
                <a:gd name="T13" fmla="*/ 15 h 104"/>
                <a:gd name="T14" fmla="*/ 15 w 343"/>
                <a:gd name="T15" fmla="*/ 4 h 104"/>
                <a:gd name="T16" fmla="*/ 0 w 343"/>
                <a:gd name="T17" fmla="*/ 2 h 104"/>
                <a:gd name="T18" fmla="*/ 5 w 343"/>
                <a:gd name="T19" fmla="*/ 30 h 104"/>
                <a:gd name="T20" fmla="*/ 13 w 343"/>
                <a:gd name="T21" fmla="*/ 49 h 104"/>
                <a:gd name="T22" fmla="*/ 26 w 343"/>
                <a:gd name="T23" fmla="*/ 68 h 104"/>
                <a:gd name="T24" fmla="*/ 41 w 343"/>
                <a:gd name="T25" fmla="*/ 80 h 104"/>
                <a:gd name="T26" fmla="*/ 74 w 343"/>
                <a:gd name="T27" fmla="*/ 97 h 104"/>
                <a:gd name="T28" fmla="*/ 74 w 343"/>
                <a:gd name="T29" fmla="*/ 93 h 104"/>
                <a:gd name="T30" fmla="*/ 62 w 343"/>
                <a:gd name="T31" fmla="*/ 72 h 104"/>
                <a:gd name="T32" fmla="*/ 62 w 343"/>
                <a:gd name="T33" fmla="*/ 38 h 104"/>
                <a:gd name="T34" fmla="*/ 333 w 343"/>
                <a:gd name="T35" fmla="*/ 19 h 104"/>
                <a:gd name="T36" fmla="*/ 316 w 343"/>
                <a:gd name="T37" fmla="*/ 15 h 104"/>
                <a:gd name="T38" fmla="*/ 310 w 343"/>
                <a:gd name="T39" fmla="*/ 4 h 104"/>
                <a:gd name="T40" fmla="*/ 299 w 343"/>
                <a:gd name="T41" fmla="*/ 0 h 104"/>
                <a:gd name="T42" fmla="*/ 286 w 343"/>
                <a:gd name="T43" fmla="*/ 13 h 104"/>
                <a:gd name="T44" fmla="*/ 284 w 343"/>
                <a:gd name="T45" fmla="*/ 21 h 104"/>
                <a:gd name="T46" fmla="*/ 276 w 343"/>
                <a:gd name="T47" fmla="*/ 30 h 104"/>
                <a:gd name="T48" fmla="*/ 271 w 343"/>
                <a:gd name="T49" fmla="*/ 36 h 104"/>
                <a:gd name="T50" fmla="*/ 274 w 343"/>
                <a:gd name="T51" fmla="*/ 44 h 104"/>
                <a:gd name="T52" fmla="*/ 269 w 343"/>
                <a:gd name="T53" fmla="*/ 47 h 104"/>
                <a:gd name="T54" fmla="*/ 261 w 343"/>
                <a:gd name="T55" fmla="*/ 49 h 104"/>
                <a:gd name="T56" fmla="*/ 250 w 343"/>
                <a:gd name="T57" fmla="*/ 36 h 104"/>
                <a:gd name="T58" fmla="*/ 250 w 343"/>
                <a:gd name="T59" fmla="*/ 36 h 104"/>
                <a:gd name="T60" fmla="*/ 238 w 343"/>
                <a:gd name="T61" fmla="*/ 53 h 104"/>
                <a:gd name="T62" fmla="*/ 231 w 343"/>
                <a:gd name="T63" fmla="*/ 68 h 104"/>
                <a:gd name="T64" fmla="*/ 210 w 343"/>
                <a:gd name="T65" fmla="*/ 70 h 104"/>
                <a:gd name="T66" fmla="*/ 199 w 343"/>
                <a:gd name="T67" fmla="*/ 78 h 104"/>
                <a:gd name="T68" fmla="*/ 197 w 343"/>
                <a:gd name="T69" fmla="*/ 93 h 104"/>
                <a:gd name="T70" fmla="*/ 187 w 343"/>
                <a:gd name="T71" fmla="*/ 91 h 104"/>
                <a:gd name="T72" fmla="*/ 174 w 343"/>
                <a:gd name="T73" fmla="*/ 93 h 104"/>
                <a:gd name="T74" fmla="*/ 180 w 343"/>
                <a:gd name="T75" fmla="*/ 100 h 104"/>
                <a:gd name="T76" fmla="*/ 191 w 343"/>
                <a:gd name="T77" fmla="*/ 104 h 104"/>
                <a:gd name="T78" fmla="*/ 202 w 343"/>
                <a:gd name="T79" fmla="*/ 104 h 104"/>
                <a:gd name="T80" fmla="*/ 214 w 343"/>
                <a:gd name="T81" fmla="*/ 102 h 104"/>
                <a:gd name="T82" fmla="*/ 233 w 343"/>
                <a:gd name="T83" fmla="*/ 95 h 104"/>
                <a:gd name="T84" fmla="*/ 242 w 343"/>
                <a:gd name="T85" fmla="*/ 100 h 104"/>
                <a:gd name="T86" fmla="*/ 250 w 343"/>
                <a:gd name="T87" fmla="*/ 97 h 104"/>
                <a:gd name="T88" fmla="*/ 265 w 343"/>
                <a:gd name="T89" fmla="*/ 93 h 104"/>
                <a:gd name="T90" fmla="*/ 265 w 343"/>
                <a:gd name="T91" fmla="*/ 83 h 104"/>
                <a:gd name="T92" fmla="*/ 269 w 343"/>
                <a:gd name="T93" fmla="*/ 70 h 104"/>
                <a:gd name="T94" fmla="*/ 271 w 343"/>
                <a:gd name="T95" fmla="*/ 68 h 104"/>
                <a:gd name="T96" fmla="*/ 280 w 343"/>
                <a:gd name="T97" fmla="*/ 59 h 104"/>
                <a:gd name="T98" fmla="*/ 282 w 343"/>
                <a:gd name="T99" fmla="*/ 51 h 104"/>
                <a:gd name="T100" fmla="*/ 301 w 343"/>
                <a:gd name="T101" fmla="*/ 42 h 104"/>
                <a:gd name="T102" fmla="*/ 316 w 343"/>
                <a:gd name="T103" fmla="*/ 47 h 104"/>
                <a:gd name="T104" fmla="*/ 329 w 343"/>
                <a:gd name="T105" fmla="*/ 38 h 104"/>
                <a:gd name="T106" fmla="*/ 326 w 343"/>
                <a:gd name="T107" fmla="*/ 34 h 104"/>
                <a:gd name="T108" fmla="*/ 339 w 343"/>
                <a:gd name="T109" fmla="*/ 32 h 104"/>
                <a:gd name="T110" fmla="*/ 343 w 343"/>
                <a:gd name="T111" fmla="*/ 27 h 104"/>
                <a:gd name="T112" fmla="*/ 337 w 343"/>
                <a:gd name="T113" fmla="*/ 1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3" h="104">
                  <a:moveTo>
                    <a:pt x="62" y="38"/>
                  </a:moveTo>
                  <a:lnTo>
                    <a:pt x="62" y="38"/>
                  </a:lnTo>
                  <a:lnTo>
                    <a:pt x="60" y="32"/>
                  </a:lnTo>
                  <a:lnTo>
                    <a:pt x="58" y="27"/>
                  </a:lnTo>
                  <a:lnTo>
                    <a:pt x="51" y="23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1" y="13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26" y="17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8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17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7" y="38"/>
                  </a:lnTo>
                  <a:lnTo>
                    <a:pt x="13" y="49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6" y="68"/>
                  </a:lnTo>
                  <a:lnTo>
                    <a:pt x="28" y="72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60" y="93"/>
                  </a:lnTo>
                  <a:lnTo>
                    <a:pt x="68" y="97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93"/>
                  </a:lnTo>
                  <a:lnTo>
                    <a:pt x="72" y="87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0" y="66"/>
                  </a:lnTo>
                  <a:lnTo>
                    <a:pt x="60" y="57"/>
                  </a:lnTo>
                  <a:lnTo>
                    <a:pt x="62" y="38"/>
                  </a:lnTo>
                  <a:lnTo>
                    <a:pt x="62" y="38"/>
                  </a:lnTo>
                  <a:close/>
                  <a:moveTo>
                    <a:pt x="333" y="19"/>
                  </a:moveTo>
                  <a:lnTo>
                    <a:pt x="333" y="19"/>
                  </a:lnTo>
                  <a:lnTo>
                    <a:pt x="322" y="19"/>
                  </a:lnTo>
                  <a:lnTo>
                    <a:pt x="318" y="17"/>
                  </a:lnTo>
                  <a:lnTo>
                    <a:pt x="316" y="15"/>
                  </a:lnTo>
                  <a:lnTo>
                    <a:pt x="316" y="15"/>
                  </a:lnTo>
                  <a:lnTo>
                    <a:pt x="314" y="11"/>
                  </a:lnTo>
                  <a:lnTo>
                    <a:pt x="310" y="4"/>
                  </a:lnTo>
                  <a:lnTo>
                    <a:pt x="305" y="2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95" y="2"/>
                  </a:lnTo>
                  <a:lnTo>
                    <a:pt x="290" y="6"/>
                  </a:lnTo>
                  <a:lnTo>
                    <a:pt x="286" y="13"/>
                  </a:lnTo>
                  <a:lnTo>
                    <a:pt x="286" y="19"/>
                  </a:lnTo>
                  <a:lnTo>
                    <a:pt x="286" y="19"/>
                  </a:lnTo>
                  <a:lnTo>
                    <a:pt x="284" y="21"/>
                  </a:lnTo>
                  <a:lnTo>
                    <a:pt x="280" y="23"/>
                  </a:lnTo>
                  <a:lnTo>
                    <a:pt x="278" y="25"/>
                  </a:lnTo>
                  <a:lnTo>
                    <a:pt x="276" y="30"/>
                  </a:lnTo>
                  <a:lnTo>
                    <a:pt x="276" y="30"/>
                  </a:lnTo>
                  <a:lnTo>
                    <a:pt x="276" y="34"/>
                  </a:lnTo>
                  <a:lnTo>
                    <a:pt x="271" y="36"/>
                  </a:lnTo>
                  <a:lnTo>
                    <a:pt x="271" y="36"/>
                  </a:lnTo>
                  <a:lnTo>
                    <a:pt x="274" y="42"/>
                  </a:lnTo>
                  <a:lnTo>
                    <a:pt x="274" y="44"/>
                  </a:lnTo>
                  <a:lnTo>
                    <a:pt x="271" y="44"/>
                  </a:lnTo>
                  <a:lnTo>
                    <a:pt x="271" y="44"/>
                  </a:lnTo>
                  <a:lnTo>
                    <a:pt x="269" y="47"/>
                  </a:lnTo>
                  <a:lnTo>
                    <a:pt x="267" y="47"/>
                  </a:lnTo>
                  <a:lnTo>
                    <a:pt x="265" y="49"/>
                  </a:lnTo>
                  <a:lnTo>
                    <a:pt x="261" y="49"/>
                  </a:lnTo>
                  <a:lnTo>
                    <a:pt x="261" y="49"/>
                  </a:lnTo>
                  <a:lnTo>
                    <a:pt x="257" y="47"/>
                  </a:lnTo>
                  <a:lnTo>
                    <a:pt x="250" y="36"/>
                  </a:lnTo>
                  <a:lnTo>
                    <a:pt x="250" y="36"/>
                  </a:lnTo>
                  <a:lnTo>
                    <a:pt x="250" y="36"/>
                  </a:lnTo>
                  <a:lnTo>
                    <a:pt x="250" y="36"/>
                  </a:lnTo>
                  <a:lnTo>
                    <a:pt x="246" y="40"/>
                  </a:lnTo>
                  <a:lnTo>
                    <a:pt x="242" y="47"/>
                  </a:lnTo>
                  <a:lnTo>
                    <a:pt x="238" y="53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1" y="68"/>
                  </a:lnTo>
                  <a:lnTo>
                    <a:pt x="227" y="70"/>
                  </a:lnTo>
                  <a:lnTo>
                    <a:pt x="210" y="70"/>
                  </a:lnTo>
                  <a:lnTo>
                    <a:pt x="210" y="70"/>
                  </a:lnTo>
                  <a:lnTo>
                    <a:pt x="204" y="70"/>
                  </a:lnTo>
                  <a:lnTo>
                    <a:pt x="202" y="72"/>
                  </a:lnTo>
                  <a:lnTo>
                    <a:pt x="199" y="78"/>
                  </a:lnTo>
                  <a:lnTo>
                    <a:pt x="199" y="87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5" y="93"/>
                  </a:lnTo>
                  <a:lnTo>
                    <a:pt x="193" y="93"/>
                  </a:lnTo>
                  <a:lnTo>
                    <a:pt x="187" y="91"/>
                  </a:lnTo>
                  <a:lnTo>
                    <a:pt x="172" y="85"/>
                  </a:lnTo>
                  <a:lnTo>
                    <a:pt x="172" y="85"/>
                  </a:lnTo>
                  <a:lnTo>
                    <a:pt x="174" y="93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80" y="100"/>
                  </a:lnTo>
                  <a:lnTo>
                    <a:pt x="185" y="102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195" y="104"/>
                  </a:lnTo>
                  <a:lnTo>
                    <a:pt x="202" y="104"/>
                  </a:lnTo>
                  <a:lnTo>
                    <a:pt x="208" y="104"/>
                  </a:lnTo>
                  <a:lnTo>
                    <a:pt x="214" y="102"/>
                  </a:lnTo>
                  <a:lnTo>
                    <a:pt x="214" y="102"/>
                  </a:lnTo>
                  <a:lnTo>
                    <a:pt x="223" y="97"/>
                  </a:lnTo>
                  <a:lnTo>
                    <a:pt x="227" y="95"/>
                  </a:lnTo>
                  <a:lnTo>
                    <a:pt x="233" y="95"/>
                  </a:lnTo>
                  <a:lnTo>
                    <a:pt x="233" y="95"/>
                  </a:lnTo>
                  <a:lnTo>
                    <a:pt x="238" y="95"/>
                  </a:lnTo>
                  <a:lnTo>
                    <a:pt x="242" y="100"/>
                  </a:lnTo>
                  <a:lnTo>
                    <a:pt x="244" y="100"/>
                  </a:lnTo>
                  <a:lnTo>
                    <a:pt x="250" y="97"/>
                  </a:lnTo>
                  <a:lnTo>
                    <a:pt x="250" y="97"/>
                  </a:lnTo>
                  <a:lnTo>
                    <a:pt x="257" y="95"/>
                  </a:lnTo>
                  <a:lnTo>
                    <a:pt x="261" y="95"/>
                  </a:lnTo>
                  <a:lnTo>
                    <a:pt x="265" y="93"/>
                  </a:lnTo>
                  <a:lnTo>
                    <a:pt x="265" y="87"/>
                  </a:lnTo>
                  <a:lnTo>
                    <a:pt x="265" y="87"/>
                  </a:lnTo>
                  <a:lnTo>
                    <a:pt x="265" y="83"/>
                  </a:lnTo>
                  <a:lnTo>
                    <a:pt x="267" y="78"/>
                  </a:lnTo>
                  <a:lnTo>
                    <a:pt x="269" y="74"/>
                  </a:lnTo>
                  <a:lnTo>
                    <a:pt x="269" y="70"/>
                  </a:lnTo>
                  <a:lnTo>
                    <a:pt x="269" y="70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6" y="66"/>
                  </a:lnTo>
                  <a:lnTo>
                    <a:pt x="280" y="61"/>
                  </a:lnTo>
                  <a:lnTo>
                    <a:pt x="280" y="59"/>
                  </a:lnTo>
                  <a:lnTo>
                    <a:pt x="280" y="55"/>
                  </a:lnTo>
                  <a:lnTo>
                    <a:pt x="280" y="55"/>
                  </a:lnTo>
                  <a:lnTo>
                    <a:pt x="282" y="51"/>
                  </a:lnTo>
                  <a:lnTo>
                    <a:pt x="284" y="47"/>
                  </a:lnTo>
                  <a:lnTo>
                    <a:pt x="290" y="44"/>
                  </a:lnTo>
                  <a:lnTo>
                    <a:pt x="301" y="42"/>
                  </a:lnTo>
                  <a:lnTo>
                    <a:pt x="307" y="42"/>
                  </a:lnTo>
                  <a:lnTo>
                    <a:pt x="307" y="42"/>
                  </a:lnTo>
                  <a:lnTo>
                    <a:pt x="316" y="47"/>
                  </a:lnTo>
                  <a:lnTo>
                    <a:pt x="316" y="47"/>
                  </a:lnTo>
                  <a:lnTo>
                    <a:pt x="326" y="40"/>
                  </a:lnTo>
                  <a:lnTo>
                    <a:pt x="329" y="38"/>
                  </a:lnTo>
                  <a:lnTo>
                    <a:pt x="329" y="36"/>
                  </a:lnTo>
                  <a:lnTo>
                    <a:pt x="329" y="36"/>
                  </a:lnTo>
                  <a:lnTo>
                    <a:pt x="326" y="34"/>
                  </a:lnTo>
                  <a:lnTo>
                    <a:pt x="329" y="34"/>
                  </a:lnTo>
                  <a:lnTo>
                    <a:pt x="333" y="32"/>
                  </a:lnTo>
                  <a:lnTo>
                    <a:pt x="339" y="32"/>
                  </a:lnTo>
                  <a:lnTo>
                    <a:pt x="343" y="30"/>
                  </a:lnTo>
                  <a:lnTo>
                    <a:pt x="343" y="27"/>
                  </a:lnTo>
                  <a:lnTo>
                    <a:pt x="343" y="27"/>
                  </a:lnTo>
                  <a:lnTo>
                    <a:pt x="343" y="23"/>
                  </a:lnTo>
                  <a:lnTo>
                    <a:pt x="341" y="21"/>
                  </a:lnTo>
                  <a:lnTo>
                    <a:pt x="337" y="19"/>
                  </a:lnTo>
                  <a:lnTo>
                    <a:pt x="333" y="19"/>
                  </a:lnTo>
                  <a:lnTo>
                    <a:pt x="333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5">
              <a:extLst>
                <a:ext uri="{FF2B5EF4-FFF2-40B4-BE49-F238E27FC236}">
                  <a16:creationId xmlns:a16="http://schemas.microsoft.com/office/drawing/2014/main" id="{6E1268FF-8BF9-4DDE-99AA-BA49C1294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63" y="3185690"/>
              <a:ext cx="25922" cy="14041"/>
            </a:xfrm>
            <a:custGeom>
              <a:avLst/>
              <a:gdLst>
                <a:gd name="T0" fmla="*/ 11 w 24"/>
                <a:gd name="T1" fmla="*/ 13 h 13"/>
                <a:gd name="T2" fmla="*/ 11 w 24"/>
                <a:gd name="T3" fmla="*/ 13 h 13"/>
                <a:gd name="T4" fmla="*/ 15 w 24"/>
                <a:gd name="T5" fmla="*/ 13 h 13"/>
                <a:gd name="T6" fmla="*/ 17 w 24"/>
                <a:gd name="T7" fmla="*/ 11 h 13"/>
                <a:gd name="T8" fmla="*/ 19 w 24"/>
                <a:gd name="T9" fmla="*/ 11 h 13"/>
                <a:gd name="T10" fmla="*/ 21 w 24"/>
                <a:gd name="T11" fmla="*/ 8 h 13"/>
                <a:gd name="T12" fmla="*/ 21 w 24"/>
                <a:gd name="T13" fmla="*/ 8 h 13"/>
                <a:gd name="T14" fmla="*/ 24 w 24"/>
                <a:gd name="T15" fmla="*/ 8 h 13"/>
                <a:gd name="T16" fmla="*/ 24 w 24"/>
                <a:gd name="T17" fmla="*/ 6 h 13"/>
                <a:gd name="T18" fmla="*/ 21 w 24"/>
                <a:gd name="T19" fmla="*/ 0 h 13"/>
                <a:gd name="T20" fmla="*/ 21 w 24"/>
                <a:gd name="T21" fmla="*/ 0 h 13"/>
                <a:gd name="T22" fmla="*/ 17 w 24"/>
                <a:gd name="T23" fmla="*/ 0 h 13"/>
                <a:gd name="T24" fmla="*/ 15 w 24"/>
                <a:gd name="T25" fmla="*/ 2 h 13"/>
                <a:gd name="T26" fmla="*/ 13 w 24"/>
                <a:gd name="T27" fmla="*/ 2 h 13"/>
                <a:gd name="T28" fmla="*/ 13 w 24"/>
                <a:gd name="T29" fmla="*/ 2 h 13"/>
                <a:gd name="T30" fmla="*/ 13 w 24"/>
                <a:gd name="T31" fmla="*/ 4 h 13"/>
                <a:gd name="T32" fmla="*/ 9 w 24"/>
                <a:gd name="T33" fmla="*/ 4 h 13"/>
                <a:gd name="T34" fmla="*/ 0 w 24"/>
                <a:gd name="T35" fmla="*/ 0 h 13"/>
                <a:gd name="T36" fmla="*/ 0 w 24"/>
                <a:gd name="T37" fmla="*/ 0 h 13"/>
                <a:gd name="T38" fmla="*/ 7 w 24"/>
                <a:gd name="T39" fmla="*/ 11 h 13"/>
                <a:gd name="T40" fmla="*/ 11 w 24"/>
                <a:gd name="T41" fmla="*/ 13 h 13"/>
                <a:gd name="T42" fmla="*/ 11 w 24"/>
                <a:gd name="T4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3">
                  <a:moveTo>
                    <a:pt x="11" y="13"/>
                  </a:moveTo>
                  <a:lnTo>
                    <a:pt x="11" y="13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9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11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6">
              <a:extLst>
                <a:ext uri="{FF2B5EF4-FFF2-40B4-BE49-F238E27FC236}">
                  <a16:creationId xmlns:a16="http://schemas.microsoft.com/office/drawing/2014/main" id="{4353210E-69DB-4B97-9CD4-658D031D4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899" y="2510628"/>
              <a:ext cx="190096" cy="182537"/>
            </a:xfrm>
            <a:custGeom>
              <a:avLst/>
              <a:gdLst>
                <a:gd name="T0" fmla="*/ 149 w 176"/>
                <a:gd name="T1" fmla="*/ 154 h 169"/>
                <a:gd name="T2" fmla="*/ 153 w 176"/>
                <a:gd name="T3" fmla="*/ 148 h 169"/>
                <a:gd name="T4" fmla="*/ 157 w 176"/>
                <a:gd name="T5" fmla="*/ 148 h 169"/>
                <a:gd name="T6" fmla="*/ 168 w 176"/>
                <a:gd name="T7" fmla="*/ 154 h 169"/>
                <a:gd name="T8" fmla="*/ 176 w 176"/>
                <a:gd name="T9" fmla="*/ 150 h 169"/>
                <a:gd name="T10" fmla="*/ 170 w 176"/>
                <a:gd name="T11" fmla="*/ 142 h 169"/>
                <a:gd name="T12" fmla="*/ 166 w 176"/>
                <a:gd name="T13" fmla="*/ 135 h 169"/>
                <a:gd name="T14" fmla="*/ 166 w 176"/>
                <a:gd name="T15" fmla="*/ 131 h 169"/>
                <a:gd name="T16" fmla="*/ 159 w 176"/>
                <a:gd name="T17" fmla="*/ 125 h 169"/>
                <a:gd name="T18" fmla="*/ 161 w 176"/>
                <a:gd name="T19" fmla="*/ 118 h 169"/>
                <a:gd name="T20" fmla="*/ 161 w 176"/>
                <a:gd name="T21" fmla="*/ 112 h 169"/>
                <a:gd name="T22" fmla="*/ 157 w 176"/>
                <a:gd name="T23" fmla="*/ 106 h 169"/>
                <a:gd name="T24" fmla="*/ 153 w 176"/>
                <a:gd name="T25" fmla="*/ 101 h 169"/>
                <a:gd name="T26" fmla="*/ 140 w 176"/>
                <a:gd name="T27" fmla="*/ 97 h 169"/>
                <a:gd name="T28" fmla="*/ 132 w 176"/>
                <a:gd name="T29" fmla="*/ 89 h 169"/>
                <a:gd name="T30" fmla="*/ 132 w 176"/>
                <a:gd name="T31" fmla="*/ 84 h 169"/>
                <a:gd name="T32" fmla="*/ 125 w 176"/>
                <a:gd name="T33" fmla="*/ 78 h 169"/>
                <a:gd name="T34" fmla="*/ 123 w 176"/>
                <a:gd name="T35" fmla="*/ 76 h 169"/>
                <a:gd name="T36" fmla="*/ 121 w 176"/>
                <a:gd name="T37" fmla="*/ 65 h 169"/>
                <a:gd name="T38" fmla="*/ 123 w 176"/>
                <a:gd name="T39" fmla="*/ 61 h 169"/>
                <a:gd name="T40" fmla="*/ 125 w 176"/>
                <a:gd name="T41" fmla="*/ 55 h 169"/>
                <a:gd name="T42" fmla="*/ 130 w 176"/>
                <a:gd name="T43" fmla="*/ 48 h 169"/>
                <a:gd name="T44" fmla="*/ 132 w 176"/>
                <a:gd name="T45" fmla="*/ 46 h 169"/>
                <a:gd name="T46" fmla="*/ 132 w 176"/>
                <a:gd name="T47" fmla="*/ 38 h 169"/>
                <a:gd name="T48" fmla="*/ 132 w 176"/>
                <a:gd name="T49" fmla="*/ 34 h 169"/>
                <a:gd name="T50" fmla="*/ 125 w 176"/>
                <a:gd name="T51" fmla="*/ 31 h 169"/>
                <a:gd name="T52" fmla="*/ 121 w 176"/>
                <a:gd name="T53" fmla="*/ 29 h 169"/>
                <a:gd name="T54" fmla="*/ 115 w 176"/>
                <a:gd name="T55" fmla="*/ 25 h 169"/>
                <a:gd name="T56" fmla="*/ 115 w 176"/>
                <a:gd name="T57" fmla="*/ 21 h 169"/>
                <a:gd name="T58" fmla="*/ 111 w 176"/>
                <a:gd name="T59" fmla="*/ 12 h 169"/>
                <a:gd name="T60" fmla="*/ 108 w 176"/>
                <a:gd name="T61" fmla="*/ 6 h 169"/>
                <a:gd name="T62" fmla="*/ 106 w 176"/>
                <a:gd name="T63" fmla="*/ 10 h 169"/>
                <a:gd name="T64" fmla="*/ 94 w 176"/>
                <a:gd name="T65" fmla="*/ 4 h 169"/>
                <a:gd name="T66" fmla="*/ 89 w 176"/>
                <a:gd name="T67" fmla="*/ 4 h 169"/>
                <a:gd name="T68" fmla="*/ 83 w 176"/>
                <a:gd name="T69" fmla="*/ 2 h 169"/>
                <a:gd name="T70" fmla="*/ 72 w 176"/>
                <a:gd name="T71" fmla="*/ 0 h 169"/>
                <a:gd name="T72" fmla="*/ 68 w 176"/>
                <a:gd name="T73" fmla="*/ 2 h 169"/>
                <a:gd name="T74" fmla="*/ 66 w 176"/>
                <a:gd name="T75" fmla="*/ 6 h 169"/>
                <a:gd name="T76" fmla="*/ 56 w 176"/>
                <a:gd name="T77" fmla="*/ 15 h 169"/>
                <a:gd name="T78" fmla="*/ 47 w 176"/>
                <a:gd name="T79" fmla="*/ 19 h 169"/>
                <a:gd name="T80" fmla="*/ 45 w 176"/>
                <a:gd name="T81" fmla="*/ 23 h 169"/>
                <a:gd name="T82" fmla="*/ 45 w 176"/>
                <a:gd name="T83" fmla="*/ 31 h 169"/>
                <a:gd name="T84" fmla="*/ 45 w 176"/>
                <a:gd name="T85" fmla="*/ 38 h 169"/>
                <a:gd name="T86" fmla="*/ 45 w 176"/>
                <a:gd name="T87" fmla="*/ 40 h 169"/>
                <a:gd name="T88" fmla="*/ 45 w 176"/>
                <a:gd name="T89" fmla="*/ 51 h 169"/>
                <a:gd name="T90" fmla="*/ 43 w 176"/>
                <a:gd name="T91" fmla="*/ 57 h 169"/>
                <a:gd name="T92" fmla="*/ 41 w 176"/>
                <a:gd name="T93" fmla="*/ 61 h 169"/>
                <a:gd name="T94" fmla="*/ 0 w 176"/>
                <a:gd name="T95" fmla="*/ 82 h 169"/>
                <a:gd name="T96" fmla="*/ 3 w 176"/>
                <a:gd name="T97" fmla="*/ 91 h 169"/>
                <a:gd name="T98" fmla="*/ 7 w 176"/>
                <a:gd name="T99" fmla="*/ 108 h 169"/>
                <a:gd name="T100" fmla="*/ 22 w 176"/>
                <a:gd name="T101" fmla="*/ 108 h 169"/>
                <a:gd name="T102" fmla="*/ 39 w 176"/>
                <a:gd name="T103" fmla="*/ 118 h 169"/>
                <a:gd name="T104" fmla="*/ 56 w 176"/>
                <a:gd name="T105" fmla="*/ 129 h 169"/>
                <a:gd name="T106" fmla="*/ 100 w 176"/>
                <a:gd name="T107" fmla="*/ 161 h 169"/>
                <a:gd name="T108" fmla="*/ 104 w 176"/>
                <a:gd name="T109" fmla="*/ 165 h 169"/>
                <a:gd name="T110" fmla="*/ 121 w 176"/>
                <a:gd name="T111" fmla="*/ 167 h 169"/>
                <a:gd name="T112" fmla="*/ 140 w 176"/>
                <a:gd name="T113" fmla="*/ 169 h 169"/>
                <a:gd name="T114" fmla="*/ 149 w 176"/>
                <a:gd name="T115" fmla="*/ 15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6" h="169">
                  <a:moveTo>
                    <a:pt x="149" y="154"/>
                  </a:moveTo>
                  <a:lnTo>
                    <a:pt x="149" y="154"/>
                  </a:lnTo>
                  <a:lnTo>
                    <a:pt x="151" y="150"/>
                  </a:lnTo>
                  <a:lnTo>
                    <a:pt x="153" y="148"/>
                  </a:lnTo>
                  <a:lnTo>
                    <a:pt x="157" y="148"/>
                  </a:lnTo>
                  <a:lnTo>
                    <a:pt x="157" y="148"/>
                  </a:lnTo>
                  <a:lnTo>
                    <a:pt x="161" y="148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76" y="150"/>
                  </a:lnTo>
                  <a:lnTo>
                    <a:pt x="176" y="150"/>
                  </a:lnTo>
                  <a:lnTo>
                    <a:pt x="170" y="142"/>
                  </a:lnTo>
                  <a:lnTo>
                    <a:pt x="166" y="140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6" y="131"/>
                  </a:lnTo>
                  <a:lnTo>
                    <a:pt x="164" y="129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61" y="118"/>
                  </a:lnTo>
                  <a:lnTo>
                    <a:pt x="161" y="114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57" y="106"/>
                  </a:lnTo>
                  <a:lnTo>
                    <a:pt x="155" y="104"/>
                  </a:lnTo>
                  <a:lnTo>
                    <a:pt x="153" y="101"/>
                  </a:lnTo>
                  <a:lnTo>
                    <a:pt x="153" y="101"/>
                  </a:lnTo>
                  <a:lnTo>
                    <a:pt x="140" y="97"/>
                  </a:lnTo>
                  <a:lnTo>
                    <a:pt x="134" y="93"/>
                  </a:lnTo>
                  <a:lnTo>
                    <a:pt x="132" y="89"/>
                  </a:lnTo>
                  <a:lnTo>
                    <a:pt x="132" y="89"/>
                  </a:lnTo>
                  <a:lnTo>
                    <a:pt x="132" y="84"/>
                  </a:lnTo>
                  <a:lnTo>
                    <a:pt x="130" y="82"/>
                  </a:lnTo>
                  <a:lnTo>
                    <a:pt x="125" y="78"/>
                  </a:lnTo>
                  <a:lnTo>
                    <a:pt x="125" y="78"/>
                  </a:lnTo>
                  <a:lnTo>
                    <a:pt x="123" y="76"/>
                  </a:lnTo>
                  <a:lnTo>
                    <a:pt x="121" y="70"/>
                  </a:lnTo>
                  <a:lnTo>
                    <a:pt x="121" y="65"/>
                  </a:lnTo>
                  <a:lnTo>
                    <a:pt x="123" y="61"/>
                  </a:lnTo>
                  <a:lnTo>
                    <a:pt x="123" y="61"/>
                  </a:lnTo>
                  <a:lnTo>
                    <a:pt x="123" y="59"/>
                  </a:lnTo>
                  <a:lnTo>
                    <a:pt x="125" y="55"/>
                  </a:lnTo>
                  <a:lnTo>
                    <a:pt x="128" y="51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2" y="46"/>
                  </a:lnTo>
                  <a:lnTo>
                    <a:pt x="132" y="44"/>
                  </a:lnTo>
                  <a:lnTo>
                    <a:pt x="132" y="38"/>
                  </a:lnTo>
                  <a:lnTo>
                    <a:pt x="132" y="38"/>
                  </a:lnTo>
                  <a:lnTo>
                    <a:pt x="132" y="34"/>
                  </a:lnTo>
                  <a:lnTo>
                    <a:pt x="130" y="31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1" y="29"/>
                  </a:lnTo>
                  <a:lnTo>
                    <a:pt x="119" y="27"/>
                  </a:lnTo>
                  <a:lnTo>
                    <a:pt x="115" y="25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3" y="17"/>
                  </a:lnTo>
                  <a:lnTo>
                    <a:pt x="111" y="12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6" y="8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4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7" y="4"/>
                  </a:lnTo>
                  <a:lnTo>
                    <a:pt x="83" y="2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1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3" y="27"/>
                  </a:lnTo>
                  <a:lnTo>
                    <a:pt x="45" y="31"/>
                  </a:lnTo>
                  <a:lnTo>
                    <a:pt x="47" y="34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3" y="44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3" y="57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8" y="112"/>
                  </a:lnTo>
                  <a:lnTo>
                    <a:pt x="39" y="118"/>
                  </a:lnTo>
                  <a:lnTo>
                    <a:pt x="56" y="129"/>
                  </a:lnTo>
                  <a:lnTo>
                    <a:pt x="56" y="129"/>
                  </a:lnTo>
                  <a:lnTo>
                    <a:pt x="77" y="144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04" y="165"/>
                  </a:lnTo>
                  <a:lnTo>
                    <a:pt x="111" y="167"/>
                  </a:lnTo>
                  <a:lnTo>
                    <a:pt x="121" y="167"/>
                  </a:lnTo>
                  <a:lnTo>
                    <a:pt x="121" y="167"/>
                  </a:lnTo>
                  <a:lnTo>
                    <a:pt x="140" y="169"/>
                  </a:lnTo>
                  <a:lnTo>
                    <a:pt x="140" y="169"/>
                  </a:lnTo>
                  <a:lnTo>
                    <a:pt x="149" y="154"/>
                  </a:lnTo>
                  <a:lnTo>
                    <a:pt x="149" y="1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7">
              <a:extLst>
                <a:ext uri="{FF2B5EF4-FFF2-40B4-BE49-F238E27FC236}">
                  <a16:creationId xmlns:a16="http://schemas.microsoft.com/office/drawing/2014/main" id="{C539345F-F708-4E87-9F0A-2A7F43FBA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112" y="2670483"/>
              <a:ext cx="36723" cy="34563"/>
            </a:xfrm>
            <a:custGeom>
              <a:avLst/>
              <a:gdLst>
                <a:gd name="T0" fmla="*/ 11 w 34"/>
                <a:gd name="T1" fmla="*/ 23 h 32"/>
                <a:gd name="T2" fmla="*/ 21 w 34"/>
                <a:gd name="T3" fmla="*/ 32 h 32"/>
                <a:gd name="T4" fmla="*/ 34 w 34"/>
                <a:gd name="T5" fmla="*/ 32 h 32"/>
                <a:gd name="T6" fmla="*/ 34 w 34"/>
                <a:gd name="T7" fmla="*/ 32 h 32"/>
                <a:gd name="T8" fmla="*/ 30 w 34"/>
                <a:gd name="T9" fmla="*/ 19 h 32"/>
                <a:gd name="T10" fmla="*/ 26 w 34"/>
                <a:gd name="T11" fmla="*/ 9 h 32"/>
                <a:gd name="T12" fmla="*/ 26 w 34"/>
                <a:gd name="T13" fmla="*/ 9 h 32"/>
                <a:gd name="T14" fmla="*/ 28 w 34"/>
                <a:gd name="T15" fmla="*/ 6 h 32"/>
                <a:gd name="T16" fmla="*/ 28 w 34"/>
                <a:gd name="T17" fmla="*/ 6 h 32"/>
                <a:gd name="T18" fmla="*/ 21 w 34"/>
                <a:gd name="T19" fmla="*/ 0 h 32"/>
                <a:gd name="T20" fmla="*/ 17 w 34"/>
                <a:gd name="T21" fmla="*/ 0 h 32"/>
                <a:gd name="T22" fmla="*/ 17 w 34"/>
                <a:gd name="T23" fmla="*/ 0 h 32"/>
                <a:gd name="T24" fmla="*/ 13 w 34"/>
                <a:gd name="T25" fmla="*/ 0 h 32"/>
                <a:gd name="T26" fmla="*/ 11 w 34"/>
                <a:gd name="T27" fmla="*/ 2 h 32"/>
                <a:gd name="T28" fmla="*/ 9 w 34"/>
                <a:gd name="T29" fmla="*/ 6 h 32"/>
                <a:gd name="T30" fmla="*/ 9 w 34"/>
                <a:gd name="T31" fmla="*/ 6 h 32"/>
                <a:gd name="T32" fmla="*/ 0 w 34"/>
                <a:gd name="T33" fmla="*/ 21 h 32"/>
                <a:gd name="T34" fmla="*/ 0 w 34"/>
                <a:gd name="T35" fmla="*/ 21 h 32"/>
                <a:gd name="T36" fmla="*/ 11 w 34"/>
                <a:gd name="T37" fmla="*/ 23 h 32"/>
                <a:gd name="T38" fmla="*/ 11 w 34"/>
                <a:gd name="T3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2">
                  <a:moveTo>
                    <a:pt x="11" y="23"/>
                  </a:moveTo>
                  <a:lnTo>
                    <a:pt x="21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0" y="1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9" y="6"/>
                  </a:lnTo>
                  <a:lnTo>
                    <a:pt x="9" y="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1" y="23"/>
                  </a:lnTo>
                  <a:lnTo>
                    <a:pt x="11" y="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8">
              <a:extLst>
                <a:ext uri="{FF2B5EF4-FFF2-40B4-BE49-F238E27FC236}">
                  <a16:creationId xmlns:a16="http://schemas.microsoft.com/office/drawing/2014/main" id="{29A1E47F-55CA-49FE-95E1-422564856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7388" y="2183358"/>
              <a:ext cx="278664" cy="235462"/>
            </a:xfrm>
            <a:custGeom>
              <a:avLst/>
              <a:gdLst>
                <a:gd name="T0" fmla="*/ 218 w 258"/>
                <a:gd name="T1" fmla="*/ 46 h 218"/>
                <a:gd name="T2" fmla="*/ 207 w 258"/>
                <a:gd name="T3" fmla="*/ 42 h 218"/>
                <a:gd name="T4" fmla="*/ 188 w 258"/>
                <a:gd name="T5" fmla="*/ 38 h 218"/>
                <a:gd name="T6" fmla="*/ 178 w 258"/>
                <a:gd name="T7" fmla="*/ 31 h 218"/>
                <a:gd name="T8" fmla="*/ 173 w 258"/>
                <a:gd name="T9" fmla="*/ 23 h 218"/>
                <a:gd name="T10" fmla="*/ 165 w 258"/>
                <a:gd name="T11" fmla="*/ 27 h 218"/>
                <a:gd name="T12" fmla="*/ 161 w 258"/>
                <a:gd name="T13" fmla="*/ 23 h 218"/>
                <a:gd name="T14" fmla="*/ 150 w 258"/>
                <a:gd name="T15" fmla="*/ 14 h 218"/>
                <a:gd name="T16" fmla="*/ 140 w 258"/>
                <a:gd name="T17" fmla="*/ 10 h 218"/>
                <a:gd name="T18" fmla="*/ 133 w 258"/>
                <a:gd name="T19" fmla="*/ 4 h 218"/>
                <a:gd name="T20" fmla="*/ 127 w 258"/>
                <a:gd name="T21" fmla="*/ 2 h 218"/>
                <a:gd name="T22" fmla="*/ 116 w 258"/>
                <a:gd name="T23" fmla="*/ 10 h 218"/>
                <a:gd name="T24" fmla="*/ 112 w 258"/>
                <a:gd name="T25" fmla="*/ 27 h 218"/>
                <a:gd name="T26" fmla="*/ 93 w 258"/>
                <a:gd name="T27" fmla="*/ 31 h 218"/>
                <a:gd name="T28" fmla="*/ 87 w 258"/>
                <a:gd name="T29" fmla="*/ 42 h 218"/>
                <a:gd name="T30" fmla="*/ 65 w 258"/>
                <a:gd name="T31" fmla="*/ 34 h 218"/>
                <a:gd name="T32" fmla="*/ 57 w 258"/>
                <a:gd name="T33" fmla="*/ 31 h 218"/>
                <a:gd name="T34" fmla="*/ 55 w 258"/>
                <a:gd name="T35" fmla="*/ 40 h 218"/>
                <a:gd name="T36" fmla="*/ 57 w 258"/>
                <a:gd name="T37" fmla="*/ 59 h 218"/>
                <a:gd name="T38" fmla="*/ 44 w 258"/>
                <a:gd name="T39" fmla="*/ 57 h 218"/>
                <a:gd name="T40" fmla="*/ 36 w 258"/>
                <a:gd name="T41" fmla="*/ 59 h 218"/>
                <a:gd name="T42" fmla="*/ 27 w 258"/>
                <a:gd name="T43" fmla="*/ 53 h 218"/>
                <a:gd name="T44" fmla="*/ 13 w 258"/>
                <a:gd name="T45" fmla="*/ 55 h 218"/>
                <a:gd name="T46" fmla="*/ 2 w 258"/>
                <a:gd name="T47" fmla="*/ 63 h 218"/>
                <a:gd name="T48" fmla="*/ 2 w 258"/>
                <a:gd name="T49" fmla="*/ 72 h 218"/>
                <a:gd name="T50" fmla="*/ 13 w 258"/>
                <a:gd name="T51" fmla="*/ 78 h 218"/>
                <a:gd name="T52" fmla="*/ 34 w 258"/>
                <a:gd name="T53" fmla="*/ 84 h 218"/>
                <a:gd name="T54" fmla="*/ 42 w 258"/>
                <a:gd name="T55" fmla="*/ 86 h 218"/>
                <a:gd name="T56" fmla="*/ 51 w 258"/>
                <a:gd name="T57" fmla="*/ 99 h 218"/>
                <a:gd name="T58" fmla="*/ 63 w 258"/>
                <a:gd name="T59" fmla="*/ 110 h 218"/>
                <a:gd name="T60" fmla="*/ 68 w 258"/>
                <a:gd name="T61" fmla="*/ 125 h 218"/>
                <a:gd name="T62" fmla="*/ 65 w 258"/>
                <a:gd name="T63" fmla="*/ 139 h 218"/>
                <a:gd name="T64" fmla="*/ 63 w 258"/>
                <a:gd name="T65" fmla="*/ 163 h 218"/>
                <a:gd name="T66" fmla="*/ 55 w 258"/>
                <a:gd name="T67" fmla="*/ 178 h 218"/>
                <a:gd name="T68" fmla="*/ 82 w 258"/>
                <a:gd name="T69" fmla="*/ 190 h 218"/>
                <a:gd name="T70" fmla="*/ 95 w 258"/>
                <a:gd name="T71" fmla="*/ 192 h 218"/>
                <a:gd name="T72" fmla="*/ 99 w 258"/>
                <a:gd name="T73" fmla="*/ 188 h 218"/>
                <a:gd name="T74" fmla="*/ 114 w 258"/>
                <a:gd name="T75" fmla="*/ 195 h 218"/>
                <a:gd name="T76" fmla="*/ 146 w 258"/>
                <a:gd name="T77" fmla="*/ 197 h 218"/>
                <a:gd name="T78" fmla="*/ 144 w 258"/>
                <a:gd name="T79" fmla="*/ 186 h 218"/>
                <a:gd name="T80" fmla="*/ 159 w 258"/>
                <a:gd name="T81" fmla="*/ 176 h 218"/>
                <a:gd name="T82" fmla="*/ 190 w 258"/>
                <a:gd name="T83" fmla="*/ 182 h 218"/>
                <a:gd name="T84" fmla="*/ 212 w 258"/>
                <a:gd name="T85" fmla="*/ 176 h 218"/>
                <a:gd name="T86" fmla="*/ 222 w 258"/>
                <a:gd name="T87" fmla="*/ 169 h 218"/>
                <a:gd name="T88" fmla="*/ 222 w 258"/>
                <a:gd name="T89" fmla="*/ 161 h 218"/>
                <a:gd name="T90" fmla="*/ 212 w 258"/>
                <a:gd name="T91" fmla="*/ 156 h 218"/>
                <a:gd name="T92" fmla="*/ 214 w 258"/>
                <a:gd name="T93" fmla="*/ 148 h 218"/>
                <a:gd name="T94" fmla="*/ 207 w 258"/>
                <a:gd name="T95" fmla="*/ 139 h 218"/>
                <a:gd name="T96" fmla="*/ 214 w 258"/>
                <a:gd name="T97" fmla="*/ 133 h 218"/>
                <a:gd name="T98" fmla="*/ 212 w 258"/>
                <a:gd name="T99" fmla="*/ 127 h 218"/>
                <a:gd name="T100" fmla="*/ 212 w 258"/>
                <a:gd name="T101" fmla="*/ 116 h 218"/>
                <a:gd name="T102" fmla="*/ 209 w 258"/>
                <a:gd name="T103" fmla="*/ 110 h 218"/>
                <a:gd name="T104" fmla="*/ 201 w 258"/>
                <a:gd name="T105" fmla="*/ 112 h 218"/>
                <a:gd name="T106" fmla="*/ 199 w 258"/>
                <a:gd name="T107" fmla="*/ 106 h 218"/>
                <a:gd name="T108" fmla="*/ 212 w 258"/>
                <a:gd name="T109" fmla="*/ 91 h 218"/>
                <a:gd name="T110" fmla="*/ 220 w 258"/>
                <a:gd name="T111" fmla="*/ 84 h 218"/>
                <a:gd name="T112" fmla="*/ 224 w 258"/>
                <a:gd name="T113" fmla="*/ 72 h 218"/>
                <a:gd name="T114" fmla="*/ 233 w 258"/>
                <a:gd name="T115" fmla="*/ 53 h 218"/>
                <a:gd name="T116" fmla="*/ 256 w 258"/>
                <a:gd name="T117" fmla="*/ 184 h 218"/>
                <a:gd name="T118" fmla="*/ 245 w 258"/>
                <a:gd name="T119" fmla="*/ 195 h 218"/>
                <a:gd name="T120" fmla="*/ 243 w 258"/>
                <a:gd name="T121" fmla="*/ 207 h 218"/>
                <a:gd name="T122" fmla="*/ 252 w 258"/>
                <a:gd name="T123" fmla="*/ 218 h 218"/>
                <a:gd name="T124" fmla="*/ 258 w 258"/>
                <a:gd name="T125" fmla="*/ 19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" h="218">
                  <a:moveTo>
                    <a:pt x="226" y="50"/>
                  </a:moveTo>
                  <a:lnTo>
                    <a:pt x="226" y="50"/>
                  </a:lnTo>
                  <a:lnTo>
                    <a:pt x="224" y="48"/>
                  </a:lnTo>
                  <a:lnTo>
                    <a:pt x="218" y="46"/>
                  </a:lnTo>
                  <a:lnTo>
                    <a:pt x="218" y="46"/>
                  </a:lnTo>
                  <a:lnTo>
                    <a:pt x="212" y="46"/>
                  </a:lnTo>
                  <a:lnTo>
                    <a:pt x="207" y="42"/>
                  </a:lnTo>
                  <a:lnTo>
                    <a:pt x="207" y="42"/>
                  </a:lnTo>
                  <a:lnTo>
                    <a:pt x="203" y="40"/>
                  </a:lnTo>
                  <a:lnTo>
                    <a:pt x="197" y="38"/>
                  </a:lnTo>
                  <a:lnTo>
                    <a:pt x="188" y="38"/>
                  </a:lnTo>
                  <a:lnTo>
                    <a:pt x="188" y="38"/>
                  </a:lnTo>
                  <a:lnTo>
                    <a:pt x="186" y="38"/>
                  </a:lnTo>
                  <a:lnTo>
                    <a:pt x="184" y="36"/>
                  </a:lnTo>
                  <a:lnTo>
                    <a:pt x="182" y="34"/>
                  </a:lnTo>
                  <a:lnTo>
                    <a:pt x="178" y="31"/>
                  </a:lnTo>
                  <a:lnTo>
                    <a:pt x="178" y="31"/>
                  </a:lnTo>
                  <a:lnTo>
                    <a:pt x="176" y="31"/>
                  </a:lnTo>
                  <a:lnTo>
                    <a:pt x="176" y="29"/>
                  </a:lnTo>
                  <a:lnTo>
                    <a:pt x="173" y="23"/>
                  </a:lnTo>
                  <a:lnTo>
                    <a:pt x="173" y="23"/>
                  </a:lnTo>
                  <a:lnTo>
                    <a:pt x="173" y="23"/>
                  </a:lnTo>
                  <a:lnTo>
                    <a:pt x="171" y="25"/>
                  </a:lnTo>
                  <a:lnTo>
                    <a:pt x="165" y="27"/>
                  </a:lnTo>
                  <a:lnTo>
                    <a:pt x="165" y="27"/>
                  </a:lnTo>
                  <a:lnTo>
                    <a:pt x="163" y="27"/>
                  </a:lnTo>
                  <a:lnTo>
                    <a:pt x="163" y="27"/>
                  </a:lnTo>
                  <a:lnTo>
                    <a:pt x="161" y="23"/>
                  </a:lnTo>
                  <a:lnTo>
                    <a:pt x="161" y="23"/>
                  </a:lnTo>
                  <a:lnTo>
                    <a:pt x="157" y="19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44" y="10"/>
                  </a:lnTo>
                  <a:lnTo>
                    <a:pt x="142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37" y="8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33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3" y="2"/>
                  </a:lnTo>
                  <a:lnTo>
                    <a:pt x="121" y="4"/>
                  </a:lnTo>
                  <a:lnTo>
                    <a:pt x="116" y="10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23"/>
                  </a:lnTo>
                  <a:lnTo>
                    <a:pt x="112" y="27"/>
                  </a:lnTo>
                  <a:lnTo>
                    <a:pt x="106" y="27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3" y="31"/>
                  </a:lnTo>
                  <a:lnTo>
                    <a:pt x="91" y="34"/>
                  </a:lnTo>
                  <a:lnTo>
                    <a:pt x="89" y="38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2" y="42"/>
                  </a:lnTo>
                  <a:lnTo>
                    <a:pt x="74" y="42"/>
                  </a:lnTo>
                  <a:lnTo>
                    <a:pt x="68" y="38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3" y="31"/>
                  </a:lnTo>
                  <a:lnTo>
                    <a:pt x="61" y="31"/>
                  </a:lnTo>
                  <a:lnTo>
                    <a:pt x="57" y="31"/>
                  </a:lnTo>
                  <a:lnTo>
                    <a:pt x="53" y="36"/>
                  </a:lnTo>
                  <a:lnTo>
                    <a:pt x="53" y="38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7" y="46"/>
                  </a:lnTo>
                  <a:lnTo>
                    <a:pt x="59" y="53"/>
                  </a:lnTo>
                  <a:lnTo>
                    <a:pt x="59" y="57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3" y="61"/>
                  </a:lnTo>
                  <a:lnTo>
                    <a:pt x="49" y="59"/>
                  </a:lnTo>
                  <a:lnTo>
                    <a:pt x="44" y="57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6" y="59"/>
                  </a:lnTo>
                  <a:lnTo>
                    <a:pt x="34" y="55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7" y="53"/>
                  </a:lnTo>
                  <a:lnTo>
                    <a:pt x="23" y="55"/>
                  </a:lnTo>
                  <a:lnTo>
                    <a:pt x="19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6" y="57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3" y="78"/>
                  </a:lnTo>
                  <a:lnTo>
                    <a:pt x="21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34" y="84"/>
                  </a:lnTo>
                  <a:lnTo>
                    <a:pt x="38" y="84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9" y="89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51" y="99"/>
                  </a:lnTo>
                  <a:lnTo>
                    <a:pt x="53" y="103"/>
                  </a:lnTo>
                  <a:lnTo>
                    <a:pt x="57" y="108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8" y="120"/>
                  </a:lnTo>
                  <a:lnTo>
                    <a:pt x="68" y="125"/>
                  </a:lnTo>
                  <a:lnTo>
                    <a:pt x="68" y="125"/>
                  </a:lnTo>
                  <a:lnTo>
                    <a:pt x="68" y="129"/>
                  </a:lnTo>
                  <a:lnTo>
                    <a:pt x="68" y="133"/>
                  </a:lnTo>
                  <a:lnTo>
                    <a:pt x="65" y="139"/>
                  </a:lnTo>
                  <a:lnTo>
                    <a:pt x="65" y="146"/>
                  </a:lnTo>
                  <a:lnTo>
                    <a:pt x="65" y="146"/>
                  </a:lnTo>
                  <a:lnTo>
                    <a:pt x="65" y="152"/>
                  </a:lnTo>
                  <a:lnTo>
                    <a:pt x="63" y="163"/>
                  </a:lnTo>
                  <a:lnTo>
                    <a:pt x="59" y="173"/>
                  </a:lnTo>
                  <a:lnTo>
                    <a:pt x="57" y="178"/>
                  </a:lnTo>
                  <a:lnTo>
                    <a:pt x="57" y="178"/>
                  </a:lnTo>
                  <a:lnTo>
                    <a:pt x="55" y="178"/>
                  </a:lnTo>
                  <a:lnTo>
                    <a:pt x="55" y="178"/>
                  </a:lnTo>
                  <a:lnTo>
                    <a:pt x="65" y="182"/>
                  </a:lnTo>
                  <a:lnTo>
                    <a:pt x="65" y="182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7" y="192"/>
                  </a:lnTo>
                  <a:lnTo>
                    <a:pt x="93" y="192"/>
                  </a:lnTo>
                  <a:lnTo>
                    <a:pt x="95" y="192"/>
                  </a:lnTo>
                  <a:lnTo>
                    <a:pt x="97" y="190"/>
                  </a:lnTo>
                  <a:lnTo>
                    <a:pt x="97" y="190"/>
                  </a:lnTo>
                  <a:lnTo>
                    <a:pt x="97" y="188"/>
                  </a:lnTo>
                  <a:lnTo>
                    <a:pt x="99" y="188"/>
                  </a:lnTo>
                  <a:lnTo>
                    <a:pt x="106" y="192"/>
                  </a:lnTo>
                  <a:lnTo>
                    <a:pt x="106" y="192"/>
                  </a:lnTo>
                  <a:lnTo>
                    <a:pt x="110" y="195"/>
                  </a:lnTo>
                  <a:lnTo>
                    <a:pt x="114" y="195"/>
                  </a:lnTo>
                  <a:lnTo>
                    <a:pt x="127" y="197"/>
                  </a:lnTo>
                  <a:lnTo>
                    <a:pt x="127" y="197"/>
                  </a:lnTo>
                  <a:lnTo>
                    <a:pt x="135" y="197"/>
                  </a:lnTo>
                  <a:lnTo>
                    <a:pt x="146" y="197"/>
                  </a:lnTo>
                  <a:lnTo>
                    <a:pt x="146" y="197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44" y="186"/>
                  </a:lnTo>
                  <a:lnTo>
                    <a:pt x="146" y="180"/>
                  </a:lnTo>
                  <a:lnTo>
                    <a:pt x="152" y="178"/>
                  </a:lnTo>
                  <a:lnTo>
                    <a:pt x="159" y="176"/>
                  </a:lnTo>
                  <a:lnTo>
                    <a:pt x="159" y="176"/>
                  </a:lnTo>
                  <a:lnTo>
                    <a:pt x="167" y="176"/>
                  </a:lnTo>
                  <a:lnTo>
                    <a:pt x="176" y="178"/>
                  </a:lnTo>
                  <a:lnTo>
                    <a:pt x="190" y="182"/>
                  </a:lnTo>
                  <a:lnTo>
                    <a:pt x="190" y="182"/>
                  </a:lnTo>
                  <a:lnTo>
                    <a:pt x="195" y="184"/>
                  </a:lnTo>
                  <a:lnTo>
                    <a:pt x="201" y="184"/>
                  </a:lnTo>
                  <a:lnTo>
                    <a:pt x="205" y="182"/>
                  </a:lnTo>
                  <a:lnTo>
                    <a:pt x="212" y="176"/>
                  </a:lnTo>
                  <a:lnTo>
                    <a:pt x="212" y="176"/>
                  </a:lnTo>
                  <a:lnTo>
                    <a:pt x="218" y="171"/>
                  </a:lnTo>
                  <a:lnTo>
                    <a:pt x="222" y="169"/>
                  </a:lnTo>
                  <a:lnTo>
                    <a:pt x="222" y="169"/>
                  </a:lnTo>
                  <a:lnTo>
                    <a:pt x="224" y="163"/>
                  </a:lnTo>
                  <a:lnTo>
                    <a:pt x="224" y="163"/>
                  </a:lnTo>
                  <a:lnTo>
                    <a:pt x="224" y="161"/>
                  </a:lnTo>
                  <a:lnTo>
                    <a:pt x="222" y="161"/>
                  </a:lnTo>
                  <a:lnTo>
                    <a:pt x="216" y="159"/>
                  </a:lnTo>
                  <a:lnTo>
                    <a:pt x="216" y="159"/>
                  </a:lnTo>
                  <a:lnTo>
                    <a:pt x="214" y="159"/>
                  </a:lnTo>
                  <a:lnTo>
                    <a:pt x="212" y="156"/>
                  </a:lnTo>
                  <a:lnTo>
                    <a:pt x="212" y="154"/>
                  </a:lnTo>
                  <a:lnTo>
                    <a:pt x="214" y="150"/>
                  </a:lnTo>
                  <a:lnTo>
                    <a:pt x="214" y="150"/>
                  </a:lnTo>
                  <a:lnTo>
                    <a:pt x="214" y="148"/>
                  </a:lnTo>
                  <a:lnTo>
                    <a:pt x="212" y="146"/>
                  </a:lnTo>
                  <a:lnTo>
                    <a:pt x="207" y="142"/>
                  </a:lnTo>
                  <a:lnTo>
                    <a:pt x="207" y="142"/>
                  </a:lnTo>
                  <a:lnTo>
                    <a:pt x="207" y="139"/>
                  </a:lnTo>
                  <a:lnTo>
                    <a:pt x="207" y="137"/>
                  </a:lnTo>
                  <a:lnTo>
                    <a:pt x="212" y="137"/>
                  </a:lnTo>
                  <a:lnTo>
                    <a:pt x="212" y="137"/>
                  </a:lnTo>
                  <a:lnTo>
                    <a:pt x="214" y="133"/>
                  </a:lnTo>
                  <a:lnTo>
                    <a:pt x="216" y="131"/>
                  </a:lnTo>
                  <a:lnTo>
                    <a:pt x="214" y="131"/>
                  </a:lnTo>
                  <a:lnTo>
                    <a:pt x="214" y="131"/>
                  </a:lnTo>
                  <a:lnTo>
                    <a:pt x="212" y="127"/>
                  </a:lnTo>
                  <a:lnTo>
                    <a:pt x="214" y="120"/>
                  </a:lnTo>
                  <a:lnTo>
                    <a:pt x="214" y="120"/>
                  </a:lnTo>
                  <a:lnTo>
                    <a:pt x="214" y="118"/>
                  </a:lnTo>
                  <a:lnTo>
                    <a:pt x="212" y="116"/>
                  </a:lnTo>
                  <a:lnTo>
                    <a:pt x="209" y="114"/>
                  </a:lnTo>
                  <a:lnTo>
                    <a:pt x="209" y="112"/>
                  </a:lnTo>
                  <a:lnTo>
                    <a:pt x="209" y="112"/>
                  </a:lnTo>
                  <a:lnTo>
                    <a:pt x="209" y="110"/>
                  </a:lnTo>
                  <a:lnTo>
                    <a:pt x="207" y="110"/>
                  </a:lnTo>
                  <a:lnTo>
                    <a:pt x="205" y="110"/>
                  </a:lnTo>
                  <a:lnTo>
                    <a:pt x="201" y="112"/>
                  </a:lnTo>
                  <a:lnTo>
                    <a:pt x="201" y="112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06"/>
                  </a:lnTo>
                  <a:lnTo>
                    <a:pt x="199" y="106"/>
                  </a:lnTo>
                  <a:lnTo>
                    <a:pt x="201" y="101"/>
                  </a:lnTo>
                  <a:lnTo>
                    <a:pt x="205" y="97"/>
                  </a:lnTo>
                  <a:lnTo>
                    <a:pt x="209" y="95"/>
                  </a:lnTo>
                  <a:lnTo>
                    <a:pt x="212" y="91"/>
                  </a:lnTo>
                  <a:lnTo>
                    <a:pt x="212" y="91"/>
                  </a:lnTo>
                  <a:lnTo>
                    <a:pt x="214" y="86"/>
                  </a:lnTo>
                  <a:lnTo>
                    <a:pt x="220" y="84"/>
                  </a:lnTo>
                  <a:lnTo>
                    <a:pt x="220" y="84"/>
                  </a:lnTo>
                  <a:lnTo>
                    <a:pt x="222" y="82"/>
                  </a:lnTo>
                  <a:lnTo>
                    <a:pt x="222" y="80"/>
                  </a:lnTo>
                  <a:lnTo>
                    <a:pt x="224" y="72"/>
                  </a:lnTo>
                  <a:lnTo>
                    <a:pt x="224" y="72"/>
                  </a:lnTo>
                  <a:lnTo>
                    <a:pt x="226" y="63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3" y="53"/>
                  </a:lnTo>
                  <a:lnTo>
                    <a:pt x="233" y="50"/>
                  </a:lnTo>
                  <a:lnTo>
                    <a:pt x="226" y="50"/>
                  </a:lnTo>
                  <a:lnTo>
                    <a:pt x="226" y="50"/>
                  </a:lnTo>
                  <a:close/>
                  <a:moveTo>
                    <a:pt x="256" y="184"/>
                  </a:moveTo>
                  <a:lnTo>
                    <a:pt x="256" y="184"/>
                  </a:lnTo>
                  <a:lnTo>
                    <a:pt x="254" y="186"/>
                  </a:lnTo>
                  <a:lnTo>
                    <a:pt x="252" y="188"/>
                  </a:lnTo>
                  <a:lnTo>
                    <a:pt x="245" y="195"/>
                  </a:lnTo>
                  <a:lnTo>
                    <a:pt x="245" y="195"/>
                  </a:lnTo>
                  <a:lnTo>
                    <a:pt x="243" y="197"/>
                  </a:lnTo>
                  <a:lnTo>
                    <a:pt x="241" y="199"/>
                  </a:lnTo>
                  <a:lnTo>
                    <a:pt x="243" y="207"/>
                  </a:lnTo>
                  <a:lnTo>
                    <a:pt x="248" y="216"/>
                  </a:lnTo>
                  <a:lnTo>
                    <a:pt x="250" y="218"/>
                  </a:lnTo>
                  <a:lnTo>
                    <a:pt x="252" y="218"/>
                  </a:lnTo>
                  <a:lnTo>
                    <a:pt x="252" y="218"/>
                  </a:lnTo>
                  <a:lnTo>
                    <a:pt x="254" y="216"/>
                  </a:lnTo>
                  <a:lnTo>
                    <a:pt x="256" y="212"/>
                  </a:lnTo>
                  <a:lnTo>
                    <a:pt x="258" y="201"/>
                  </a:lnTo>
                  <a:lnTo>
                    <a:pt x="258" y="190"/>
                  </a:lnTo>
                  <a:lnTo>
                    <a:pt x="256" y="184"/>
                  </a:lnTo>
                  <a:lnTo>
                    <a:pt x="256" y="1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9">
              <a:extLst>
                <a:ext uri="{FF2B5EF4-FFF2-40B4-BE49-F238E27FC236}">
                  <a16:creationId xmlns:a16="http://schemas.microsoft.com/office/drawing/2014/main" id="{F2045EA6-18D6-4F64-A7CB-9C44D973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604" y="2993432"/>
              <a:ext cx="45364" cy="24842"/>
            </a:xfrm>
            <a:custGeom>
              <a:avLst/>
              <a:gdLst>
                <a:gd name="T0" fmla="*/ 40 w 42"/>
                <a:gd name="T1" fmla="*/ 8 h 23"/>
                <a:gd name="T2" fmla="*/ 40 w 42"/>
                <a:gd name="T3" fmla="*/ 8 h 23"/>
                <a:gd name="T4" fmla="*/ 38 w 42"/>
                <a:gd name="T5" fmla="*/ 6 h 23"/>
                <a:gd name="T6" fmla="*/ 34 w 42"/>
                <a:gd name="T7" fmla="*/ 6 h 23"/>
                <a:gd name="T8" fmla="*/ 27 w 42"/>
                <a:gd name="T9" fmla="*/ 6 h 23"/>
                <a:gd name="T10" fmla="*/ 21 w 42"/>
                <a:gd name="T11" fmla="*/ 4 h 23"/>
                <a:gd name="T12" fmla="*/ 21 w 42"/>
                <a:gd name="T13" fmla="*/ 4 h 23"/>
                <a:gd name="T14" fmla="*/ 12 w 42"/>
                <a:gd name="T15" fmla="*/ 0 h 23"/>
                <a:gd name="T16" fmla="*/ 12 w 42"/>
                <a:gd name="T17" fmla="*/ 0 h 23"/>
                <a:gd name="T18" fmla="*/ 12 w 42"/>
                <a:gd name="T19" fmla="*/ 0 h 23"/>
                <a:gd name="T20" fmla="*/ 12 w 42"/>
                <a:gd name="T21" fmla="*/ 0 h 23"/>
                <a:gd name="T22" fmla="*/ 0 w 42"/>
                <a:gd name="T23" fmla="*/ 11 h 23"/>
                <a:gd name="T24" fmla="*/ 0 w 42"/>
                <a:gd name="T25" fmla="*/ 11 h 23"/>
                <a:gd name="T26" fmla="*/ 6 w 42"/>
                <a:gd name="T27" fmla="*/ 15 h 23"/>
                <a:gd name="T28" fmla="*/ 17 w 42"/>
                <a:gd name="T29" fmla="*/ 19 h 23"/>
                <a:gd name="T30" fmla="*/ 34 w 42"/>
                <a:gd name="T31" fmla="*/ 23 h 23"/>
                <a:gd name="T32" fmla="*/ 34 w 42"/>
                <a:gd name="T33" fmla="*/ 23 h 23"/>
                <a:gd name="T34" fmla="*/ 38 w 42"/>
                <a:gd name="T35" fmla="*/ 21 h 23"/>
                <a:gd name="T36" fmla="*/ 40 w 42"/>
                <a:gd name="T37" fmla="*/ 19 h 23"/>
                <a:gd name="T38" fmla="*/ 40 w 42"/>
                <a:gd name="T39" fmla="*/ 19 h 23"/>
                <a:gd name="T40" fmla="*/ 42 w 42"/>
                <a:gd name="T41" fmla="*/ 13 h 23"/>
                <a:gd name="T42" fmla="*/ 40 w 42"/>
                <a:gd name="T43" fmla="*/ 8 h 23"/>
                <a:gd name="T44" fmla="*/ 40 w 42"/>
                <a:gd name="T4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23">
                  <a:moveTo>
                    <a:pt x="40" y="8"/>
                  </a:moveTo>
                  <a:lnTo>
                    <a:pt x="40" y="8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27" y="6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6" y="15"/>
                  </a:lnTo>
                  <a:lnTo>
                    <a:pt x="17" y="19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8" y="21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2" y="13"/>
                  </a:lnTo>
                  <a:lnTo>
                    <a:pt x="40" y="8"/>
                  </a:lnTo>
                  <a:lnTo>
                    <a:pt x="40" y="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0">
              <a:extLst>
                <a:ext uri="{FF2B5EF4-FFF2-40B4-BE49-F238E27FC236}">
                  <a16:creationId xmlns:a16="http://schemas.microsoft.com/office/drawing/2014/main" id="{6DBD4AE2-1FE2-416E-85E2-6D6B1239F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566" y="2961029"/>
              <a:ext cx="118810" cy="61566"/>
            </a:xfrm>
            <a:custGeom>
              <a:avLst/>
              <a:gdLst>
                <a:gd name="T0" fmla="*/ 47 w 110"/>
                <a:gd name="T1" fmla="*/ 51 h 57"/>
                <a:gd name="T2" fmla="*/ 47 w 110"/>
                <a:gd name="T3" fmla="*/ 51 h 57"/>
                <a:gd name="T4" fmla="*/ 47 w 110"/>
                <a:gd name="T5" fmla="*/ 45 h 57"/>
                <a:gd name="T6" fmla="*/ 47 w 110"/>
                <a:gd name="T7" fmla="*/ 41 h 57"/>
                <a:gd name="T8" fmla="*/ 53 w 110"/>
                <a:gd name="T9" fmla="*/ 38 h 57"/>
                <a:gd name="T10" fmla="*/ 53 w 110"/>
                <a:gd name="T11" fmla="*/ 38 h 57"/>
                <a:gd name="T12" fmla="*/ 66 w 110"/>
                <a:gd name="T13" fmla="*/ 36 h 57"/>
                <a:gd name="T14" fmla="*/ 70 w 110"/>
                <a:gd name="T15" fmla="*/ 34 h 57"/>
                <a:gd name="T16" fmla="*/ 72 w 110"/>
                <a:gd name="T17" fmla="*/ 30 h 57"/>
                <a:gd name="T18" fmla="*/ 72 w 110"/>
                <a:gd name="T19" fmla="*/ 30 h 57"/>
                <a:gd name="T20" fmla="*/ 74 w 110"/>
                <a:gd name="T21" fmla="*/ 28 h 57"/>
                <a:gd name="T22" fmla="*/ 81 w 110"/>
                <a:gd name="T23" fmla="*/ 26 h 57"/>
                <a:gd name="T24" fmla="*/ 89 w 110"/>
                <a:gd name="T25" fmla="*/ 28 h 57"/>
                <a:gd name="T26" fmla="*/ 89 w 110"/>
                <a:gd name="T27" fmla="*/ 28 h 57"/>
                <a:gd name="T28" fmla="*/ 98 w 110"/>
                <a:gd name="T29" fmla="*/ 21 h 57"/>
                <a:gd name="T30" fmla="*/ 104 w 110"/>
                <a:gd name="T31" fmla="*/ 19 h 57"/>
                <a:gd name="T32" fmla="*/ 110 w 110"/>
                <a:gd name="T33" fmla="*/ 19 h 57"/>
                <a:gd name="T34" fmla="*/ 110 w 110"/>
                <a:gd name="T35" fmla="*/ 19 h 57"/>
                <a:gd name="T36" fmla="*/ 108 w 110"/>
                <a:gd name="T37" fmla="*/ 13 h 57"/>
                <a:gd name="T38" fmla="*/ 104 w 110"/>
                <a:gd name="T39" fmla="*/ 11 h 57"/>
                <a:gd name="T40" fmla="*/ 98 w 110"/>
                <a:gd name="T41" fmla="*/ 9 h 57"/>
                <a:gd name="T42" fmla="*/ 91 w 110"/>
                <a:gd name="T43" fmla="*/ 4 h 57"/>
                <a:gd name="T44" fmla="*/ 91 w 110"/>
                <a:gd name="T45" fmla="*/ 4 h 57"/>
                <a:gd name="T46" fmla="*/ 87 w 110"/>
                <a:gd name="T47" fmla="*/ 2 h 57"/>
                <a:gd name="T48" fmla="*/ 83 w 110"/>
                <a:gd name="T49" fmla="*/ 0 h 57"/>
                <a:gd name="T50" fmla="*/ 72 w 110"/>
                <a:gd name="T51" fmla="*/ 0 h 57"/>
                <a:gd name="T52" fmla="*/ 62 w 110"/>
                <a:gd name="T53" fmla="*/ 0 h 57"/>
                <a:gd name="T54" fmla="*/ 53 w 110"/>
                <a:gd name="T55" fmla="*/ 4 h 57"/>
                <a:gd name="T56" fmla="*/ 53 w 110"/>
                <a:gd name="T57" fmla="*/ 4 h 57"/>
                <a:gd name="T58" fmla="*/ 45 w 110"/>
                <a:gd name="T59" fmla="*/ 4 h 57"/>
                <a:gd name="T60" fmla="*/ 36 w 110"/>
                <a:gd name="T61" fmla="*/ 4 h 57"/>
                <a:gd name="T62" fmla="*/ 28 w 110"/>
                <a:gd name="T63" fmla="*/ 2 h 57"/>
                <a:gd name="T64" fmla="*/ 19 w 110"/>
                <a:gd name="T65" fmla="*/ 7 h 57"/>
                <a:gd name="T66" fmla="*/ 19 w 110"/>
                <a:gd name="T67" fmla="*/ 7 h 57"/>
                <a:gd name="T68" fmla="*/ 19 w 110"/>
                <a:gd name="T69" fmla="*/ 7 h 57"/>
                <a:gd name="T70" fmla="*/ 19 w 110"/>
                <a:gd name="T71" fmla="*/ 7 h 57"/>
                <a:gd name="T72" fmla="*/ 9 w 110"/>
                <a:gd name="T73" fmla="*/ 15 h 57"/>
                <a:gd name="T74" fmla="*/ 9 w 110"/>
                <a:gd name="T75" fmla="*/ 15 h 57"/>
                <a:gd name="T76" fmla="*/ 5 w 110"/>
                <a:gd name="T77" fmla="*/ 19 h 57"/>
                <a:gd name="T78" fmla="*/ 2 w 110"/>
                <a:gd name="T79" fmla="*/ 24 h 57"/>
                <a:gd name="T80" fmla="*/ 2 w 110"/>
                <a:gd name="T81" fmla="*/ 28 h 57"/>
                <a:gd name="T82" fmla="*/ 0 w 110"/>
                <a:gd name="T83" fmla="*/ 30 h 57"/>
                <a:gd name="T84" fmla="*/ 0 w 110"/>
                <a:gd name="T85" fmla="*/ 30 h 57"/>
                <a:gd name="T86" fmla="*/ 9 w 110"/>
                <a:gd name="T87" fmla="*/ 34 h 57"/>
                <a:gd name="T88" fmla="*/ 9 w 110"/>
                <a:gd name="T89" fmla="*/ 34 h 57"/>
                <a:gd name="T90" fmla="*/ 15 w 110"/>
                <a:gd name="T91" fmla="*/ 36 h 57"/>
                <a:gd name="T92" fmla="*/ 22 w 110"/>
                <a:gd name="T93" fmla="*/ 36 h 57"/>
                <a:gd name="T94" fmla="*/ 26 w 110"/>
                <a:gd name="T95" fmla="*/ 36 h 57"/>
                <a:gd name="T96" fmla="*/ 28 w 110"/>
                <a:gd name="T97" fmla="*/ 38 h 57"/>
                <a:gd name="T98" fmla="*/ 28 w 110"/>
                <a:gd name="T99" fmla="*/ 38 h 57"/>
                <a:gd name="T100" fmla="*/ 30 w 110"/>
                <a:gd name="T101" fmla="*/ 43 h 57"/>
                <a:gd name="T102" fmla="*/ 28 w 110"/>
                <a:gd name="T103" fmla="*/ 49 h 57"/>
                <a:gd name="T104" fmla="*/ 28 w 110"/>
                <a:gd name="T105" fmla="*/ 49 h 57"/>
                <a:gd name="T106" fmla="*/ 30 w 110"/>
                <a:gd name="T107" fmla="*/ 49 h 57"/>
                <a:gd name="T108" fmla="*/ 34 w 110"/>
                <a:gd name="T109" fmla="*/ 49 h 57"/>
                <a:gd name="T110" fmla="*/ 34 w 110"/>
                <a:gd name="T111" fmla="*/ 49 h 57"/>
                <a:gd name="T112" fmla="*/ 36 w 110"/>
                <a:gd name="T113" fmla="*/ 53 h 57"/>
                <a:gd name="T114" fmla="*/ 34 w 110"/>
                <a:gd name="T115" fmla="*/ 57 h 57"/>
                <a:gd name="T116" fmla="*/ 43 w 110"/>
                <a:gd name="T117" fmla="*/ 55 h 57"/>
                <a:gd name="T118" fmla="*/ 43 w 110"/>
                <a:gd name="T119" fmla="*/ 55 h 57"/>
                <a:gd name="T120" fmla="*/ 47 w 110"/>
                <a:gd name="T121" fmla="*/ 51 h 57"/>
                <a:gd name="T122" fmla="*/ 47 w 110"/>
                <a:gd name="T123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57">
                  <a:moveTo>
                    <a:pt x="47" y="51"/>
                  </a:moveTo>
                  <a:lnTo>
                    <a:pt x="47" y="51"/>
                  </a:lnTo>
                  <a:lnTo>
                    <a:pt x="47" y="45"/>
                  </a:lnTo>
                  <a:lnTo>
                    <a:pt x="47" y="41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66" y="36"/>
                  </a:lnTo>
                  <a:lnTo>
                    <a:pt x="70" y="34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81" y="26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98" y="21"/>
                  </a:lnTo>
                  <a:lnTo>
                    <a:pt x="104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08" y="13"/>
                  </a:lnTo>
                  <a:lnTo>
                    <a:pt x="104" y="11"/>
                  </a:lnTo>
                  <a:lnTo>
                    <a:pt x="98" y="9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7" y="2"/>
                  </a:lnTo>
                  <a:lnTo>
                    <a:pt x="83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45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5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0" y="43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30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6" y="53"/>
                  </a:lnTo>
                  <a:lnTo>
                    <a:pt x="34" y="57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7" y="51"/>
                  </a:lnTo>
                  <a:lnTo>
                    <a:pt x="47" y="5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1">
              <a:extLst>
                <a:ext uri="{FF2B5EF4-FFF2-40B4-BE49-F238E27FC236}">
                  <a16:creationId xmlns:a16="http://schemas.microsoft.com/office/drawing/2014/main" id="{53C049E3-3213-49E7-ABB5-001CE40A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919" y="2615398"/>
              <a:ext cx="585411" cy="366153"/>
            </a:xfrm>
            <a:custGeom>
              <a:avLst/>
              <a:gdLst>
                <a:gd name="T0" fmla="*/ 476 w 542"/>
                <a:gd name="T1" fmla="*/ 318 h 339"/>
                <a:gd name="T2" fmla="*/ 466 w 542"/>
                <a:gd name="T3" fmla="*/ 293 h 339"/>
                <a:gd name="T4" fmla="*/ 506 w 542"/>
                <a:gd name="T5" fmla="*/ 280 h 339"/>
                <a:gd name="T6" fmla="*/ 521 w 542"/>
                <a:gd name="T7" fmla="*/ 280 h 339"/>
                <a:gd name="T8" fmla="*/ 529 w 542"/>
                <a:gd name="T9" fmla="*/ 240 h 339"/>
                <a:gd name="T10" fmla="*/ 542 w 542"/>
                <a:gd name="T11" fmla="*/ 221 h 339"/>
                <a:gd name="T12" fmla="*/ 521 w 542"/>
                <a:gd name="T13" fmla="*/ 216 h 339"/>
                <a:gd name="T14" fmla="*/ 476 w 542"/>
                <a:gd name="T15" fmla="*/ 231 h 339"/>
                <a:gd name="T16" fmla="*/ 470 w 542"/>
                <a:gd name="T17" fmla="*/ 257 h 339"/>
                <a:gd name="T18" fmla="*/ 459 w 542"/>
                <a:gd name="T19" fmla="*/ 271 h 339"/>
                <a:gd name="T20" fmla="*/ 438 w 542"/>
                <a:gd name="T21" fmla="*/ 269 h 339"/>
                <a:gd name="T22" fmla="*/ 387 w 542"/>
                <a:gd name="T23" fmla="*/ 271 h 339"/>
                <a:gd name="T24" fmla="*/ 373 w 542"/>
                <a:gd name="T25" fmla="*/ 250 h 339"/>
                <a:gd name="T26" fmla="*/ 349 w 542"/>
                <a:gd name="T27" fmla="*/ 212 h 339"/>
                <a:gd name="T28" fmla="*/ 353 w 542"/>
                <a:gd name="T29" fmla="*/ 142 h 339"/>
                <a:gd name="T30" fmla="*/ 332 w 542"/>
                <a:gd name="T31" fmla="*/ 129 h 339"/>
                <a:gd name="T32" fmla="*/ 317 w 542"/>
                <a:gd name="T33" fmla="*/ 113 h 339"/>
                <a:gd name="T34" fmla="*/ 301 w 542"/>
                <a:gd name="T35" fmla="*/ 83 h 339"/>
                <a:gd name="T36" fmla="*/ 273 w 542"/>
                <a:gd name="T37" fmla="*/ 60 h 339"/>
                <a:gd name="T38" fmla="*/ 250 w 542"/>
                <a:gd name="T39" fmla="*/ 74 h 339"/>
                <a:gd name="T40" fmla="*/ 224 w 542"/>
                <a:gd name="T41" fmla="*/ 51 h 339"/>
                <a:gd name="T42" fmla="*/ 201 w 542"/>
                <a:gd name="T43" fmla="*/ 28 h 339"/>
                <a:gd name="T44" fmla="*/ 61 w 542"/>
                <a:gd name="T45" fmla="*/ 11 h 339"/>
                <a:gd name="T46" fmla="*/ 10 w 542"/>
                <a:gd name="T47" fmla="*/ 21 h 339"/>
                <a:gd name="T48" fmla="*/ 27 w 542"/>
                <a:gd name="T49" fmla="*/ 62 h 339"/>
                <a:gd name="T50" fmla="*/ 57 w 542"/>
                <a:gd name="T51" fmla="*/ 93 h 339"/>
                <a:gd name="T52" fmla="*/ 42 w 542"/>
                <a:gd name="T53" fmla="*/ 100 h 339"/>
                <a:gd name="T54" fmla="*/ 63 w 542"/>
                <a:gd name="T55" fmla="*/ 115 h 339"/>
                <a:gd name="T56" fmla="*/ 91 w 542"/>
                <a:gd name="T57" fmla="*/ 140 h 339"/>
                <a:gd name="T58" fmla="*/ 93 w 542"/>
                <a:gd name="T59" fmla="*/ 157 h 339"/>
                <a:gd name="T60" fmla="*/ 127 w 542"/>
                <a:gd name="T61" fmla="*/ 191 h 339"/>
                <a:gd name="T62" fmla="*/ 137 w 542"/>
                <a:gd name="T63" fmla="*/ 180 h 339"/>
                <a:gd name="T64" fmla="*/ 127 w 542"/>
                <a:gd name="T65" fmla="*/ 166 h 339"/>
                <a:gd name="T66" fmla="*/ 112 w 542"/>
                <a:gd name="T67" fmla="*/ 149 h 339"/>
                <a:gd name="T68" fmla="*/ 93 w 542"/>
                <a:gd name="T69" fmla="*/ 110 h 339"/>
                <a:gd name="T70" fmla="*/ 68 w 542"/>
                <a:gd name="T71" fmla="*/ 76 h 339"/>
                <a:gd name="T72" fmla="*/ 63 w 542"/>
                <a:gd name="T73" fmla="*/ 64 h 339"/>
                <a:gd name="T74" fmla="*/ 46 w 542"/>
                <a:gd name="T75" fmla="*/ 47 h 339"/>
                <a:gd name="T76" fmla="*/ 46 w 542"/>
                <a:gd name="T77" fmla="*/ 19 h 339"/>
                <a:gd name="T78" fmla="*/ 59 w 542"/>
                <a:gd name="T79" fmla="*/ 24 h 339"/>
                <a:gd name="T80" fmla="*/ 74 w 542"/>
                <a:gd name="T81" fmla="*/ 30 h 339"/>
                <a:gd name="T82" fmla="*/ 76 w 542"/>
                <a:gd name="T83" fmla="*/ 51 h 339"/>
                <a:gd name="T84" fmla="*/ 80 w 542"/>
                <a:gd name="T85" fmla="*/ 79 h 339"/>
                <a:gd name="T86" fmla="*/ 93 w 542"/>
                <a:gd name="T87" fmla="*/ 79 h 339"/>
                <a:gd name="T88" fmla="*/ 116 w 542"/>
                <a:gd name="T89" fmla="*/ 98 h 339"/>
                <a:gd name="T90" fmla="*/ 129 w 542"/>
                <a:gd name="T91" fmla="*/ 110 h 339"/>
                <a:gd name="T92" fmla="*/ 142 w 542"/>
                <a:gd name="T93" fmla="*/ 121 h 339"/>
                <a:gd name="T94" fmla="*/ 150 w 542"/>
                <a:gd name="T95" fmla="*/ 142 h 339"/>
                <a:gd name="T96" fmla="*/ 165 w 542"/>
                <a:gd name="T97" fmla="*/ 157 h 339"/>
                <a:gd name="T98" fmla="*/ 212 w 542"/>
                <a:gd name="T99" fmla="*/ 219 h 339"/>
                <a:gd name="T100" fmla="*/ 212 w 542"/>
                <a:gd name="T101" fmla="*/ 233 h 339"/>
                <a:gd name="T102" fmla="*/ 214 w 542"/>
                <a:gd name="T103" fmla="*/ 257 h 339"/>
                <a:gd name="T104" fmla="*/ 245 w 542"/>
                <a:gd name="T105" fmla="*/ 278 h 339"/>
                <a:gd name="T106" fmla="*/ 281 w 542"/>
                <a:gd name="T107" fmla="*/ 291 h 339"/>
                <a:gd name="T108" fmla="*/ 349 w 542"/>
                <a:gd name="T109" fmla="*/ 322 h 339"/>
                <a:gd name="T110" fmla="*/ 385 w 542"/>
                <a:gd name="T111" fmla="*/ 320 h 339"/>
                <a:gd name="T112" fmla="*/ 438 w 542"/>
                <a:gd name="T113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2" h="339">
                  <a:moveTo>
                    <a:pt x="453" y="320"/>
                  </a:moveTo>
                  <a:lnTo>
                    <a:pt x="453" y="320"/>
                  </a:lnTo>
                  <a:lnTo>
                    <a:pt x="464" y="320"/>
                  </a:lnTo>
                  <a:lnTo>
                    <a:pt x="472" y="320"/>
                  </a:lnTo>
                  <a:lnTo>
                    <a:pt x="476" y="318"/>
                  </a:lnTo>
                  <a:lnTo>
                    <a:pt x="476" y="318"/>
                  </a:lnTo>
                  <a:lnTo>
                    <a:pt x="474" y="312"/>
                  </a:lnTo>
                  <a:lnTo>
                    <a:pt x="470" y="308"/>
                  </a:lnTo>
                  <a:lnTo>
                    <a:pt x="464" y="303"/>
                  </a:lnTo>
                  <a:lnTo>
                    <a:pt x="464" y="299"/>
                  </a:lnTo>
                  <a:lnTo>
                    <a:pt x="464" y="299"/>
                  </a:lnTo>
                  <a:lnTo>
                    <a:pt x="466" y="293"/>
                  </a:lnTo>
                  <a:lnTo>
                    <a:pt x="468" y="288"/>
                  </a:lnTo>
                  <a:lnTo>
                    <a:pt x="468" y="286"/>
                  </a:lnTo>
                  <a:lnTo>
                    <a:pt x="468" y="286"/>
                  </a:lnTo>
                  <a:lnTo>
                    <a:pt x="502" y="286"/>
                  </a:lnTo>
                  <a:lnTo>
                    <a:pt x="502" y="286"/>
                  </a:lnTo>
                  <a:lnTo>
                    <a:pt x="506" y="280"/>
                  </a:lnTo>
                  <a:lnTo>
                    <a:pt x="510" y="278"/>
                  </a:lnTo>
                  <a:lnTo>
                    <a:pt x="512" y="276"/>
                  </a:lnTo>
                  <a:lnTo>
                    <a:pt x="512" y="276"/>
                  </a:lnTo>
                  <a:lnTo>
                    <a:pt x="517" y="278"/>
                  </a:lnTo>
                  <a:lnTo>
                    <a:pt x="521" y="280"/>
                  </a:lnTo>
                  <a:lnTo>
                    <a:pt x="521" y="280"/>
                  </a:lnTo>
                  <a:lnTo>
                    <a:pt x="525" y="276"/>
                  </a:lnTo>
                  <a:lnTo>
                    <a:pt x="527" y="269"/>
                  </a:lnTo>
                  <a:lnTo>
                    <a:pt x="529" y="257"/>
                  </a:lnTo>
                  <a:lnTo>
                    <a:pt x="529" y="257"/>
                  </a:lnTo>
                  <a:lnTo>
                    <a:pt x="529" y="244"/>
                  </a:lnTo>
                  <a:lnTo>
                    <a:pt x="529" y="240"/>
                  </a:lnTo>
                  <a:lnTo>
                    <a:pt x="531" y="235"/>
                  </a:lnTo>
                  <a:lnTo>
                    <a:pt x="531" y="235"/>
                  </a:lnTo>
                  <a:lnTo>
                    <a:pt x="540" y="229"/>
                  </a:lnTo>
                  <a:lnTo>
                    <a:pt x="542" y="227"/>
                  </a:lnTo>
                  <a:lnTo>
                    <a:pt x="542" y="221"/>
                  </a:lnTo>
                  <a:lnTo>
                    <a:pt x="542" y="221"/>
                  </a:lnTo>
                  <a:lnTo>
                    <a:pt x="540" y="219"/>
                  </a:lnTo>
                  <a:lnTo>
                    <a:pt x="536" y="219"/>
                  </a:lnTo>
                  <a:lnTo>
                    <a:pt x="531" y="219"/>
                  </a:lnTo>
                  <a:lnTo>
                    <a:pt x="527" y="219"/>
                  </a:lnTo>
                  <a:lnTo>
                    <a:pt x="527" y="219"/>
                  </a:lnTo>
                  <a:lnTo>
                    <a:pt x="521" y="216"/>
                  </a:lnTo>
                  <a:lnTo>
                    <a:pt x="517" y="216"/>
                  </a:lnTo>
                  <a:lnTo>
                    <a:pt x="497" y="219"/>
                  </a:lnTo>
                  <a:lnTo>
                    <a:pt x="497" y="219"/>
                  </a:lnTo>
                  <a:lnTo>
                    <a:pt x="487" y="221"/>
                  </a:lnTo>
                  <a:lnTo>
                    <a:pt x="481" y="225"/>
                  </a:lnTo>
                  <a:lnTo>
                    <a:pt x="476" y="231"/>
                  </a:lnTo>
                  <a:lnTo>
                    <a:pt x="476" y="240"/>
                  </a:lnTo>
                  <a:lnTo>
                    <a:pt x="476" y="240"/>
                  </a:lnTo>
                  <a:lnTo>
                    <a:pt x="474" y="246"/>
                  </a:lnTo>
                  <a:lnTo>
                    <a:pt x="472" y="248"/>
                  </a:lnTo>
                  <a:lnTo>
                    <a:pt x="472" y="250"/>
                  </a:lnTo>
                  <a:lnTo>
                    <a:pt x="470" y="257"/>
                  </a:lnTo>
                  <a:lnTo>
                    <a:pt x="470" y="257"/>
                  </a:lnTo>
                  <a:lnTo>
                    <a:pt x="468" y="261"/>
                  </a:lnTo>
                  <a:lnTo>
                    <a:pt x="464" y="265"/>
                  </a:lnTo>
                  <a:lnTo>
                    <a:pt x="459" y="267"/>
                  </a:lnTo>
                  <a:lnTo>
                    <a:pt x="459" y="271"/>
                  </a:lnTo>
                  <a:lnTo>
                    <a:pt x="459" y="271"/>
                  </a:lnTo>
                  <a:lnTo>
                    <a:pt x="459" y="274"/>
                  </a:lnTo>
                  <a:lnTo>
                    <a:pt x="457" y="274"/>
                  </a:lnTo>
                  <a:lnTo>
                    <a:pt x="453" y="274"/>
                  </a:lnTo>
                  <a:lnTo>
                    <a:pt x="445" y="269"/>
                  </a:lnTo>
                  <a:lnTo>
                    <a:pt x="445" y="269"/>
                  </a:lnTo>
                  <a:lnTo>
                    <a:pt x="438" y="269"/>
                  </a:lnTo>
                  <a:lnTo>
                    <a:pt x="425" y="274"/>
                  </a:lnTo>
                  <a:lnTo>
                    <a:pt x="402" y="280"/>
                  </a:lnTo>
                  <a:lnTo>
                    <a:pt x="402" y="280"/>
                  </a:lnTo>
                  <a:lnTo>
                    <a:pt x="398" y="278"/>
                  </a:lnTo>
                  <a:lnTo>
                    <a:pt x="394" y="274"/>
                  </a:lnTo>
                  <a:lnTo>
                    <a:pt x="387" y="271"/>
                  </a:lnTo>
                  <a:lnTo>
                    <a:pt x="383" y="269"/>
                  </a:lnTo>
                  <a:lnTo>
                    <a:pt x="383" y="269"/>
                  </a:lnTo>
                  <a:lnTo>
                    <a:pt x="379" y="267"/>
                  </a:lnTo>
                  <a:lnTo>
                    <a:pt x="375" y="263"/>
                  </a:lnTo>
                  <a:lnTo>
                    <a:pt x="373" y="250"/>
                  </a:lnTo>
                  <a:lnTo>
                    <a:pt x="373" y="250"/>
                  </a:lnTo>
                  <a:lnTo>
                    <a:pt x="370" y="246"/>
                  </a:lnTo>
                  <a:lnTo>
                    <a:pt x="364" y="240"/>
                  </a:lnTo>
                  <a:lnTo>
                    <a:pt x="353" y="227"/>
                  </a:lnTo>
                  <a:lnTo>
                    <a:pt x="353" y="227"/>
                  </a:lnTo>
                  <a:lnTo>
                    <a:pt x="351" y="221"/>
                  </a:lnTo>
                  <a:lnTo>
                    <a:pt x="349" y="212"/>
                  </a:lnTo>
                  <a:lnTo>
                    <a:pt x="347" y="193"/>
                  </a:lnTo>
                  <a:lnTo>
                    <a:pt x="347" y="193"/>
                  </a:lnTo>
                  <a:lnTo>
                    <a:pt x="347" y="172"/>
                  </a:lnTo>
                  <a:lnTo>
                    <a:pt x="349" y="15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36"/>
                  </a:lnTo>
                  <a:lnTo>
                    <a:pt x="356" y="136"/>
                  </a:lnTo>
                  <a:lnTo>
                    <a:pt x="347" y="134"/>
                  </a:lnTo>
                  <a:lnTo>
                    <a:pt x="347" y="134"/>
                  </a:lnTo>
                  <a:lnTo>
                    <a:pt x="341" y="132"/>
                  </a:lnTo>
                  <a:lnTo>
                    <a:pt x="332" y="129"/>
                  </a:lnTo>
                  <a:lnTo>
                    <a:pt x="322" y="123"/>
                  </a:lnTo>
                  <a:lnTo>
                    <a:pt x="322" y="123"/>
                  </a:lnTo>
                  <a:lnTo>
                    <a:pt x="320" y="123"/>
                  </a:lnTo>
                  <a:lnTo>
                    <a:pt x="320" y="121"/>
                  </a:lnTo>
                  <a:lnTo>
                    <a:pt x="317" y="113"/>
                  </a:lnTo>
                  <a:lnTo>
                    <a:pt x="317" y="113"/>
                  </a:lnTo>
                  <a:lnTo>
                    <a:pt x="315" y="106"/>
                  </a:lnTo>
                  <a:lnTo>
                    <a:pt x="315" y="102"/>
                  </a:lnTo>
                  <a:lnTo>
                    <a:pt x="313" y="100"/>
                  </a:lnTo>
                  <a:lnTo>
                    <a:pt x="313" y="100"/>
                  </a:lnTo>
                  <a:lnTo>
                    <a:pt x="305" y="91"/>
                  </a:lnTo>
                  <a:lnTo>
                    <a:pt x="301" y="83"/>
                  </a:lnTo>
                  <a:lnTo>
                    <a:pt x="296" y="76"/>
                  </a:lnTo>
                  <a:lnTo>
                    <a:pt x="296" y="76"/>
                  </a:lnTo>
                  <a:lnTo>
                    <a:pt x="294" y="72"/>
                  </a:lnTo>
                  <a:lnTo>
                    <a:pt x="290" y="68"/>
                  </a:lnTo>
                  <a:lnTo>
                    <a:pt x="281" y="62"/>
                  </a:lnTo>
                  <a:lnTo>
                    <a:pt x="273" y="60"/>
                  </a:lnTo>
                  <a:lnTo>
                    <a:pt x="265" y="57"/>
                  </a:lnTo>
                  <a:lnTo>
                    <a:pt x="265" y="57"/>
                  </a:lnTo>
                  <a:lnTo>
                    <a:pt x="262" y="57"/>
                  </a:lnTo>
                  <a:lnTo>
                    <a:pt x="260" y="60"/>
                  </a:lnTo>
                  <a:lnTo>
                    <a:pt x="256" y="66"/>
                  </a:lnTo>
                  <a:lnTo>
                    <a:pt x="250" y="74"/>
                  </a:lnTo>
                  <a:lnTo>
                    <a:pt x="250" y="74"/>
                  </a:lnTo>
                  <a:lnTo>
                    <a:pt x="241" y="70"/>
                  </a:lnTo>
                  <a:lnTo>
                    <a:pt x="231" y="64"/>
                  </a:lnTo>
                  <a:lnTo>
                    <a:pt x="231" y="64"/>
                  </a:lnTo>
                  <a:lnTo>
                    <a:pt x="224" y="60"/>
                  </a:lnTo>
                  <a:lnTo>
                    <a:pt x="224" y="51"/>
                  </a:lnTo>
                  <a:lnTo>
                    <a:pt x="224" y="51"/>
                  </a:lnTo>
                  <a:lnTo>
                    <a:pt x="222" y="47"/>
                  </a:lnTo>
                  <a:lnTo>
                    <a:pt x="218" y="43"/>
                  </a:lnTo>
                  <a:lnTo>
                    <a:pt x="212" y="38"/>
                  </a:lnTo>
                  <a:lnTo>
                    <a:pt x="212" y="38"/>
                  </a:lnTo>
                  <a:lnTo>
                    <a:pt x="201" y="28"/>
                  </a:lnTo>
                  <a:lnTo>
                    <a:pt x="193" y="19"/>
                  </a:lnTo>
                  <a:lnTo>
                    <a:pt x="163" y="19"/>
                  </a:lnTo>
                  <a:lnTo>
                    <a:pt x="159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49" y="7"/>
                  </a:lnTo>
                  <a:lnTo>
                    <a:pt x="4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5" y="30"/>
                  </a:lnTo>
                  <a:lnTo>
                    <a:pt x="21" y="4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7" y="62"/>
                  </a:lnTo>
                  <a:lnTo>
                    <a:pt x="32" y="6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53" y="81"/>
                  </a:lnTo>
                  <a:lnTo>
                    <a:pt x="55" y="87"/>
                  </a:lnTo>
                  <a:lnTo>
                    <a:pt x="57" y="93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3" y="100"/>
                  </a:lnTo>
                  <a:lnTo>
                    <a:pt x="49" y="98"/>
                  </a:lnTo>
                  <a:lnTo>
                    <a:pt x="44" y="98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7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8" y="117"/>
                  </a:lnTo>
                  <a:lnTo>
                    <a:pt x="72" y="119"/>
                  </a:lnTo>
                  <a:lnTo>
                    <a:pt x="82" y="127"/>
                  </a:lnTo>
                  <a:lnTo>
                    <a:pt x="82" y="127"/>
                  </a:lnTo>
                  <a:lnTo>
                    <a:pt x="89" y="134"/>
                  </a:lnTo>
                  <a:lnTo>
                    <a:pt x="91" y="140"/>
                  </a:lnTo>
                  <a:lnTo>
                    <a:pt x="91" y="146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7" y="151"/>
                  </a:lnTo>
                  <a:lnTo>
                    <a:pt x="89" y="153"/>
                  </a:lnTo>
                  <a:lnTo>
                    <a:pt x="93" y="157"/>
                  </a:lnTo>
                  <a:lnTo>
                    <a:pt x="108" y="168"/>
                  </a:lnTo>
                  <a:lnTo>
                    <a:pt x="108" y="168"/>
                  </a:lnTo>
                  <a:lnTo>
                    <a:pt x="116" y="174"/>
                  </a:lnTo>
                  <a:lnTo>
                    <a:pt x="123" y="180"/>
                  </a:lnTo>
                  <a:lnTo>
                    <a:pt x="127" y="191"/>
                  </a:lnTo>
                  <a:lnTo>
                    <a:pt x="127" y="191"/>
                  </a:lnTo>
                  <a:lnTo>
                    <a:pt x="129" y="193"/>
                  </a:lnTo>
                  <a:lnTo>
                    <a:pt x="131" y="191"/>
                  </a:lnTo>
                  <a:lnTo>
                    <a:pt x="133" y="189"/>
                  </a:lnTo>
                  <a:lnTo>
                    <a:pt x="135" y="185"/>
                  </a:lnTo>
                  <a:lnTo>
                    <a:pt x="135" y="185"/>
                  </a:lnTo>
                  <a:lnTo>
                    <a:pt x="137" y="180"/>
                  </a:lnTo>
                  <a:lnTo>
                    <a:pt x="135" y="178"/>
                  </a:lnTo>
                  <a:lnTo>
                    <a:pt x="133" y="176"/>
                  </a:lnTo>
                  <a:lnTo>
                    <a:pt x="133" y="172"/>
                  </a:lnTo>
                  <a:lnTo>
                    <a:pt x="133" y="172"/>
                  </a:lnTo>
                  <a:lnTo>
                    <a:pt x="131" y="168"/>
                  </a:lnTo>
                  <a:lnTo>
                    <a:pt x="127" y="166"/>
                  </a:lnTo>
                  <a:lnTo>
                    <a:pt x="116" y="166"/>
                  </a:lnTo>
                  <a:lnTo>
                    <a:pt x="116" y="166"/>
                  </a:lnTo>
                  <a:lnTo>
                    <a:pt x="116" y="163"/>
                  </a:lnTo>
                  <a:lnTo>
                    <a:pt x="114" y="159"/>
                  </a:lnTo>
                  <a:lnTo>
                    <a:pt x="114" y="153"/>
                  </a:lnTo>
                  <a:lnTo>
                    <a:pt x="112" y="149"/>
                  </a:lnTo>
                  <a:lnTo>
                    <a:pt x="112" y="149"/>
                  </a:lnTo>
                  <a:lnTo>
                    <a:pt x="106" y="138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7" y="117"/>
                  </a:lnTo>
                  <a:lnTo>
                    <a:pt x="93" y="110"/>
                  </a:lnTo>
                  <a:lnTo>
                    <a:pt x="87" y="104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74" y="85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68" y="72"/>
                  </a:lnTo>
                  <a:lnTo>
                    <a:pt x="70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63" y="64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49" y="55"/>
                  </a:lnTo>
                  <a:lnTo>
                    <a:pt x="46" y="53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4" y="34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2" y="17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9" y="21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7" y="21"/>
                  </a:lnTo>
                  <a:lnTo>
                    <a:pt x="59" y="24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2" y="34"/>
                  </a:lnTo>
                  <a:lnTo>
                    <a:pt x="72" y="40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82" y="60"/>
                  </a:lnTo>
                  <a:lnTo>
                    <a:pt x="82" y="64"/>
                  </a:lnTo>
                  <a:lnTo>
                    <a:pt x="80" y="66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9"/>
                  </a:lnTo>
                  <a:lnTo>
                    <a:pt x="85" y="79"/>
                  </a:lnTo>
                  <a:lnTo>
                    <a:pt x="87" y="79"/>
                  </a:lnTo>
                  <a:lnTo>
                    <a:pt x="89" y="76"/>
                  </a:lnTo>
                  <a:lnTo>
                    <a:pt x="89" y="76"/>
                  </a:lnTo>
                  <a:lnTo>
                    <a:pt x="91" y="76"/>
                  </a:lnTo>
                  <a:lnTo>
                    <a:pt x="93" y="79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6" y="91"/>
                  </a:lnTo>
                  <a:lnTo>
                    <a:pt x="110" y="93"/>
                  </a:lnTo>
                  <a:lnTo>
                    <a:pt x="114" y="96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8" y="104"/>
                  </a:lnTo>
                  <a:lnTo>
                    <a:pt x="121" y="106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9" y="110"/>
                  </a:lnTo>
                  <a:lnTo>
                    <a:pt x="131" y="115"/>
                  </a:lnTo>
                  <a:lnTo>
                    <a:pt x="133" y="117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40" y="119"/>
                  </a:lnTo>
                  <a:lnTo>
                    <a:pt x="142" y="121"/>
                  </a:lnTo>
                  <a:lnTo>
                    <a:pt x="140" y="129"/>
                  </a:lnTo>
                  <a:lnTo>
                    <a:pt x="140" y="129"/>
                  </a:lnTo>
                  <a:lnTo>
                    <a:pt x="140" y="134"/>
                  </a:lnTo>
                  <a:lnTo>
                    <a:pt x="140" y="136"/>
                  </a:lnTo>
                  <a:lnTo>
                    <a:pt x="144" y="140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7" y="146"/>
                  </a:lnTo>
                  <a:lnTo>
                    <a:pt x="159" y="149"/>
                  </a:lnTo>
                  <a:lnTo>
                    <a:pt x="161" y="151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86" y="178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09" y="210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4" y="223"/>
                  </a:lnTo>
                  <a:lnTo>
                    <a:pt x="212" y="225"/>
                  </a:lnTo>
                  <a:lnTo>
                    <a:pt x="212" y="229"/>
                  </a:lnTo>
                  <a:lnTo>
                    <a:pt x="212" y="231"/>
                  </a:lnTo>
                  <a:lnTo>
                    <a:pt x="212" y="231"/>
                  </a:lnTo>
                  <a:lnTo>
                    <a:pt x="212" y="233"/>
                  </a:lnTo>
                  <a:lnTo>
                    <a:pt x="209" y="235"/>
                  </a:lnTo>
                  <a:lnTo>
                    <a:pt x="207" y="235"/>
                  </a:lnTo>
                  <a:lnTo>
                    <a:pt x="205" y="238"/>
                  </a:lnTo>
                  <a:lnTo>
                    <a:pt x="205" y="238"/>
                  </a:lnTo>
                  <a:lnTo>
                    <a:pt x="209" y="250"/>
                  </a:lnTo>
                  <a:lnTo>
                    <a:pt x="214" y="257"/>
                  </a:lnTo>
                  <a:lnTo>
                    <a:pt x="218" y="259"/>
                  </a:lnTo>
                  <a:lnTo>
                    <a:pt x="220" y="261"/>
                  </a:lnTo>
                  <a:lnTo>
                    <a:pt x="220" y="261"/>
                  </a:lnTo>
                  <a:lnTo>
                    <a:pt x="226" y="263"/>
                  </a:lnTo>
                  <a:lnTo>
                    <a:pt x="235" y="267"/>
                  </a:lnTo>
                  <a:lnTo>
                    <a:pt x="245" y="278"/>
                  </a:lnTo>
                  <a:lnTo>
                    <a:pt x="245" y="278"/>
                  </a:lnTo>
                  <a:lnTo>
                    <a:pt x="252" y="280"/>
                  </a:lnTo>
                  <a:lnTo>
                    <a:pt x="258" y="282"/>
                  </a:lnTo>
                  <a:lnTo>
                    <a:pt x="275" y="286"/>
                  </a:lnTo>
                  <a:lnTo>
                    <a:pt x="275" y="286"/>
                  </a:lnTo>
                  <a:lnTo>
                    <a:pt x="281" y="291"/>
                  </a:lnTo>
                  <a:lnTo>
                    <a:pt x="290" y="295"/>
                  </a:lnTo>
                  <a:lnTo>
                    <a:pt x="298" y="299"/>
                  </a:lnTo>
                  <a:lnTo>
                    <a:pt x="309" y="303"/>
                  </a:lnTo>
                  <a:lnTo>
                    <a:pt x="309" y="303"/>
                  </a:lnTo>
                  <a:lnTo>
                    <a:pt x="332" y="312"/>
                  </a:lnTo>
                  <a:lnTo>
                    <a:pt x="349" y="322"/>
                  </a:lnTo>
                  <a:lnTo>
                    <a:pt x="349" y="322"/>
                  </a:lnTo>
                  <a:lnTo>
                    <a:pt x="358" y="324"/>
                  </a:lnTo>
                  <a:lnTo>
                    <a:pt x="366" y="324"/>
                  </a:lnTo>
                  <a:lnTo>
                    <a:pt x="377" y="322"/>
                  </a:lnTo>
                  <a:lnTo>
                    <a:pt x="385" y="320"/>
                  </a:lnTo>
                  <a:lnTo>
                    <a:pt x="385" y="320"/>
                  </a:lnTo>
                  <a:lnTo>
                    <a:pt x="396" y="318"/>
                  </a:lnTo>
                  <a:lnTo>
                    <a:pt x="404" y="318"/>
                  </a:lnTo>
                  <a:lnTo>
                    <a:pt x="419" y="324"/>
                  </a:lnTo>
                  <a:lnTo>
                    <a:pt x="419" y="324"/>
                  </a:lnTo>
                  <a:lnTo>
                    <a:pt x="428" y="329"/>
                  </a:lnTo>
                  <a:lnTo>
                    <a:pt x="438" y="339"/>
                  </a:lnTo>
                  <a:lnTo>
                    <a:pt x="438" y="339"/>
                  </a:lnTo>
                  <a:lnTo>
                    <a:pt x="453" y="320"/>
                  </a:lnTo>
                  <a:lnTo>
                    <a:pt x="453" y="3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2">
              <a:extLst>
                <a:ext uri="{FF2B5EF4-FFF2-40B4-BE49-F238E27FC236}">
                  <a16:creationId xmlns:a16="http://schemas.microsoft.com/office/drawing/2014/main" id="{D2BD388F-0D0C-4845-9864-E794E4699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000" y="2924306"/>
              <a:ext cx="82087" cy="81007"/>
            </a:xfrm>
            <a:custGeom>
              <a:avLst/>
              <a:gdLst>
                <a:gd name="T0" fmla="*/ 66 w 76"/>
                <a:gd name="T1" fmla="*/ 49 h 75"/>
                <a:gd name="T2" fmla="*/ 66 w 76"/>
                <a:gd name="T3" fmla="*/ 49 h 75"/>
                <a:gd name="T4" fmla="*/ 76 w 76"/>
                <a:gd name="T5" fmla="*/ 41 h 75"/>
                <a:gd name="T6" fmla="*/ 76 w 76"/>
                <a:gd name="T7" fmla="*/ 41 h 75"/>
                <a:gd name="T8" fmla="*/ 72 w 76"/>
                <a:gd name="T9" fmla="*/ 41 h 75"/>
                <a:gd name="T10" fmla="*/ 70 w 76"/>
                <a:gd name="T11" fmla="*/ 41 h 75"/>
                <a:gd name="T12" fmla="*/ 68 w 76"/>
                <a:gd name="T13" fmla="*/ 38 h 75"/>
                <a:gd name="T14" fmla="*/ 68 w 76"/>
                <a:gd name="T15" fmla="*/ 36 h 75"/>
                <a:gd name="T16" fmla="*/ 59 w 76"/>
                <a:gd name="T17" fmla="*/ 36 h 75"/>
                <a:gd name="T18" fmla="*/ 62 w 76"/>
                <a:gd name="T19" fmla="*/ 0 h 75"/>
                <a:gd name="T20" fmla="*/ 62 w 76"/>
                <a:gd name="T21" fmla="*/ 0 h 75"/>
                <a:gd name="T22" fmla="*/ 30 w 76"/>
                <a:gd name="T23" fmla="*/ 0 h 75"/>
                <a:gd name="T24" fmla="*/ 30 w 76"/>
                <a:gd name="T25" fmla="*/ 0 h 75"/>
                <a:gd name="T26" fmla="*/ 30 w 76"/>
                <a:gd name="T27" fmla="*/ 2 h 75"/>
                <a:gd name="T28" fmla="*/ 28 w 76"/>
                <a:gd name="T29" fmla="*/ 7 h 75"/>
                <a:gd name="T30" fmla="*/ 26 w 76"/>
                <a:gd name="T31" fmla="*/ 13 h 75"/>
                <a:gd name="T32" fmla="*/ 26 w 76"/>
                <a:gd name="T33" fmla="*/ 13 h 75"/>
                <a:gd name="T34" fmla="*/ 26 w 76"/>
                <a:gd name="T35" fmla="*/ 17 h 75"/>
                <a:gd name="T36" fmla="*/ 32 w 76"/>
                <a:gd name="T37" fmla="*/ 22 h 75"/>
                <a:gd name="T38" fmla="*/ 36 w 76"/>
                <a:gd name="T39" fmla="*/ 26 h 75"/>
                <a:gd name="T40" fmla="*/ 38 w 76"/>
                <a:gd name="T41" fmla="*/ 32 h 75"/>
                <a:gd name="T42" fmla="*/ 38 w 76"/>
                <a:gd name="T43" fmla="*/ 32 h 75"/>
                <a:gd name="T44" fmla="*/ 34 w 76"/>
                <a:gd name="T45" fmla="*/ 34 h 75"/>
                <a:gd name="T46" fmla="*/ 26 w 76"/>
                <a:gd name="T47" fmla="*/ 34 h 75"/>
                <a:gd name="T48" fmla="*/ 15 w 76"/>
                <a:gd name="T49" fmla="*/ 34 h 75"/>
                <a:gd name="T50" fmla="*/ 15 w 76"/>
                <a:gd name="T51" fmla="*/ 34 h 75"/>
                <a:gd name="T52" fmla="*/ 0 w 76"/>
                <a:gd name="T53" fmla="*/ 53 h 75"/>
                <a:gd name="T54" fmla="*/ 0 w 76"/>
                <a:gd name="T55" fmla="*/ 53 h 75"/>
                <a:gd name="T56" fmla="*/ 19 w 76"/>
                <a:gd name="T57" fmla="*/ 70 h 75"/>
                <a:gd name="T58" fmla="*/ 19 w 76"/>
                <a:gd name="T59" fmla="*/ 70 h 75"/>
                <a:gd name="T60" fmla="*/ 26 w 76"/>
                <a:gd name="T61" fmla="*/ 72 h 75"/>
                <a:gd name="T62" fmla="*/ 32 w 76"/>
                <a:gd name="T63" fmla="*/ 72 h 75"/>
                <a:gd name="T64" fmla="*/ 38 w 76"/>
                <a:gd name="T65" fmla="*/ 72 h 75"/>
                <a:gd name="T66" fmla="*/ 45 w 76"/>
                <a:gd name="T67" fmla="*/ 75 h 75"/>
                <a:gd name="T68" fmla="*/ 45 w 76"/>
                <a:gd name="T69" fmla="*/ 75 h 75"/>
                <a:gd name="T70" fmla="*/ 45 w 76"/>
                <a:gd name="T71" fmla="*/ 75 h 75"/>
                <a:gd name="T72" fmla="*/ 45 w 76"/>
                <a:gd name="T73" fmla="*/ 75 h 75"/>
                <a:gd name="T74" fmla="*/ 57 w 76"/>
                <a:gd name="T75" fmla="*/ 64 h 75"/>
                <a:gd name="T76" fmla="*/ 57 w 76"/>
                <a:gd name="T77" fmla="*/ 64 h 75"/>
                <a:gd name="T78" fmla="*/ 59 w 76"/>
                <a:gd name="T79" fmla="*/ 62 h 75"/>
                <a:gd name="T80" fmla="*/ 59 w 76"/>
                <a:gd name="T81" fmla="*/ 60 h 75"/>
                <a:gd name="T82" fmla="*/ 62 w 76"/>
                <a:gd name="T83" fmla="*/ 55 h 75"/>
                <a:gd name="T84" fmla="*/ 66 w 76"/>
                <a:gd name="T85" fmla="*/ 49 h 75"/>
                <a:gd name="T86" fmla="*/ 66 w 76"/>
                <a:gd name="T87" fmla="*/ 4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" h="75">
                  <a:moveTo>
                    <a:pt x="66" y="49"/>
                  </a:moveTo>
                  <a:lnTo>
                    <a:pt x="66" y="49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2" y="41"/>
                  </a:lnTo>
                  <a:lnTo>
                    <a:pt x="70" y="41"/>
                  </a:lnTo>
                  <a:lnTo>
                    <a:pt x="68" y="38"/>
                  </a:lnTo>
                  <a:lnTo>
                    <a:pt x="68" y="36"/>
                  </a:lnTo>
                  <a:lnTo>
                    <a:pt x="59" y="36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28" y="7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4" y="34"/>
                  </a:lnTo>
                  <a:lnTo>
                    <a:pt x="26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9" y="62"/>
                  </a:lnTo>
                  <a:lnTo>
                    <a:pt x="59" y="60"/>
                  </a:lnTo>
                  <a:lnTo>
                    <a:pt x="62" y="55"/>
                  </a:lnTo>
                  <a:lnTo>
                    <a:pt x="66" y="49"/>
                  </a:lnTo>
                  <a:lnTo>
                    <a:pt x="66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3">
              <a:extLst>
                <a:ext uri="{FF2B5EF4-FFF2-40B4-BE49-F238E27FC236}">
                  <a16:creationId xmlns:a16="http://schemas.microsoft.com/office/drawing/2014/main" id="{3E5667FC-8B65-44B5-A2DB-5A77421A3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26" y="2913505"/>
              <a:ext cx="25922" cy="49685"/>
            </a:xfrm>
            <a:custGeom>
              <a:avLst/>
              <a:gdLst>
                <a:gd name="T0" fmla="*/ 5 w 24"/>
                <a:gd name="T1" fmla="*/ 10 h 46"/>
                <a:gd name="T2" fmla="*/ 5 w 24"/>
                <a:gd name="T3" fmla="*/ 10 h 46"/>
                <a:gd name="T4" fmla="*/ 3 w 24"/>
                <a:gd name="T5" fmla="*/ 10 h 46"/>
                <a:gd name="T6" fmla="*/ 0 w 24"/>
                <a:gd name="T7" fmla="*/ 46 h 46"/>
                <a:gd name="T8" fmla="*/ 9 w 24"/>
                <a:gd name="T9" fmla="*/ 46 h 46"/>
                <a:gd name="T10" fmla="*/ 9 w 24"/>
                <a:gd name="T11" fmla="*/ 46 h 46"/>
                <a:gd name="T12" fmla="*/ 11 w 24"/>
                <a:gd name="T13" fmla="*/ 40 h 46"/>
                <a:gd name="T14" fmla="*/ 15 w 24"/>
                <a:gd name="T15" fmla="*/ 36 h 46"/>
                <a:gd name="T16" fmla="*/ 15 w 24"/>
                <a:gd name="T17" fmla="*/ 36 h 46"/>
                <a:gd name="T18" fmla="*/ 17 w 24"/>
                <a:gd name="T19" fmla="*/ 34 h 46"/>
                <a:gd name="T20" fmla="*/ 17 w 24"/>
                <a:gd name="T21" fmla="*/ 29 h 46"/>
                <a:gd name="T22" fmla="*/ 17 w 24"/>
                <a:gd name="T23" fmla="*/ 21 h 46"/>
                <a:gd name="T24" fmla="*/ 17 w 24"/>
                <a:gd name="T25" fmla="*/ 12 h 46"/>
                <a:gd name="T26" fmla="*/ 17 w 24"/>
                <a:gd name="T27" fmla="*/ 8 h 46"/>
                <a:gd name="T28" fmla="*/ 20 w 24"/>
                <a:gd name="T29" fmla="*/ 6 h 46"/>
                <a:gd name="T30" fmla="*/ 20 w 24"/>
                <a:gd name="T31" fmla="*/ 6 h 46"/>
                <a:gd name="T32" fmla="*/ 24 w 24"/>
                <a:gd name="T33" fmla="*/ 4 h 46"/>
                <a:gd name="T34" fmla="*/ 24 w 24"/>
                <a:gd name="T35" fmla="*/ 4 h 46"/>
                <a:gd name="T36" fmla="*/ 20 w 24"/>
                <a:gd name="T37" fmla="*/ 2 h 46"/>
                <a:gd name="T38" fmla="*/ 15 w 24"/>
                <a:gd name="T39" fmla="*/ 0 h 46"/>
                <a:gd name="T40" fmla="*/ 15 w 24"/>
                <a:gd name="T41" fmla="*/ 0 h 46"/>
                <a:gd name="T42" fmla="*/ 13 w 24"/>
                <a:gd name="T43" fmla="*/ 2 h 46"/>
                <a:gd name="T44" fmla="*/ 9 w 24"/>
                <a:gd name="T45" fmla="*/ 4 h 46"/>
                <a:gd name="T46" fmla="*/ 5 w 24"/>
                <a:gd name="T47" fmla="*/ 10 h 46"/>
                <a:gd name="T48" fmla="*/ 5 w 24"/>
                <a:gd name="T49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46">
                  <a:moveTo>
                    <a:pt x="5" y="10"/>
                  </a:moveTo>
                  <a:lnTo>
                    <a:pt x="5" y="10"/>
                  </a:lnTo>
                  <a:lnTo>
                    <a:pt x="3" y="10"/>
                  </a:lnTo>
                  <a:lnTo>
                    <a:pt x="0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40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7" y="34"/>
                  </a:lnTo>
                  <a:lnTo>
                    <a:pt x="17" y="29"/>
                  </a:lnTo>
                  <a:lnTo>
                    <a:pt x="17" y="21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9" y="4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4">
              <a:extLst>
                <a:ext uri="{FF2B5EF4-FFF2-40B4-BE49-F238E27FC236}">
                  <a16:creationId xmlns:a16="http://schemas.microsoft.com/office/drawing/2014/main" id="{D9C645B7-D1EB-4184-B961-4626750A5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950" y="2878942"/>
              <a:ext cx="55085" cy="43204"/>
            </a:xfrm>
            <a:custGeom>
              <a:avLst/>
              <a:gdLst>
                <a:gd name="T0" fmla="*/ 21 w 51"/>
                <a:gd name="T1" fmla="*/ 2 h 40"/>
                <a:gd name="T2" fmla="*/ 21 w 51"/>
                <a:gd name="T3" fmla="*/ 2 h 40"/>
                <a:gd name="T4" fmla="*/ 21 w 51"/>
                <a:gd name="T5" fmla="*/ 4 h 40"/>
                <a:gd name="T6" fmla="*/ 21 w 51"/>
                <a:gd name="T7" fmla="*/ 6 h 40"/>
                <a:gd name="T8" fmla="*/ 26 w 51"/>
                <a:gd name="T9" fmla="*/ 13 h 40"/>
                <a:gd name="T10" fmla="*/ 32 w 51"/>
                <a:gd name="T11" fmla="*/ 19 h 40"/>
                <a:gd name="T12" fmla="*/ 34 w 51"/>
                <a:gd name="T13" fmla="*/ 25 h 40"/>
                <a:gd name="T14" fmla="*/ 34 w 51"/>
                <a:gd name="T15" fmla="*/ 25 h 40"/>
                <a:gd name="T16" fmla="*/ 32 w 51"/>
                <a:gd name="T17" fmla="*/ 27 h 40"/>
                <a:gd name="T18" fmla="*/ 30 w 51"/>
                <a:gd name="T19" fmla="*/ 30 h 40"/>
                <a:gd name="T20" fmla="*/ 17 w 51"/>
                <a:gd name="T21" fmla="*/ 30 h 40"/>
                <a:gd name="T22" fmla="*/ 7 w 51"/>
                <a:gd name="T23" fmla="*/ 30 h 40"/>
                <a:gd name="T24" fmla="*/ 2 w 51"/>
                <a:gd name="T25" fmla="*/ 30 h 40"/>
                <a:gd name="T26" fmla="*/ 0 w 51"/>
                <a:gd name="T27" fmla="*/ 32 h 40"/>
                <a:gd name="T28" fmla="*/ 0 w 51"/>
                <a:gd name="T29" fmla="*/ 32 h 40"/>
                <a:gd name="T30" fmla="*/ 0 w 51"/>
                <a:gd name="T31" fmla="*/ 36 h 40"/>
                <a:gd name="T32" fmla="*/ 7 w 51"/>
                <a:gd name="T33" fmla="*/ 38 h 40"/>
                <a:gd name="T34" fmla="*/ 13 w 51"/>
                <a:gd name="T35" fmla="*/ 38 h 40"/>
                <a:gd name="T36" fmla="*/ 21 w 51"/>
                <a:gd name="T37" fmla="*/ 38 h 40"/>
                <a:gd name="T38" fmla="*/ 21 w 51"/>
                <a:gd name="T39" fmla="*/ 38 h 40"/>
                <a:gd name="T40" fmla="*/ 30 w 51"/>
                <a:gd name="T41" fmla="*/ 36 h 40"/>
                <a:gd name="T42" fmla="*/ 36 w 51"/>
                <a:gd name="T43" fmla="*/ 36 h 40"/>
                <a:gd name="T44" fmla="*/ 47 w 51"/>
                <a:gd name="T45" fmla="*/ 40 h 40"/>
                <a:gd name="T46" fmla="*/ 47 w 51"/>
                <a:gd name="T47" fmla="*/ 40 h 40"/>
                <a:gd name="T48" fmla="*/ 51 w 51"/>
                <a:gd name="T49" fmla="*/ 6 h 40"/>
                <a:gd name="T50" fmla="*/ 51 w 51"/>
                <a:gd name="T51" fmla="*/ 6 h 40"/>
                <a:gd name="T52" fmla="*/ 34 w 51"/>
                <a:gd name="T53" fmla="*/ 2 h 40"/>
                <a:gd name="T54" fmla="*/ 28 w 51"/>
                <a:gd name="T55" fmla="*/ 0 h 40"/>
                <a:gd name="T56" fmla="*/ 21 w 51"/>
                <a:gd name="T57" fmla="*/ 2 h 40"/>
                <a:gd name="T58" fmla="*/ 21 w 51"/>
                <a:gd name="T59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0">
                  <a:moveTo>
                    <a:pt x="21" y="2"/>
                  </a:moveTo>
                  <a:lnTo>
                    <a:pt x="21" y="2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6" y="13"/>
                  </a:lnTo>
                  <a:lnTo>
                    <a:pt x="32" y="19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2" y="27"/>
                  </a:lnTo>
                  <a:lnTo>
                    <a:pt x="30" y="30"/>
                  </a:lnTo>
                  <a:lnTo>
                    <a:pt x="17" y="30"/>
                  </a:lnTo>
                  <a:lnTo>
                    <a:pt x="7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7" y="38"/>
                  </a:lnTo>
                  <a:lnTo>
                    <a:pt x="13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2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5">
              <a:extLst>
                <a:ext uri="{FF2B5EF4-FFF2-40B4-BE49-F238E27FC236}">
                  <a16:creationId xmlns:a16="http://schemas.microsoft.com/office/drawing/2014/main" id="{2C5D5354-4B37-4730-AF65-BE4145F5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715" y="2885423"/>
              <a:ext cx="65886" cy="38884"/>
            </a:xfrm>
            <a:custGeom>
              <a:avLst/>
              <a:gdLst>
                <a:gd name="T0" fmla="*/ 23 w 61"/>
                <a:gd name="T1" fmla="*/ 28 h 36"/>
                <a:gd name="T2" fmla="*/ 23 w 61"/>
                <a:gd name="T3" fmla="*/ 28 h 36"/>
                <a:gd name="T4" fmla="*/ 36 w 61"/>
                <a:gd name="T5" fmla="*/ 26 h 36"/>
                <a:gd name="T6" fmla="*/ 48 w 61"/>
                <a:gd name="T7" fmla="*/ 26 h 36"/>
                <a:gd name="T8" fmla="*/ 57 w 61"/>
                <a:gd name="T9" fmla="*/ 26 h 36"/>
                <a:gd name="T10" fmla="*/ 59 w 61"/>
                <a:gd name="T11" fmla="*/ 24 h 36"/>
                <a:gd name="T12" fmla="*/ 61 w 61"/>
                <a:gd name="T13" fmla="*/ 21 h 36"/>
                <a:gd name="T14" fmla="*/ 61 w 61"/>
                <a:gd name="T15" fmla="*/ 21 h 36"/>
                <a:gd name="T16" fmla="*/ 59 w 61"/>
                <a:gd name="T17" fmla="*/ 17 h 36"/>
                <a:gd name="T18" fmla="*/ 55 w 61"/>
                <a:gd name="T19" fmla="*/ 13 h 36"/>
                <a:gd name="T20" fmla="*/ 40 w 61"/>
                <a:gd name="T21" fmla="*/ 5 h 36"/>
                <a:gd name="T22" fmla="*/ 25 w 61"/>
                <a:gd name="T23" fmla="*/ 0 h 36"/>
                <a:gd name="T24" fmla="*/ 12 w 61"/>
                <a:gd name="T25" fmla="*/ 0 h 36"/>
                <a:gd name="T26" fmla="*/ 12 w 61"/>
                <a:gd name="T27" fmla="*/ 0 h 36"/>
                <a:gd name="T28" fmla="*/ 8 w 61"/>
                <a:gd name="T29" fmla="*/ 0 h 36"/>
                <a:gd name="T30" fmla="*/ 4 w 61"/>
                <a:gd name="T31" fmla="*/ 0 h 36"/>
                <a:gd name="T32" fmla="*/ 4 w 61"/>
                <a:gd name="T33" fmla="*/ 0 h 36"/>
                <a:gd name="T34" fmla="*/ 0 w 61"/>
                <a:gd name="T35" fmla="*/ 34 h 36"/>
                <a:gd name="T36" fmla="*/ 0 w 61"/>
                <a:gd name="T37" fmla="*/ 34 h 36"/>
                <a:gd name="T38" fmla="*/ 2 w 61"/>
                <a:gd name="T39" fmla="*/ 36 h 36"/>
                <a:gd name="T40" fmla="*/ 2 w 61"/>
                <a:gd name="T41" fmla="*/ 36 h 36"/>
                <a:gd name="T42" fmla="*/ 6 w 61"/>
                <a:gd name="T43" fmla="*/ 36 h 36"/>
                <a:gd name="T44" fmla="*/ 10 w 61"/>
                <a:gd name="T45" fmla="*/ 34 h 36"/>
                <a:gd name="T46" fmla="*/ 15 w 61"/>
                <a:gd name="T47" fmla="*/ 32 h 36"/>
                <a:gd name="T48" fmla="*/ 23 w 61"/>
                <a:gd name="T49" fmla="*/ 28 h 36"/>
                <a:gd name="T50" fmla="*/ 23 w 61"/>
                <a:gd name="T51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36">
                  <a:moveTo>
                    <a:pt x="23" y="28"/>
                  </a:moveTo>
                  <a:lnTo>
                    <a:pt x="23" y="28"/>
                  </a:lnTo>
                  <a:lnTo>
                    <a:pt x="36" y="26"/>
                  </a:lnTo>
                  <a:lnTo>
                    <a:pt x="48" y="26"/>
                  </a:lnTo>
                  <a:lnTo>
                    <a:pt x="57" y="26"/>
                  </a:lnTo>
                  <a:lnTo>
                    <a:pt x="59" y="24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59" y="17"/>
                  </a:lnTo>
                  <a:lnTo>
                    <a:pt x="55" y="13"/>
                  </a:lnTo>
                  <a:lnTo>
                    <a:pt x="40" y="5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6" y="36"/>
                  </a:lnTo>
                  <a:lnTo>
                    <a:pt x="10" y="34"/>
                  </a:lnTo>
                  <a:lnTo>
                    <a:pt x="15" y="32"/>
                  </a:lnTo>
                  <a:lnTo>
                    <a:pt x="23" y="28"/>
                  </a:lnTo>
                  <a:lnTo>
                    <a:pt x="23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9C627AD7-2191-4359-834D-C381450B1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289" y="2981551"/>
              <a:ext cx="82087" cy="83168"/>
            </a:xfrm>
            <a:custGeom>
              <a:avLst/>
              <a:gdLst>
                <a:gd name="T0" fmla="*/ 43 w 76"/>
                <a:gd name="T1" fmla="*/ 72 h 77"/>
                <a:gd name="T2" fmla="*/ 43 w 76"/>
                <a:gd name="T3" fmla="*/ 72 h 77"/>
                <a:gd name="T4" fmla="*/ 51 w 76"/>
                <a:gd name="T5" fmla="*/ 75 h 77"/>
                <a:gd name="T6" fmla="*/ 55 w 76"/>
                <a:gd name="T7" fmla="*/ 75 h 77"/>
                <a:gd name="T8" fmla="*/ 60 w 76"/>
                <a:gd name="T9" fmla="*/ 77 h 77"/>
                <a:gd name="T10" fmla="*/ 60 w 76"/>
                <a:gd name="T11" fmla="*/ 77 h 77"/>
                <a:gd name="T12" fmla="*/ 64 w 76"/>
                <a:gd name="T13" fmla="*/ 77 h 77"/>
                <a:gd name="T14" fmla="*/ 68 w 76"/>
                <a:gd name="T15" fmla="*/ 77 h 77"/>
                <a:gd name="T16" fmla="*/ 68 w 76"/>
                <a:gd name="T17" fmla="*/ 77 h 77"/>
                <a:gd name="T18" fmla="*/ 66 w 76"/>
                <a:gd name="T19" fmla="*/ 72 h 77"/>
                <a:gd name="T20" fmla="*/ 66 w 76"/>
                <a:gd name="T21" fmla="*/ 72 h 77"/>
                <a:gd name="T22" fmla="*/ 64 w 76"/>
                <a:gd name="T23" fmla="*/ 68 h 77"/>
                <a:gd name="T24" fmla="*/ 66 w 76"/>
                <a:gd name="T25" fmla="*/ 62 h 77"/>
                <a:gd name="T26" fmla="*/ 70 w 76"/>
                <a:gd name="T27" fmla="*/ 51 h 77"/>
                <a:gd name="T28" fmla="*/ 70 w 76"/>
                <a:gd name="T29" fmla="*/ 51 h 77"/>
                <a:gd name="T30" fmla="*/ 70 w 76"/>
                <a:gd name="T31" fmla="*/ 43 h 77"/>
                <a:gd name="T32" fmla="*/ 70 w 76"/>
                <a:gd name="T33" fmla="*/ 34 h 77"/>
                <a:gd name="T34" fmla="*/ 70 w 76"/>
                <a:gd name="T35" fmla="*/ 26 h 77"/>
                <a:gd name="T36" fmla="*/ 72 w 76"/>
                <a:gd name="T37" fmla="*/ 19 h 77"/>
                <a:gd name="T38" fmla="*/ 72 w 76"/>
                <a:gd name="T39" fmla="*/ 19 h 77"/>
                <a:gd name="T40" fmla="*/ 74 w 76"/>
                <a:gd name="T41" fmla="*/ 17 h 77"/>
                <a:gd name="T42" fmla="*/ 74 w 76"/>
                <a:gd name="T43" fmla="*/ 13 h 77"/>
                <a:gd name="T44" fmla="*/ 76 w 76"/>
                <a:gd name="T45" fmla="*/ 0 h 77"/>
                <a:gd name="T46" fmla="*/ 76 w 76"/>
                <a:gd name="T47" fmla="*/ 0 h 77"/>
                <a:gd name="T48" fmla="*/ 76 w 76"/>
                <a:gd name="T49" fmla="*/ 0 h 77"/>
                <a:gd name="T50" fmla="*/ 76 w 76"/>
                <a:gd name="T51" fmla="*/ 0 h 77"/>
                <a:gd name="T52" fmla="*/ 70 w 76"/>
                <a:gd name="T53" fmla="*/ 0 h 77"/>
                <a:gd name="T54" fmla="*/ 64 w 76"/>
                <a:gd name="T55" fmla="*/ 2 h 77"/>
                <a:gd name="T56" fmla="*/ 55 w 76"/>
                <a:gd name="T57" fmla="*/ 9 h 77"/>
                <a:gd name="T58" fmla="*/ 55 w 76"/>
                <a:gd name="T59" fmla="*/ 9 h 77"/>
                <a:gd name="T60" fmla="*/ 47 w 76"/>
                <a:gd name="T61" fmla="*/ 7 h 77"/>
                <a:gd name="T62" fmla="*/ 40 w 76"/>
                <a:gd name="T63" fmla="*/ 9 h 77"/>
                <a:gd name="T64" fmla="*/ 38 w 76"/>
                <a:gd name="T65" fmla="*/ 11 h 77"/>
                <a:gd name="T66" fmla="*/ 38 w 76"/>
                <a:gd name="T67" fmla="*/ 11 h 77"/>
                <a:gd name="T68" fmla="*/ 36 w 76"/>
                <a:gd name="T69" fmla="*/ 15 h 77"/>
                <a:gd name="T70" fmla="*/ 32 w 76"/>
                <a:gd name="T71" fmla="*/ 17 h 77"/>
                <a:gd name="T72" fmla="*/ 19 w 76"/>
                <a:gd name="T73" fmla="*/ 19 h 77"/>
                <a:gd name="T74" fmla="*/ 19 w 76"/>
                <a:gd name="T75" fmla="*/ 19 h 77"/>
                <a:gd name="T76" fmla="*/ 13 w 76"/>
                <a:gd name="T77" fmla="*/ 22 h 77"/>
                <a:gd name="T78" fmla="*/ 13 w 76"/>
                <a:gd name="T79" fmla="*/ 26 h 77"/>
                <a:gd name="T80" fmla="*/ 13 w 76"/>
                <a:gd name="T81" fmla="*/ 32 h 77"/>
                <a:gd name="T82" fmla="*/ 13 w 76"/>
                <a:gd name="T83" fmla="*/ 32 h 77"/>
                <a:gd name="T84" fmla="*/ 9 w 76"/>
                <a:gd name="T85" fmla="*/ 36 h 77"/>
                <a:gd name="T86" fmla="*/ 0 w 76"/>
                <a:gd name="T87" fmla="*/ 38 h 77"/>
                <a:gd name="T88" fmla="*/ 0 w 76"/>
                <a:gd name="T89" fmla="*/ 38 h 77"/>
                <a:gd name="T90" fmla="*/ 0 w 76"/>
                <a:gd name="T91" fmla="*/ 41 h 77"/>
                <a:gd name="T92" fmla="*/ 4 w 76"/>
                <a:gd name="T93" fmla="*/ 45 h 77"/>
                <a:gd name="T94" fmla="*/ 4 w 76"/>
                <a:gd name="T95" fmla="*/ 45 h 77"/>
                <a:gd name="T96" fmla="*/ 9 w 76"/>
                <a:gd name="T97" fmla="*/ 49 h 77"/>
                <a:gd name="T98" fmla="*/ 15 w 76"/>
                <a:gd name="T99" fmla="*/ 55 h 77"/>
                <a:gd name="T100" fmla="*/ 19 w 76"/>
                <a:gd name="T101" fmla="*/ 62 h 77"/>
                <a:gd name="T102" fmla="*/ 26 w 76"/>
                <a:gd name="T103" fmla="*/ 66 h 77"/>
                <a:gd name="T104" fmla="*/ 26 w 76"/>
                <a:gd name="T105" fmla="*/ 66 h 77"/>
                <a:gd name="T106" fmla="*/ 30 w 76"/>
                <a:gd name="T107" fmla="*/ 68 h 77"/>
                <a:gd name="T108" fmla="*/ 32 w 76"/>
                <a:gd name="T109" fmla="*/ 72 h 77"/>
                <a:gd name="T110" fmla="*/ 32 w 76"/>
                <a:gd name="T111" fmla="*/ 72 h 77"/>
                <a:gd name="T112" fmla="*/ 38 w 76"/>
                <a:gd name="T113" fmla="*/ 72 h 77"/>
                <a:gd name="T114" fmla="*/ 43 w 76"/>
                <a:gd name="T115" fmla="*/ 72 h 77"/>
                <a:gd name="T116" fmla="*/ 43 w 76"/>
                <a:gd name="T11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" h="77">
                  <a:moveTo>
                    <a:pt x="43" y="72"/>
                  </a:moveTo>
                  <a:lnTo>
                    <a:pt x="43" y="72"/>
                  </a:lnTo>
                  <a:lnTo>
                    <a:pt x="51" y="75"/>
                  </a:lnTo>
                  <a:lnTo>
                    <a:pt x="55" y="75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4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4" y="68"/>
                  </a:lnTo>
                  <a:lnTo>
                    <a:pt x="66" y="62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0" y="43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4" y="17"/>
                  </a:lnTo>
                  <a:lnTo>
                    <a:pt x="74" y="13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4" y="2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9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6" y="15"/>
                  </a:lnTo>
                  <a:lnTo>
                    <a:pt x="32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3" y="22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9" y="3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9" y="49"/>
                  </a:lnTo>
                  <a:lnTo>
                    <a:pt x="15" y="55"/>
                  </a:lnTo>
                  <a:lnTo>
                    <a:pt x="19" y="62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3" y="72"/>
                  </a:lnTo>
                  <a:lnTo>
                    <a:pt x="43" y="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1F7D001C-D3A4-44B7-8F89-1A7A52496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831" y="3173809"/>
              <a:ext cx="761466" cy="785232"/>
            </a:xfrm>
            <a:custGeom>
              <a:avLst/>
              <a:gdLst>
                <a:gd name="T0" fmla="*/ 398 w 705"/>
                <a:gd name="T1" fmla="*/ 674 h 727"/>
                <a:gd name="T2" fmla="*/ 413 w 705"/>
                <a:gd name="T3" fmla="*/ 664 h 727"/>
                <a:gd name="T4" fmla="*/ 432 w 705"/>
                <a:gd name="T5" fmla="*/ 643 h 727"/>
                <a:gd name="T6" fmla="*/ 453 w 705"/>
                <a:gd name="T7" fmla="*/ 583 h 727"/>
                <a:gd name="T8" fmla="*/ 470 w 705"/>
                <a:gd name="T9" fmla="*/ 554 h 727"/>
                <a:gd name="T10" fmla="*/ 516 w 705"/>
                <a:gd name="T11" fmla="*/ 526 h 727"/>
                <a:gd name="T12" fmla="*/ 572 w 705"/>
                <a:gd name="T13" fmla="*/ 515 h 727"/>
                <a:gd name="T14" fmla="*/ 591 w 705"/>
                <a:gd name="T15" fmla="*/ 498 h 727"/>
                <a:gd name="T16" fmla="*/ 608 w 705"/>
                <a:gd name="T17" fmla="*/ 458 h 727"/>
                <a:gd name="T18" fmla="*/ 620 w 705"/>
                <a:gd name="T19" fmla="*/ 420 h 727"/>
                <a:gd name="T20" fmla="*/ 629 w 705"/>
                <a:gd name="T21" fmla="*/ 376 h 727"/>
                <a:gd name="T22" fmla="*/ 631 w 705"/>
                <a:gd name="T23" fmla="*/ 327 h 727"/>
                <a:gd name="T24" fmla="*/ 648 w 705"/>
                <a:gd name="T25" fmla="*/ 320 h 727"/>
                <a:gd name="T26" fmla="*/ 694 w 705"/>
                <a:gd name="T27" fmla="*/ 261 h 727"/>
                <a:gd name="T28" fmla="*/ 682 w 705"/>
                <a:gd name="T29" fmla="*/ 187 h 727"/>
                <a:gd name="T30" fmla="*/ 610 w 705"/>
                <a:gd name="T31" fmla="*/ 147 h 727"/>
                <a:gd name="T32" fmla="*/ 529 w 705"/>
                <a:gd name="T33" fmla="*/ 151 h 727"/>
                <a:gd name="T34" fmla="*/ 519 w 705"/>
                <a:gd name="T35" fmla="*/ 121 h 727"/>
                <a:gd name="T36" fmla="*/ 455 w 705"/>
                <a:gd name="T37" fmla="*/ 119 h 727"/>
                <a:gd name="T38" fmla="*/ 442 w 705"/>
                <a:gd name="T39" fmla="*/ 125 h 727"/>
                <a:gd name="T40" fmla="*/ 421 w 705"/>
                <a:gd name="T41" fmla="*/ 96 h 727"/>
                <a:gd name="T42" fmla="*/ 411 w 705"/>
                <a:gd name="T43" fmla="*/ 96 h 727"/>
                <a:gd name="T44" fmla="*/ 423 w 705"/>
                <a:gd name="T45" fmla="*/ 58 h 727"/>
                <a:gd name="T46" fmla="*/ 387 w 705"/>
                <a:gd name="T47" fmla="*/ 41 h 727"/>
                <a:gd name="T48" fmla="*/ 351 w 705"/>
                <a:gd name="T49" fmla="*/ 53 h 727"/>
                <a:gd name="T50" fmla="*/ 322 w 705"/>
                <a:gd name="T51" fmla="*/ 62 h 727"/>
                <a:gd name="T52" fmla="*/ 290 w 705"/>
                <a:gd name="T53" fmla="*/ 64 h 727"/>
                <a:gd name="T54" fmla="*/ 258 w 705"/>
                <a:gd name="T55" fmla="*/ 62 h 727"/>
                <a:gd name="T56" fmla="*/ 254 w 705"/>
                <a:gd name="T57" fmla="*/ 15 h 727"/>
                <a:gd name="T58" fmla="*/ 235 w 705"/>
                <a:gd name="T59" fmla="*/ 11 h 727"/>
                <a:gd name="T60" fmla="*/ 201 w 705"/>
                <a:gd name="T61" fmla="*/ 26 h 727"/>
                <a:gd name="T62" fmla="*/ 178 w 705"/>
                <a:gd name="T63" fmla="*/ 22 h 727"/>
                <a:gd name="T64" fmla="*/ 173 w 705"/>
                <a:gd name="T65" fmla="*/ 36 h 727"/>
                <a:gd name="T66" fmla="*/ 190 w 705"/>
                <a:gd name="T67" fmla="*/ 51 h 727"/>
                <a:gd name="T68" fmla="*/ 167 w 705"/>
                <a:gd name="T69" fmla="*/ 70 h 727"/>
                <a:gd name="T70" fmla="*/ 140 w 705"/>
                <a:gd name="T71" fmla="*/ 81 h 727"/>
                <a:gd name="T72" fmla="*/ 84 w 705"/>
                <a:gd name="T73" fmla="*/ 64 h 727"/>
                <a:gd name="T74" fmla="*/ 80 w 705"/>
                <a:gd name="T75" fmla="*/ 83 h 727"/>
                <a:gd name="T76" fmla="*/ 80 w 705"/>
                <a:gd name="T77" fmla="*/ 117 h 727"/>
                <a:gd name="T78" fmla="*/ 63 w 705"/>
                <a:gd name="T79" fmla="*/ 168 h 727"/>
                <a:gd name="T80" fmla="*/ 23 w 705"/>
                <a:gd name="T81" fmla="*/ 183 h 727"/>
                <a:gd name="T82" fmla="*/ 10 w 705"/>
                <a:gd name="T83" fmla="*/ 212 h 727"/>
                <a:gd name="T84" fmla="*/ 6 w 705"/>
                <a:gd name="T85" fmla="*/ 242 h 727"/>
                <a:gd name="T86" fmla="*/ 25 w 705"/>
                <a:gd name="T87" fmla="*/ 265 h 727"/>
                <a:gd name="T88" fmla="*/ 57 w 705"/>
                <a:gd name="T89" fmla="*/ 267 h 727"/>
                <a:gd name="T90" fmla="*/ 84 w 705"/>
                <a:gd name="T91" fmla="*/ 295 h 727"/>
                <a:gd name="T92" fmla="*/ 137 w 705"/>
                <a:gd name="T93" fmla="*/ 274 h 727"/>
                <a:gd name="T94" fmla="*/ 161 w 705"/>
                <a:gd name="T95" fmla="*/ 310 h 727"/>
                <a:gd name="T96" fmla="*/ 192 w 705"/>
                <a:gd name="T97" fmla="*/ 325 h 727"/>
                <a:gd name="T98" fmla="*/ 216 w 705"/>
                <a:gd name="T99" fmla="*/ 339 h 727"/>
                <a:gd name="T100" fmla="*/ 243 w 705"/>
                <a:gd name="T101" fmla="*/ 359 h 727"/>
                <a:gd name="T102" fmla="*/ 248 w 705"/>
                <a:gd name="T103" fmla="*/ 386 h 727"/>
                <a:gd name="T104" fmla="*/ 281 w 705"/>
                <a:gd name="T105" fmla="*/ 405 h 727"/>
                <a:gd name="T106" fmla="*/ 288 w 705"/>
                <a:gd name="T107" fmla="*/ 448 h 727"/>
                <a:gd name="T108" fmla="*/ 288 w 705"/>
                <a:gd name="T109" fmla="*/ 477 h 727"/>
                <a:gd name="T110" fmla="*/ 311 w 705"/>
                <a:gd name="T111" fmla="*/ 501 h 727"/>
                <a:gd name="T112" fmla="*/ 334 w 705"/>
                <a:gd name="T113" fmla="*/ 534 h 727"/>
                <a:gd name="T114" fmla="*/ 358 w 705"/>
                <a:gd name="T115" fmla="*/ 564 h 727"/>
                <a:gd name="T116" fmla="*/ 326 w 705"/>
                <a:gd name="T117" fmla="*/ 617 h 727"/>
                <a:gd name="T118" fmla="*/ 305 w 705"/>
                <a:gd name="T119" fmla="*/ 655 h 727"/>
                <a:gd name="T120" fmla="*/ 332 w 705"/>
                <a:gd name="T121" fmla="*/ 670 h 727"/>
                <a:gd name="T122" fmla="*/ 364 w 705"/>
                <a:gd name="T123" fmla="*/ 71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5" h="727">
                  <a:moveTo>
                    <a:pt x="375" y="719"/>
                  </a:moveTo>
                  <a:lnTo>
                    <a:pt x="375" y="719"/>
                  </a:lnTo>
                  <a:lnTo>
                    <a:pt x="381" y="713"/>
                  </a:lnTo>
                  <a:lnTo>
                    <a:pt x="383" y="708"/>
                  </a:lnTo>
                  <a:lnTo>
                    <a:pt x="387" y="696"/>
                  </a:lnTo>
                  <a:lnTo>
                    <a:pt x="387" y="696"/>
                  </a:lnTo>
                  <a:lnTo>
                    <a:pt x="389" y="689"/>
                  </a:lnTo>
                  <a:lnTo>
                    <a:pt x="392" y="685"/>
                  </a:lnTo>
                  <a:lnTo>
                    <a:pt x="394" y="681"/>
                  </a:lnTo>
                  <a:lnTo>
                    <a:pt x="398" y="674"/>
                  </a:lnTo>
                  <a:lnTo>
                    <a:pt x="398" y="674"/>
                  </a:lnTo>
                  <a:lnTo>
                    <a:pt x="400" y="668"/>
                  </a:lnTo>
                  <a:lnTo>
                    <a:pt x="402" y="664"/>
                  </a:lnTo>
                  <a:lnTo>
                    <a:pt x="402" y="660"/>
                  </a:lnTo>
                  <a:lnTo>
                    <a:pt x="406" y="655"/>
                  </a:lnTo>
                  <a:lnTo>
                    <a:pt x="406" y="655"/>
                  </a:lnTo>
                  <a:lnTo>
                    <a:pt x="413" y="655"/>
                  </a:lnTo>
                  <a:lnTo>
                    <a:pt x="415" y="655"/>
                  </a:lnTo>
                  <a:lnTo>
                    <a:pt x="415" y="657"/>
                  </a:lnTo>
                  <a:lnTo>
                    <a:pt x="413" y="664"/>
                  </a:lnTo>
                  <a:lnTo>
                    <a:pt x="406" y="672"/>
                  </a:lnTo>
                  <a:lnTo>
                    <a:pt x="406" y="672"/>
                  </a:lnTo>
                  <a:lnTo>
                    <a:pt x="400" y="683"/>
                  </a:lnTo>
                  <a:lnTo>
                    <a:pt x="402" y="683"/>
                  </a:lnTo>
                  <a:lnTo>
                    <a:pt x="408" y="679"/>
                  </a:lnTo>
                  <a:lnTo>
                    <a:pt x="408" y="679"/>
                  </a:lnTo>
                  <a:lnTo>
                    <a:pt x="417" y="670"/>
                  </a:lnTo>
                  <a:lnTo>
                    <a:pt x="421" y="662"/>
                  </a:lnTo>
                  <a:lnTo>
                    <a:pt x="432" y="643"/>
                  </a:lnTo>
                  <a:lnTo>
                    <a:pt x="432" y="643"/>
                  </a:lnTo>
                  <a:lnTo>
                    <a:pt x="436" y="634"/>
                  </a:lnTo>
                  <a:lnTo>
                    <a:pt x="440" y="628"/>
                  </a:lnTo>
                  <a:lnTo>
                    <a:pt x="444" y="626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53" y="621"/>
                  </a:lnTo>
                  <a:lnTo>
                    <a:pt x="455" y="615"/>
                  </a:lnTo>
                  <a:lnTo>
                    <a:pt x="455" y="598"/>
                  </a:lnTo>
                  <a:lnTo>
                    <a:pt x="455" y="598"/>
                  </a:lnTo>
                  <a:lnTo>
                    <a:pt x="453" y="583"/>
                  </a:lnTo>
                  <a:lnTo>
                    <a:pt x="453" y="577"/>
                  </a:lnTo>
                  <a:lnTo>
                    <a:pt x="455" y="573"/>
                  </a:lnTo>
                  <a:lnTo>
                    <a:pt x="455" y="573"/>
                  </a:lnTo>
                  <a:lnTo>
                    <a:pt x="457" y="566"/>
                  </a:lnTo>
                  <a:lnTo>
                    <a:pt x="457" y="562"/>
                  </a:lnTo>
                  <a:lnTo>
                    <a:pt x="457" y="560"/>
                  </a:lnTo>
                  <a:lnTo>
                    <a:pt x="459" y="558"/>
                  </a:lnTo>
                  <a:lnTo>
                    <a:pt x="459" y="558"/>
                  </a:lnTo>
                  <a:lnTo>
                    <a:pt x="466" y="558"/>
                  </a:lnTo>
                  <a:lnTo>
                    <a:pt x="470" y="554"/>
                  </a:lnTo>
                  <a:lnTo>
                    <a:pt x="483" y="541"/>
                  </a:lnTo>
                  <a:lnTo>
                    <a:pt x="483" y="541"/>
                  </a:lnTo>
                  <a:lnTo>
                    <a:pt x="489" y="537"/>
                  </a:lnTo>
                  <a:lnTo>
                    <a:pt x="493" y="534"/>
                  </a:lnTo>
                  <a:lnTo>
                    <a:pt x="506" y="532"/>
                  </a:lnTo>
                  <a:lnTo>
                    <a:pt x="506" y="532"/>
                  </a:lnTo>
                  <a:lnTo>
                    <a:pt x="510" y="530"/>
                  </a:lnTo>
                  <a:lnTo>
                    <a:pt x="512" y="528"/>
                  </a:lnTo>
                  <a:lnTo>
                    <a:pt x="512" y="528"/>
                  </a:lnTo>
                  <a:lnTo>
                    <a:pt x="516" y="526"/>
                  </a:lnTo>
                  <a:lnTo>
                    <a:pt x="516" y="526"/>
                  </a:lnTo>
                  <a:lnTo>
                    <a:pt x="521" y="524"/>
                  </a:lnTo>
                  <a:lnTo>
                    <a:pt x="523" y="522"/>
                  </a:lnTo>
                  <a:lnTo>
                    <a:pt x="529" y="515"/>
                  </a:lnTo>
                  <a:lnTo>
                    <a:pt x="529" y="515"/>
                  </a:lnTo>
                  <a:lnTo>
                    <a:pt x="536" y="513"/>
                  </a:lnTo>
                  <a:lnTo>
                    <a:pt x="542" y="513"/>
                  </a:lnTo>
                  <a:lnTo>
                    <a:pt x="559" y="515"/>
                  </a:lnTo>
                  <a:lnTo>
                    <a:pt x="559" y="515"/>
                  </a:lnTo>
                  <a:lnTo>
                    <a:pt x="572" y="515"/>
                  </a:lnTo>
                  <a:lnTo>
                    <a:pt x="574" y="513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07"/>
                  </a:lnTo>
                  <a:lnTo>
                    <a:pt x="578" y="503"/>
                  </a:lnTo>
                  <a:lnTo>
                    <a:pt x="582" y="501"/>
                  </a:lnTo>
                  <a:lnTo>
                    <a:pt x="584" y="501"/>
                  </a:lnTo>
                  <a:lnTo>
                    <a:pt x="584" y="501"/>
                  </a:lnTo>
                  <a:lnTo>
                    <a:pt x="588" y="498"/>
                  </a:lnTo>
                  <a:lnTo>
                    <a:pt x="591" y="498"/>
                  </a:lnTo>
                  <a:lnTo>
                    <a:pt x="593" y="494"/>
                  </a:lnTo>
                  <a:lnTo>
                    <a:pt x="593" y="490"/>
                  </a:lnTo>
                  <a:lnTo>
                    <a:pt x="593" y="490"/>
                  </a:lnTo>
                  <a:lnTo>
                    <a:pt x="595" y="479"/>
                  </a:lnTo>
                  <a:lnTo>
                    <a:pt x="599" y="473"/>
                  </a:lnTo>
                  <a:lnTo>
                    <a:pt x="599" y="473"/>
                  </a:lnTo>
                  <a:lnTo>
                    <a:pt x="603" y="471"/>
                  </a:lnTo>
                  <a:lnTo>
                    <a:pt x="605" y="467"/>
                  </a:lnTo>
                  <a:lnTo>
                    <a:pt x="608" y="458"/>
                  </a:lnTo>
                  <a:lnTo>
                    <a:pt x="608" y="458"/>
                  </a:lnTo>
                  <a:lnTo>
                    <a:pt x="610" y="454"/>
                  </a:lnTo>
                  <a:lnTo>
                    <a:pt x="612" y="454"/>
                  </a:lnTo>
                  <a:lnTo>
                    <a:pt x="614" y="452"/>
                  </a:lnTo>
                  <a:lnTo>
                    <a:pt x="614" y="448"/>
                  </a:lnTo>
                  <a:lnTo>
                    <a:pt x="614" y="448"/>
                  </a:lnTo>
                  <a:lnTo>
                    <a:pt x="616" y="437"/>
                  </a:lnTo>
                  <a:lnTo>
                    <a:pt x="616" y="426"/>
                  </a:lnTo>
                  <a:lnTo>
                    <a:pt x="616" y="426"/>
                  </a:lnTo>
                  <a:lnTo>
                    <a:pt x="618" y="422"/>
                  </a:lnTo>
                  <a:lnTo>
                    <a:pt x="620" y="420"/>
                  </a:lnTo>
                  <a:lnTo>
                    <a:pt x="622" y="420"/>
                  </a:lnTo>
                  <a:lnTo>
                    <a:pt x="627" y="416"/>
                  </a:lnTo>
                  <a:lnTo>
                    <a:pt x="627" y="416"/>
                  </a:lnTo>
                  <a:lnTo>
                    <a:pt x="627" y="414"/>
                  </a:lnTo>
                  <a:lnTo>
                    <a:pt x="627" y="409"/>
                  </a:lnTo>
                  <a:lnTo>
                    <a:pt x="627" y="403"/>
                  </a:lnTo>
                  <a:lnTo>
                    <a:pt x="629" y="395"/>
                  </a:lnTo>
                  <a:lnTo>
                    <a:pt x="629" y="395"/>
                  </a:lnTo>
                  <a:lnTo>
                    <a:pt x="629" y="386"/>
                  </a:lnTo>
                  <a:lnTo>
                    <a:pt x="629" y="376"/>
                  </a:lnTo>
                  <a:lnTo>
                    <a:pt x="629" y="359"/>
                  </a:lnTo>
                  <a:lnTo>
                    <a:pt x="629" y="359"/>
                  </a:lnTo>
                  <a:lnTo>
                    <a:pt x="629" y="344"/>
                  </a:lnTo>
                  <a:lnTo>
                    <a:pt x="629" y="337"/>
                  </a:lnTo>
                  <a:lnTo>
                    <a:pt x="631" y="333"/>
                  </a:lnTo>
                  <a:lnTo>
                    <a:pt x="631" y="333"/>
                  </a:lnTo>
                  <a:lnTo>
                    <a:pt x="633" y="331"/>
                  </a:lnTo>
                  <a:lnTo>
                    <a:pt x="633" y="329"/>
                  </a:lnTo>
                  <a:lnTo>
                    <a:pt x="631" y="327"/>
                  </a:lnTo>
                  <a:lnTo>
                    <a:pt x="631" y="327"/>
                  </a:lnTo>
                  <a:lnTo>
                    <a:pt x="629" y="325"/>
                  </a:lnTo>
                  <a:lnTo>
                    <a:pt x="631" y="323"/>
                  </a:lnTo>
                  <a:lnTo>
                    <a:pt x="631" y="320"/>
                  </a:lnTo>
                  <a:lnTo>
                    <a:pt x="633" y="320"/>
                  </a:lnTo>
                  <a:lnTo>
                    <a:pt x="633" y="320"/>
                  </a:lnTo>
                  <a:lnTo>
                    <a:pt x="639" y="325"/>
                  </a:lnTo>
                  <a:lnTo>
                    <a:pt x="641" y="325"/>
                  </a:lnTo>
                  <a:lnTo>
                    <a:pt x="646" y="325"/>
                  </a:lnTo>
                  <a:lnTo>
                    <a:pt x="646" y="325"/>
                  </a:lnTo>
                  <a:lnTo>
                    <a:pt x="648" y="320"/>
                  </a:lnTo>
                  <a:lnTo>
                    <a:pt x="652" y="314"/>
                  </a:lnTo>
                  <a:lnTo>
                    <a:pt x="658" y="297"/>
                  </a:lnTo>
                  <a:lnTo>
                    <a:pt x="658" y="297"/>
                  </a:lnTo>
                  <a:lnTo>
                    <a:pt x="663" y="291"/>
                  </a:lnTo>
                  <a:lnTo>
                    <a:pt x="667" y="287"/>
                  </a:lnTo>
                  <a:lnTo>
                    <a:pt x="675" y="284"/>
                  </a:lnTo>
                  <a:lnTo>
                    <a:pt x="675" y="284"/>
                  </a:lnTo>
                  <a:lnTo>
                    <a:pt x="682" y="280"/>
                  </a:lnTo>
                  <a:lnTo>
                    <a:pt x="688" y="274"/>
                  </a:lnTo>
                  <a:lnTo>
                    <a:pt x="694" y="261"/>
                  </a:lnTo>
                  <a:lnTo>
                    <a:pt x="701" y="248"/>
                  </a:lnTo>
                  <a:lnTo>
                    <a:pt x="701" y="248"/>
                  </a:lnTo>
                  <a:lnTo>
                    <a:pt x="705" y="234"/>
                  </a:lnTo>
                  <a:lnTo>
                    <a:pt x="703" y="221"/>
                  </a:lnTo>
                  <a:lnTo>
                    <a:pt x="696" y="197"/>
                  </a:lnTo>
                  <a:lnTo>
                    <a:pt x="696" y="197"/>
                  </a:lnTo>
                  <a:lnTo>
                    <a:pt x="694" y="189"/>
                  </a:lnTo>
                  <a:lnTo>
                    <a:pt x="692" y="187"/>
                  </a:lnTo>
                  <a:lnTo>
                    <a:pt x="688" y="187"/>
                  </a:lnTo>
                  <a:lnTo>
                    <a:pt x="682" y="187"/>
                  </a:lnTo>
                  <a:lnTo>
                    <a:pt x="682" y="187"/>
                  </a:lnTo>
                  <a:lnTo>
                    <a:pt x="675" y="187"/>
                  </a:lnTo>
                  <a:lnTo>
                    <a:pt x="665" y="183"/>
                  </a:lnTo>
                  <a:lnTo>
                    <a:pt x="654" y="176"/>
                  </a:lnTo>
                  <a:lnTo>
                    <a:pt x="639" y="164"/>
                  </a:lnTo>
                  <a:lnTo>
                    <a:pt x="639" y="164"/>
                  </a:lnTo>
                  <a:lnTo>
                    <a:pt x="631" y="157"/>
                  </a:lnTo>
                  <a:lnTo>
                    <a:pt x="624" y="151"/>
                  </a:lnTo>
                  <a:lnTo>
                    <a:pt x="618" y="149"/>
                  </a:lnTo>
                  <a:lnTo>
                    <a:pt x="610" y="147"/>
                  </a:lnTo>
                  <a:lnTo>
                    <a:pt x="597" y="144"/>
                  </a:lnTo>
                  <a:lnTo>
                    <a:pt x="586" y="147"/>
                  </a:lnTo>
                  <a:lnTo>
                    <a:pt x="586" y="147"/>
                  </a:lnTo>
                  <a:lnTo>
                    <a:pt x="578" y="149"/>
                  </a:lnTo>
                  <a:lnTo>
                    <a:pt x="567" y="144"/>
                  </a:lnTo>
                  <a:lnTo>
                    <a:pt x="552" y="138"/>
                  </a:lnTo>
                  <a:lnTo>
                    <a:pt x="552" y="138"/>
                  </a:lnTo>
                  <a:lnTo>
                    <a:pt x="546" y="140"/>
                  </a:lnTo>
                  <a:lnTo>
                    <a:pt x="540" y="142"/>
                  </a:lnTo>
                  <a:lnTo>
                    <a:pt x="529" y="151"/>
                  </a:lnTo>
                  <a:lnTo>
                    <a:pt x="529" y="151"/>
                  </a:lnTo>
                  <a:lnTo>
                    <a:pt x="527" y="151"/>
                  </a:lnTo>
                  <a:lnTo>
                    <a:pt x="527" y="151"/>
                  </a:lnTo>
                  <a:lnTo>
                    <a:pt x="527" y="147"/>
                  </a:lnTo>
                  <a:lnTo>
                    <a:pt x="531" y="140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531" y="130"/>
                  </a:lnTo>
                  <a:lnTo>
                    <a:pt x="529" y="128"/>
                  </a:lnTo>
                  <a:lnTo>
                    <a:pt x="519" y="121"/>
                  </a:lnTo>
                  <a:lnTo>
                    <a:pt x="491" y="108"/>
                  </a:lnTo>
                  <a:lnTo>
                    <a:pt x="491" y="108"/>
                  </a:lnTo>
                  <a:lnTo>
                    <a:pt x="478" y="104"/>
                  </a:lnTo>
                  <a:lnTo>
                    <a:pt x="470" y="104"/>
                  </a:lnTo>
                  <a:lnTo>
                    <a:pt x="466" y="108"/>
                  </a:lnTo>
                  <a:lnTo>
                    <a:pt x="464" y="117"/>
                  </a:lnTo>
                  <a:lnTo>
                    <a:pt x="464" y="117"/>
                  </a:lnTo>
                  <a:lnTo>
                    <a:pt x="464" y="121"/>
                  </a:lnTo>
                  <a:lnTo>
                    <a:pt x="459" y="121"/>
                  </a:lnTo>
                  <a:lnTo>
                    <a:pt x="455" y="119"/>
                  </a:lnTo>
                  <a:lnTo>
                    <a:pt x="453" y="121"/>
                  </a:lnTo>
                  <a:lnTo>
                    <a:pt x="451" y="125"/>
                  </a:lnTo>
                  <a:lnTo>
                    <a:pt x="451" y="125"/>
                  </a:lnTo>
                  <a:lnTo>
                    <a:pt x="449" y="128"/>
                  </a:lnTo>
                  <a:lnTo>
                    <a:pt x="447" y="130"/>
                  </a:lnTo>
                  <a:lnTo>
                    <a:pt x="442" y="132"/>
                  </a:lnTo>
                  <a:lnTo>
                    <a:pt x="440" y="130"/>
                  </a:lnTo>
                  <a:lnTo>
                    <a:pt x="440" y="128"/>
                  </a:lnTo>
                  <a:lnTo>
                    <a:pt x="442" y="125"/>
                  </a:lnTo>
                  <a:lnTo>
                    <a:pt x="442" y="125"/>
                  </a:lnTo>
                  <a:lnTo>
                    <a:pt x="447" y="121"/>
                  </a:lnTo>
                  <a:lnTo>
                    <a:pt x="451" y="117"/>
                  </a:lnTo>
                  <a:lnTo>
                    <a:pt x="457" y="104"/>
                  </a:lnTo>
                  <a:lnTo>
                    <a:pt x="457" y="104"/>
                  </a:lnTo>
                  <a:lnTo>
                    <a:pt x="457" y="102"/>
                  </a:lnTo>
                  <a:lnTo>
                    <a:pt x="455" y="100"/>
                  </a:lnTo>
                  <a:lnTo>
                    <a:pt x="444" y="96"/>
                  </a:lnTo>
                  <a:lnTo>
                    <a:pt x="432" y="94"/>
                  </a:lnTo>
                  <a:lnTo>
                    <a:pt x="421" y="96"/>
                  </a:lnTo>
                  <a:lnTo>
                    <a:pt x="421" y="96"/>
                  </a:lnTo>
                  <a:lnTo>
                    <a:pt x="419" y="98"/>
                  </a:lnTo>
                  <a:lnTo>
                    <a:pt x="417" y="100"/>
                  </a:lnTo>
                  <a:lnTo>
                    <a:pt x="415" y="104"/>
                  </a:lnTo>
                  <a:lnTo>
                    <a:pt x="415" y="108"/>
                  </a:lnTo>
                  <a:lnTo>
                    <a:pt x="413" y="111"/>
                  </a:lnTo>
                  <a:lnTo>
                    <a:pt x="411" y="108"/>
                  </a:lnTo>
                  <a:lnTo>
                    <a:pt x="411" y="108"/>
                  </a:lnTo>
                  <a:lnTo>
                    <a:pt x="406" y="104"/>
                  </a:lnTo>
                  <a:lnTo>
                    <a:pt x="406" y="100"/>
                  </a:lnTo>
                  <a:lnTo>
                    <a:pt x="411" y="96"/>
                  </a:lnTo>
                  <a:lnTo>
                    <a:pt x="415" y="94"/>
                  </a:lnTo>
                  <a:lnTo>
                    <a:pt x="415" y="94"/>
                  </a:lnTo>
                  <a:lnTo>
                    <a:pt x="419" y="92"/>
                  </a:lnTo>
                  <a:lnTo>
                    <a:pt x="425" y="87"/>
                  </a:lnTo>
                  <a:lnTo>
                    <a:pt x="434" y="72"/>
                  </a:lnTo>
                  <a:lnTo>
                    <a:pt x="434" y="72"/>
                  </a:lnTo>
                  <a:lnTo>
                    <a:pt x="434" y="68"/>
                  </a:lnTo>
                  <a:lnTo>
                    <a:pt x="434" y="66"/>
                  </a:lnTo>
                  <a:lnTo>
                    <a:pt x="430" y="62"/>
                  </a:lnTo>
                  <a:lnTo>
                    <a:pt x="423" y="58"/>
                  </a:lnTo>
                  <a:lnTo>
                    <a:pt x="419" y="53"/>
                  </a:lnTo>
                  <a:lnTo>
                    <a:pt x="419" y="53"/>
                  </a:lnTo>
                  <a:lnTo>
                    <a:pt x="415" y="45"/>
                  </a:lnTo>
                  <a:lnTo>
                    <a:pt x="413" y="34"/>
                  </a:lnTo>
                  <a:lnTo>
                    <a:pt x="408" y="26"/>
                  </a:lnTo>
                  <a:lnTo>
                    <a:pt x="408" y="22"/>
                  </a:lnTo>
                  <a:lnTo>
                    <a:pt x="406" y="19"/>
                  </a:lnTo>
                  <a:lnTo>
                    <a:pt x="406" y="19"/>
                  </a:lnTo>
                  <a:lnTo>
                    <a:pt x="394" y="32"/>
                  </a:lnTo>
                  <a:lnTo>
                    <a:pt x="387" y="41"/>
                  </a:lnTo>
                  <a:lnTo>
                    <a:pt x="385" y="47"/>
                  </a:lnTo>
                  <a:lnTo>
                    <a:pt x="385" y="47"/>
                  </a:lnTo>
                  <a:lnTo>
                    <a:pt x="381" y="53"/>
                  </a:lnTo>
                  <a:lnTo>
                    <a:pt x="377" y="55"/>
                  </a:lnTo>
                  <a:lnTo>
                    <a:pt x="372" y="55"/>
                  </a:lnTo>
                  <a:lnTo>
                    <a:pt x="366" y="55"/>
                  </a:lnTo>
                  <a:lnTo>
                    <a:pt x="366" y="55"/>
                  </a:lnTo>
                  <a:lnTo>
                    <a:pt x="360" y="58"/>
                  </a:lnTo>
                  <a:lnTo>
                    <a:pt x="353" y="55"/>
                  </a:lnTo>
                  <a:lnTo>
                    <a:pt x="351" y="53"/>
                  </a:lnTo>
                  <a:lnTo>
                    <a:pt x="347" y="49"/>
                  </a:lnTo>
                  <a:lnTo>
                    <a:pt x="347" y="49"/>
                  </a:lnTo>
                  <a:lnTo>
                    <a:pt x="345" y="49"/>
                  </a:lnTo>
                  <a:lnTo>
                    <a:pt x="341" y="49"/>
                  </a:lnTo>
                  <a:lnTo>
                    <a:pt x="328" y="49"/>
                  </a:lnTo>
                  <a:lnTo>
                    <a:pt x="328" y="49"/>
                  </a:lnTo>
                  <a:lnTo>
                    <a:pt x="324" y="51"/>
                  </a:lnTo>
                  <a:lnTo>
                    <a:pt x="324" y="53"/>
                  </a:lnTo>
                  <a:lnTo>
                    <a:pt x="324" y="58"/>
                  </a:lnTo>
                  <a:lnTo>
                    <a:pt x="322" y="62"/>
                  </a:lnTo>
                  <a:lnTo>
                    <a:pt x="322" y="62"/>
                  </a:lnTo>
                  <a:lnTo>
                    <a:pt x="315" y="62"/>
                  </a:lnTo>
                  <a:lnTo>
                    <a:pt x="309" y="60"/>
                  </a:lnTo>
                  <a:lnTo>
                    <a:pt x="305" y="60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6" y="62"/>
                  </a:lnTo>
                  <a:lnTo>
                    <a:pt x="294" y="62"/>
                  </a:lnTo>
                  <a:lnTo>
                    <a:pt x="292" y="62"/>
                  </a:lnTo>
                  <a:lnTo>
                    <a:pt x="290" y="64"/>
                  </a:lnTo>
                  <a:lnTo>
                    <a:pt x="290" y="64"/>
                  </a:lnTo>
                  <a:lnTo>
                    <a:pt x="288" y="66"/>
                  </a:lnTo>
                  <a:lnTo>
                    <a:pt x="284" y="68"/>
                  </a:lnTo>
                  <a:lnTo>
                    <a:pt x="281" y="68"/>
                  </a:lnTo>
                  <a:lnTo>
                    <a:pt x="279" y="68"/>
                  </a:lnTo>
                  <a:lnTo>
                    <a:pt x="279" y="68"/>
                  </a:lnTo>
                  <a:lnTo>
                    <a:pt x="275" y="70"/>
                  </a:lnTo>
                  <a:lnTo>
                    <a:pt x="271" y="70"/>
                  </a:lnTo>
                  <a:lnTo>
                    <a:pt x="267" y="68"/>
                  </a:lnTo>
                  <a:lnTo>
                    <a:pt x="258" y="62"/>
                  </a:lnTo>
                  <a:lnTo>
                    <a:pt x="258" y="62"/>
                  </a:lnTo>
                  <a:lnTo>
                    <a:pt x="254" y="53"/>
                  </a:lnTo>
                  <a:lnTo>
                    <a:pt x="252" y="43"/>
                  </a:lnTo>
                  <a:lnTo>
                    <a:pt x="252" y="36"/>
                  </a:lnTo>
                  <a:lnTo>
                    <a:pt x="256" y="30"/>
                  </a:lnTo>
                  <a:lnTo>
                    <a:pt x="256" y="30"/>
                  </a:lnTo>
                  <a:lnTo>
                    <a:pt x="258" y="28"/>
                  </a:lnTo>
                  <a:lnTo>
                    <a:pt x="258" y="24"/>
                  </a:lnTo>
                  <a:lnTo>
                    <a:pt x="258" y="19"/>
                  </a:lnTo>
                  <a:lnTo>
                    <a:pt x="254" y="15"/>
                  </a:lnTo>
                  <a:lnTo>
                    <a:pt x="254" y="15"/>
                  </a:lnTo>
                  <a:lnTo>
                    <a:pt x="252" y="13"/>
                  </a:lnTo>
                  <a:lnTo>
                    <a:pt x="250" y="7"/>
                  </a:lnTo>
                  <a:lnTo>
                    <a:pt x="250" y="2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1" y="2"/>
                  </a:lnTo>
                  <a:lnTo>
                    <a:pt x="239" y="5"/>
                  </a:lnTo>
                  <a:lnTo>
                    <a:pt x="237" y="9"/>
                  </a:lnTo>
                  <a:lnTo>
                    <a:pt x="235" y="11"/>
                  </a:lnTo>
                  <a:lnTo>
                    <a:pt x="235" y="11"/>
                  </a:lnTo>
                  <a:lnTo>
                    <a:pt x="224" y="17"/>
                  </a:lnTo>
                  <a:lnTo>
                    <a:pt x="218" y="19"/>
                  </a:lnTo>
                  <a:lnTo>
                    <a:pt x="214" y="19"/>
                  </a:lnTo>
                  <a:lnTo>
                    <a:pt x="214" y="19"/>
                  </a:lnTo>
                  <a:lnTo>
                    <a:pt x="209" y="19"/>
                  </a:lnTo>
                  <a:lnTo>
                    <a:pt x="205" y="19"/>
                  </a:lnTo>
                  <a:lnTo>
                    <a:pt x="201" y="24"/>
                  </a:lnTo>
                  <a:lnTo>
                    <a:pt x="201" y="26"/>
                  </a:lnTo>
                  <a:lnTo>
                    <a:pt x="201" y="26"/>
                  </a:lnTo>
                  <a:lnTo>
                    <a:pt x="199" y="30"/>
                  </a:lnTo>
                  <a:lnTo>
                    <a:pt x="197" y="30"/>
                  </a:lnTo>
                  <a:lnTo>
                    <a:pt x="195" y="28"/>
                  </a:lnTo>
                  <a:lnTo>
                    <a:pt x="195" y="26"/>
                  </a:lnTo>
                  <a:lnTo>
                    <a:pt x="195" y="26"/>
                  </a:lnTo>
                  <a:lnTo>
                    <a:pt x="190" y="24"/>
                  </a:lnTo>
                  <a:lnTo>
                    <a:pt x="186" y="24"/>
                  </a:lnTo>
                  <a:lnTo>
                    <a:pt x="182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3" y="19"/>
                  </a:lnTo>
                  <a:lnTo>
                    <a:pt x="169" y="19"/>
                  </a:lnTo>
                  <a:lnTo>
                    <a:pt x="165" y="19"/>
                  </a:lnTo>
                  <a:lnTo>
                    <a:pt x="165" y="22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71" y="26"/>
                  </a:lnTo>
                  <a:lnTo>
                    <a:pt x="173" y="28"/>
                  </a:lnTo>
                  <a:lnTo>
                    <a:pt x="173" y="36"/>
                  </a:lnTo>
                  <a:lnTo>
                    <a:pt x="173" y="36"/>
                  </a:lnTo>
                  <a:lnTo>
                    <a:pt x="173" y="39"/>
                  </a:lnTo>
                  <a:lnTo>
                    <a:pt x="176" y="41"/>
                  </a:lnTo>
                  <a:lnTo>
                    <a:pt x="178" y="43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80" y="51"/>
                  </a:lnTo>
                  <a:lnTo>
                    <a:pt x="182" y="51"/>
                  </a:lnTo>
                  <a:lnTo>
                    <a:pt x="188" y="49"/>
                  </a:lnTo>
                  <a:lnTo>
                    <a:pt x="188" y="49"/>
                  </a:lnTo>
                  <a:lnTo>
                    <a:pt x="190" y="51"/>
                  </a:lnTo>
                  <a:lnTo>
                    <a:pt x="190" y="53"/>
                  </a:lnTo>
                  <a:lnTo>
                    <a:pt x="188" y="55"/>
                  </a:lnTo>
                  <a:lnTo>
                    <a:pt x="186" y="58"/>
                  </a:lnTo>
                  <a:lnTo>
                    <a:pt x="186" y="58"/>
                  </a:lnTo>
                  <a:lnTo>
                    <a:pt x="178" y="60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73" y="70"/>
                  </a:lnTo>
                  <a:lnTo>
                    <a:pt x="171" y="70"/>
                  </a:lnTo>
                  <a:lnTo>
                    <a:pt x="167" y="70"/>
                  </a:lnTo>
                  <a:lnTo>
                    <a:pt x="163" y="72"/>
                  </a:lnTo>
                  <a:lnTo>
                    <a:pt x="163" y="72"/>
                  </a:lnTo>
                  <a:lnTo>
                    <a:pt x="156" y="79"/>
                  </a:lnTo>
                  <a:lnTo>
                    <a:pt x="154" y="79"/>
                  </a:lnTo>
                  <a:lnTo>
                    <a:pt x="150" y="79"/>
                  </a:lnTo>
                  <a:lnTo>
                    <a:pt x="150" y="79"/>
                  </a:lnTo>
                  <a:lnTo>
                    <a:pt x="146" y="79"/>
                  </a:lnTo>
                  <a:lnTo>
                    <a:pt x="142" y="81"/>
                  </a:lnTo>
                  <a:lnTo>
                    <a:pt x="142" y="81"/>
                  </a:lnTo>
                  <a:lnTo>
                    <a:pt x="140" y="81"/>
                  </a:lnTo>
                  <a:lnTo>
                    <a:pt x="137" y="81"/>
                  </a:lnTo>
                  <a:lnTo>
                    <a:pt x="131" y="77"/>
                  </a:lnTo>
                  <a:lnTo>
                    <a:pt x="131" y="77"/>
                  </a:lnTo>
                  <a:lnTo>
                    <a:pt x="125" y="6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08" y="62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84" y="64"/>
                  </a:lnTo>
                  <a:lnTo>
                    <a:pt x="76" y="64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4" y="70"/>
                  </a:lnTo>
                  <a:lnTo>
                    <a:pt x="76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82" y="77"/>
                  </a:lnTo>
                  <a:lnTo>
                    <a:pt x="84" y="79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76" y="85"/>
                  </a:lnTo>
                  <a:lnTo>
                    <a:pt x="72" y="85"/>
                  </a:lnTo>
                  <a:lnTo>
                    <a:pt x="70" y="87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2" y="100"/>
                  </a:lnTo>
                  <a:lnTo>
                    <a:pt x="76" y="106"/>
                  </a:lnTo>
                  <a:lnTo>
                    <a:pt x="80" y="115"/>
                  </a:lnTo>
                  <a:lnTo>
                    <a:pt x="80" y="117"/>
                  </a:lnTo>
                  <a:lnTo>
                    <a:pt x="80" y="121"/>
                  </a:lnTo>
                  <a:lnTo>
                    <a:pt x="80" y="121"/>
                  </a:lnTo>
                  <a:lnTo>
                    <a:pt x="76" y="144"/>
                  </a:lnTo>
                  <a:lnTo>
                    <a:pt x="76" y="144"/>
                  </a:lnTo>
                  <a:lnTo>
                    <a:pt x="74" y="159"/>
                  </a:lnTo>
                  <a:lnTo>
                    <a:pt x="72" y="166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65" y="170"/>
                  </a:lnTo>
                  <a:lnTo>
                    <a:pt x="63" y="168"/>
                  </a:lnTo>
                  <a:lnTo>
                    <a:pt x="59" y="168"/>
                  </a:lnTo>
                  <a:lnTo>
                    <a:pt x="55" y="170"/>
                  </a:lnTo>
                  <a:lnTo>
                    <a:pt x="55" y="170"/>
                  </a:lnTo>
                  <a:lnTo>
                    <a:pt x="48" y="174"/>
                  </a:lnTo>
                  <a:lnTo>
                    <a:pt x="44" y="174"/>
                  </a:lnTo>
                  <a:lnTo>
                    <a:pt x="38" y="176"/>
                  </a:lnTo>
                  <a:lnTo>
                    <a:pt x="34" y="178"/>
                  </a:lnTo>
                  <a:lnTo>
                    <a:pt x="34" y="178"/>
                  </a:lnTo>
                  <a:lnTo>
                    <a:pt x="27" y="183"/>
                  </a:lnTo>
                  <a:lnTo>
                    <a:pt x="23" y="183"/>
                  </a:lnTo>
                  <a:lnTo>
                    <a:pt x="19" y="185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15" y="193"/>
                  </a:lnTo>
                  <a:lnTo>
                    <a:pt x="12" y="197"/>
                  </a:lnTo>
                  <a:lnTo>
                    <a:pt x="10" y="202"/>
                  </a:lnTo>
                  <a:lnTo>
                    <a:pt x="10" y="206"/>
                  </a:lnTo>
                  <a:lnTo>
                    <a:pt x="10" y="206"/>
                  </a:lnTo>
                  <a:lnTo>
                    <a:pt x="10" y="210"/>
                  </a:lnTo>
                  <a:lnTo>
                    <a:pt x="10" y="212"/>
                  </a:lnTo>
                  <a:lnTo>
                    <a:pt x="4" y="217"/>
                  </a:lnTo>
                  <a:lnTo>
                    <a:pt x="4" y="217"/>
                  </a:lnTo>
                  <a:lnTo>
                    <a:pt x="2" y="219"/>
                  </a:lnTo>
                  <a:lnTo>
                    <a:pt x="2" y="221"/>
                  </a:lnTo>
                  <a:lnTo>
                    <a:pt x="2" y="225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31"/>
                  </a:lnTo>
                  <a:lnTo>
                    <a:pt x="0" y="234"/>
                  </a:lnTo>
                  <a:lnTo>
                    <a:pt x="6" y="242"/>
                  </a:lnTo>
                  <a:lnTo>
                    <a:pt x="6" y="242"/>
                  </a:lnTo>
                  <a:lnTo>
                    <a:pt x="10" y="250"/>
                  </a:lnTo>
                  <a:lnTo>
                    <a:pt x="12" y="255"/>
                  </a:lnTo>
                  <a:lnTo>
                    <a:pt x="12" y="257"/>
                  </a:lnTo>
                  <a:lnTo>
                    <a:pt x="12" y="257"/>
                  </a:lnTo>
                  <a:lnTo>
                    <a:pt x="12" y="261"/>
                  </a:lnTo>
                  <a:lnTo>
                    <a:pt x="15" y="263"/>
                  </a:lnTo>
                  <a:lnTo>
                    <a:pt x="21" y="265"/>
                  </a:lnTo>
                  <a:lnTo>
                    <a:pt x="21" y="265"/>
                  </a:lnTo>
                  <a:lnTo>
                    <a:pt x="25" y="265"/>
                  </a:lnTo>
                  <a:lnTo>
                    <a:pt x="25" y="270"/>
                  </a:lnTo>
                  <a:lnTo>
                    <a:pt x="27" y="274"/>
                  </a:lnTo>
                  <a:lnTo>
                    <a:pt x="32" y="274"/>
                  </a:lnTo>
                  <a:lnTo>
                    <a:pt x="32" y="274"/>
                  </a:lnTo>
                  <a:lnTo>
                    <a:pt x="42" y="276"/>
                  </a:lnTo>
                  <a:lnTo>
                    <a:pt x="48" y="274"/>
                  </a:lnTo>
                  <a:lnTo>
                    <a:pt x="51" y="272"/>
                  </a:lnTo>
                  <a:lnTo>
                    <a:pt x="51" y="272"/>
                  </a:lnTo>
                  <a:lnTo>
                    <a:pt x="55" y="267"/>
                  </a:lnTo>
                  <a:lnTo>
                    <a:pt x="57" y="267"/>
                  </a:lnTo>
                  <a:lnTo>
                    <a:pt x="59" y="270"/>
                  </a:lnTo>
                  <a:lnTo>
                    <a:pt x="59" y="270"/>
                  </a:lnTo>
                  <a:lnTo>
                    <a:pt x="57" y="287"/>
                  </a:lnTo>
                  <a:lnTo>
                    <a:pt x="59" y="293"/>
                  </a:lnTo>
                  <a:lnTo>
                    <a:pt x="61" y="293"/>
                  </a:lnTo>
                  <a:lnTo>
                    <a:pt x="61" y="293"/>
                  </a:lnTo>
                  <a:lnTo>
                    <a:pt x="61" y="293"/>
                  </a:lnTo>
                  <a:lnTo>
                    <a:pt x="74" y="293"/>
                  </a:lnTo>
                  <a:lnTo>
                    <a:pt x="84" y="295"/>
                  </a:lnTo>
                  <a:lnTo>
                    <a:pt x="84" y="295"/>
                  </a:lnTo>
                  <a:lnTo>
                    <a:pt x="89" y="295"/>
                  </a:lnTo>
                  <a:lnTo>
                    <a:pt x="93" y="295"/>
                  </a:lnTo>
                  <a:lnTo>
                    <a:pt x="101" y="291"/>
                  </a:lnTo>
                  <a:lnTo>
                    <a:pt x="101" y="291"/>
                  </a:lnTo>
                  <a:lnTo>
                    <a:pt x="108" y="287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27" y="276"/>
                  </a:lnTo>
                  <a:lnTo>
                    <a:pt x="131" y="274"/>
                  </a:lnTo>
                  <a:lnTo>
                    <a:pt x="137" y="274"/>
                  </a:lnTo>
                  <a:lnTo>
                    <a:pt x="137" y="274"/>
                  </a:lnTo>
                  <a:lnTo>
                    <a:pt x="148" y="272"/>
                  </a:lnTo>
                  <a:lnTo>
                    <a:pt x="152" y="272"/>
                  </a:lnTo>
                  <a:lnTo>
                    <a:pt x="154" y="272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152" y="280"/>
                  </a:lnTo>
                  <a:lnTo>
                    <a:pt x="152" y="291"/>
                  </a:lnTo>
                  <a:lnTo>
                    <a:pt x="154" y="299"/>
                  </a:lnTo>
                  <a:lnTo>
                    <a:pt x="161" y="310"/>
                  </a:lnTo>
                  <a:lnTo>
                    <a:pt x="161" y="310"/>
                  </a:lnTo>
                  <a:lnTo>
                    <a:pt x="171" y="320"/>
                  </a:lnTo>
                  <a:lnTo>
                    <a:pt x="176" y="323"/>
                  </a:lnTo>
                  <a:lnTo>
                    <a:pt x="182" y="323"/>
                  </a:lnTo>
                  <a:lnTo>
                    <a:pt x="182" y="323"/>
                  </a:lnTo>
                  <a:lnTo>
                    <a:pt x="186" y="323"/>
                  </a:lnTo>
                  <a:lnTo>
                    <a:pt x="188" y="323"/>
                  </a:lnTo>
                  <a:lnTo>
                    <a:pt x="190" y="325"/>
                  </a:lnTo>
                  <a:lnTo>
                    <a:pt x="192" y="325"/>
                  </a:lnTo>
                  <a:lnTo>
                    <a:pt x="192" y="325"/>
                  </a:lnTo>
                  <a:lnTo>
                    <a:pt x="197" y="325"/>
                  </a:lnTo>
                  <a:lnTo>
                    <a:pt x="197" y="327"/>
                  </a:lnTo>
                  <a:lnTo>
                    <a:pt x="199" y="329"/>
                  </a:lnTo>
                  <a:lnTo>
                    <a:pt x="201" y="331"/>
                  </a:lnTo>
                  <a:lnTo>
                    <a:pt x="201" y="331"/>
                  </a:lnTo>
                  <a:lnTo>
                    <a:pt x="209" y="331"/>
                  </a:lnTo>
                  <a:lnTo>
                    <a:pt x="214" y="333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16" y="339"/>
                  </a:lnTo>
                  <a:lnTo>
                    <a:pt x="218" y="339"/>
                  </a:lnTo>
                  <a:lnTo>
                    <a:pt x="224" y="342"/>
                  </a:lnTo>
                  <a:lnTo>
                    <a:pt x="231" y="342"/>
                  </a:lnTo>
                  <a:lnTo>
                    <a:pt x="235" y="342"/>
                  </a:lnTo>
                  <a:lnTo>
                    <a:pt x="235" y="342"/>
                  </a:lnTo>
                  <a:lnTo>
                    <a:pt x="241" y="346"/>
                  </a:lnTo>
                  <a:lnTo>
                    <a:pt x="241" y="350"/>
                  </a:lnTo>
                  <a:lnTo>
                    <a:pt x="241" y="354"/>
                  </a:lnTo>
                  <a:lnTo>
                    <a:pt x="241" y="354"/>
                  </a:lnTo>
                  <a:lnTo>
                    <a:pt x="243" y="359"/>
                  </a:lnTo>
                  <a:lnTo>
                    <a:pt x="245" y="363"/>
                  </a:lnTo>
                  <a:lnTo>
                    <a:pt x="245" y="365"/>
                  </a:lnTo>
                  <a:lnTo>
                    <a:pt x="245" y="367"/>
                  </a:lnTo>
                  <a:lnTo>
                    <a:pt x="245" y="367"/>
                  </a:lnTo>
                  <a:lnTo>
                    <a:pt x="243" y="369"/>
                  </a:lnTo>
                  <a:lnTo>
                    <a:pt x="243" y="373"/>
                  </a:lnTo>
                  <a:lnTo>
                    <a:pt x="245" y="378"/>
                  </a:lnTo>
                  <a:lnTo>
                    <a:pt x="248" y="382"/>
                  </a:lnTo>
                  <a:lnTo>
                    <a:pt x="248" y="382"/>
                  </a:lnTo>
                  <a:lnTo>
                    <a:pt x="248" y="386"/>
                  </a:lnTo>
                  <a:lnTo>
                    <a:pt x="252" y="390"/>
                  </a:lnTo>
                  <a:lnTo>
                    <a:pt x="258" y="390"/>
                  </a:lnTo>
                  <a:lnTo>
                    <a:pt x="267" y="390"/>
                  </a:lnTo>
                  <a:lnTo>
                    <a:pt x="267" y="390"/>
                  </a:lnTo>
                  <a:lnTo>
                    <a:pt x="273" y="390"/>
                  </a:lnTo>
                  <a:lnTo>
                    <a:pt x="277" y="392"/>
                  </a:lnTo>
                  <a:lnTo>
                    <a:pt x="279" y="395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81" y="405"/>
                  </a:lnTo>
                  <a:lnTo>
                    <a:pt x="286" y="409"/>
                  </a:lnTo>
                  <a:lnTo>
                    <a:pt x="288" y="414"/>
                  </a:lnTo>
                  <a:lnTo>
                    <a:pt x="292" y="418"/>
                  </a:lnTo>
                  <a:lnTo>
                    <a:pt x="292" y="418"/>
                  </a:lnTo>
                  <a:lnTo>
                    <a:pt x="292" y="424"/>
                  </a:lnTo>
                  <a:lnTo>
                    <a:pt x="292" y="431"/>
                  </a:lnTo>
                  <a:lnTo>
                    <a:pt x="290" y="435"/>
                  </a:lnTo>
                  <a:lnTo>
                    <a:pt x="290" y="441"/>
                  </a:lnTo>
                  <a:lnTo>
                    <a:pt x="290" y="441"/>
                  </a:lnTo>
                  <a:lnTo>
                    <a:pt x="288" y="448"/>
                  </a:lnTo>
                  <a:lnTo>
                    <a:pt x="284" y="454"/>
                  </a:lnTo>
                  <a:lnTo>
                    <a:pt x="284" y="454"/>
                  </a:lnTo>
                  <a:lnTo>
                    <a:pt x="288" y="458"/>
                  </a:lnTo>
                  <a:lnTo>
                    <a:pt x="288" y="460"/>
                  </a:lnTo>
                  <a:lnTo>
                    <a:pt x="286" y="462"/>
                  </a:lnTo>
                  <a:lnTo>
                    <a:pt x="286" y="462"/>
                  </a:lnTo>
                  <a:lnTo>
                    <a:pt x="284" y="465"/>
                  </a:lnTo>
                  <a:lnTo>
                    <a:pt x="284" y="465"/>
                  </a:lnTo>
                  <a:lnTo>
                    <a:pt x="286" y="471"/>
                  </a:lnTo>
                  <a:lnTo>
                    <a:pt x="288" y="477"/>
                  </a:lnTo>
                  <a:lnTo>
                    <a:pt x="288" y="484"/>
                  </a:lnTo>
                  <a:lnTo>
                    <a:pt x="288" y="484"/>
                  </a:lnTo>
                  <a:lnTo>
                    <a:pt x="286" y="492"/>
                  </a:lnTo>
                  <a:lnTo>
                    <a:pt x="288" y="496"/>
                  </a:lnTo>
                  <a:lnTo>
                    <a:pt x="290" y="498"/>
                  </a:lnTo>
                  <a:lnTo>
                    <a:pt x="296" y="498"/>
                  </a:lnTo>
                  <a:lnTo>
                    <a:pt x="296" y="498"/>
                  </a:lnTo>
                  <a:lnTo>
                    <a:pt x="305" y="501"/>
                  </a:lnTo>
                  <a:lnTo>
                    <a:pt x="307" y="501"/>
                  </a:lnTo>
                  <a:lnTo>
                    <a:pt x="311" y="501"/>
                  </a:lnTo>
                  <a:lnTo>
                    <a:pt x="313" y="501"/>
                  </a:lnTo>
                  <a:lnTo>
                    <a:pt x="313" y="501"/>
                  </a:lnTo>
                  <a:lnTo>
                    <a:pt x="315" y="501"/>
                  </a:lnTo>
                  <a:lnTo>
                    <a:pt x="320" y="505"/>
                  </a:lnTo>
                  <a:lnTo>
                    <a:pt x="326" y="515"/>
                  </a:lnTo>
                  <a:lnTo>
                    <a:pt x="326" y="515"/>
                  </a:lnTo>
                  <a:lnTo>
                    <a:pt x="328" y="528"/>
                  </a:lnTo>
                  <a:lnTo>
                    <a:pt x="332" y="532"/>
                  </a:lnTo>
                  <a:lnTo>
                    <a:pt x="334" y="534"/>
                  </a:lnTo>
                  <a:lnTo>
                    <a:pt x="334" y="534"/>
                  </a:lnTo>
                  <a:lnTo>
                    <a:pt x="339" y="532"/>
                  </a:lnTo>
                  <a:lnTo>
                    <a:pt x="343" y="532"/>
                  </a:lnTo>
                  <a:lnTo>
                    <a:pt x="349" y="532"/>
                  </a:lnTo>
                  <a:lnTo>
                    <a:pt x="349" y="532"/>
                  </a:lnTo>
                  <a:lnTo>
                    <a:pt x="349" y="534"/>
                  </a:lnTo>
                  <a:lnTo>
                    <a:pt x="351" y="537"/>
                  </a:lnTo>
                  <a:lnTo>
                    <a:pt x="349" y="545"/>
                  </a:lnTo>
                  <a:lnTo>
                    <a:pt x="347" y="564"/>
                  </a:lnTo>
                  <a:lnTo>
                    <a:pt x="347" y="564"/>
                  </a:lnTo>
                  <a:lnTo>
                    <a:pt x="358" y="564"/>
                  </a:lnTo>
                  <a:lnTo>
                    <a:pt x="358" y="564"/>
                  </a:lnTo>
                  <a:lnTo>
                    <a:pt x="360" y="568"/>
                  </a:lnTo>
                  <a:lnTo>
                    <a:pt x="362" y="577"/>
                  </a:lnTo>
                  <a:lnTo>
                    <a:pt x="362" y="592"/>
                  </a:lnTo>
                  <a:lnTo>
                    <a:pt x="362" y="592"/>
                  </a:lnTo>
                  <a:lnTo>
                    <a:pt x="358" y="596"/>
                  </a:lnTo>
                  <a:lnTo>
                    <a:pt x="353" y="598"/>
                  </a:lnTo>
                  <a:lnTo>
                    <a:pt x="341" y="604"/>
                  </a:lnTo>
                  <a:lnTo>
                    <a:pt x="341" y="604"/>
                  </a:lnTo>
                  <a:lnTo>
                    <a:pt x="326" y="617"/>
                  </a:lnTo>
                  <a:lnTo>
                    <a:pt x="315" y="628"/>
                  </a:lnTo>
                  <a:lnTo>
                    <a:pt x="309" y="636"/>
                  </a:lnTo>
                  <a:lnTo>
                    <a:pt x="309" y="636"/>
                  </a:lnTo>
                  <a:lnTo>
                    <a:pt x="300" y="647"/>
                  </a:lnTo>
                  <a:lnTo>
                    <a:pt x="294" y="655"/>
                  </a:lnTo>
                  <a:lnTo>
                    <a:pt x="294" y="655"/>
                  </a:lnTo>
                  <a:lnTo>
                    <a:pt x="298" y="655"/>
                  </a:lnTo>
                  <a:lnTo>
                    <a:pt x="298" y="655"/>
                  </a:lnTo>
                  <a:lnTo>
                    <a:pt x="303" y="655"/>
                  </a:lnTo>
                  <a:lnTo>
                    <a:pt x="305" y="655"/>
                  </a:lnTo>
                  <a:lnTo>
                    <a:pt x="309" y="657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20" y="670"/>
                  </a:lnTo>
                  <a:lnTo>
                    <a:pt x="322" y="672"/>
                  </a:lnTo>
                  <a:lnTo>
                    <a:pt x="322" y="672"/>
                  </a:lnTo>
                  <a:lnTo>
                    <a:pt x="322" y="672"/>
                  </a:lnTo>
                  <a:lnTo>
                    <a:pt x="326" y="670"/>
                  </a:lnTo>
                  <a:lnTo>
                    <a:pt x="328" y="668"/>
                  </a:lnTo>
                  <a:lnTo>
                    <a:pt x="332" y="670"/>
                  </a:lnTo>
                  <a:lnTo>
                    <a:pt x="332" y="670"/>
                  </a:lnTo>
                  <a:lnTo>
                    <a:pt x="336" y="674"/>
                  </a:lnTo>
                  <a:lnTo>
                    <a:pt x="343" y="679"/>
                  </a:lnTo>
                  <a:lnTo>
                    <a:pt x="351" y="685"/>
                  </a:lnTo>
                  <a:lnTo>
                    <a:pt x="351" y="685"/>
                  </a:lnTo>
                  <a:lnTo>
                    <a:pt x="360" y="691"/>
                  </a:lnTo>
                  <a:lnTo>
                    <a:pt x="362" y="693"/>
                  </a:lnTo>
                  <a:lnTo>
                    <a:pt x="364" y="700"/>
                  </a:lnTo>
                  <a:lnTo>
                    <a:pt x="364" y="700"/>
                  </a:lnTo>
                  <a:lnTo>
                    <a:pt x="364" y="713"/>
                  </a:lnTo>
                  <a:lnTo>
                    <a:pt x="364" y="719"/>
                  </a:lnTo>
                  <a:lnTo>
                    <a:pt x="366" y="727"/>
                  </a:lnTo>
                  <a:lnTo>
                    <a:pt x="366" y="727"/>
                  </a:lnTo>
                  <a:lnTo>
                    <a:pt x="375" y="719"/>
                  </a:lnTo>
                  <a:lnTo>
                    <a:pt x="375" y="7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E8F43083-1501-40B0-8F1C-846D088C5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017" y="3881274"/>
              <a:ext cx="96128" cy="101529"/>
            </a:xfrm>
            <a:custGeom>
              <a:avLst/>
              <a:gdLst>
                <a:gd name="T0" fmla="*/ 87 w 89"/>
                <a:gd name="T1" fmla="*/ 45 h 94"/>
                <a:gd name="T2" fmla="*/ 83 w 89"/>
                <a:gd name="T3" fmla="*/ 36 h 94"/>
                <a:gd name="T4" fmla="*/ 74 w 89"/>
                <a:gd name="T5" fmla="*/ 30 h 94"/>
                <a:gd name="T6" fmla="*/ 59 w 89"/>
                <a:gd name="T7" fmla="*/ 19 h 94"/>
                <a:gd name="T8" fmla="*/ 55 w 89"/>
                <a:gd name="T9" fmla="*/ 15 h 94"/>
                <a:gd name="T10" fmla="*/ 49 w 89"/>
                <a:gd name="T11" fmla="*/ 15 h 94"/>
                <a:gd name="T12" fmla="*/ 45 w 89"/>
                <a:gd name="T13" fmla="*/ 17 h 94"/>
                <a:gd name="T14" fmla="*/ 43 w 89"/>
                <a:gd name="T15" fmla="*/ 15 h 94"/>
                <a:gd name="T16" fmla="*/ 36 w 89"/>
                <a:gd name="T17" fmla="*/ 7 h 94"/>
                <a:gd name="T18" fmla="*/ 28 w 89"/>
                <a:gd name="T19" fmla="*/ 0 h 94"/>
                <a:gd name="T20" fmla="*/ 21 w 89"/>
                <a:gd name="T21" fmla="*/ 0 h 94"/>
                <a:gd name="T22" fmla="*/ 17 w 89"/>
                <a:gd name="T23" fmla="*/ 0 h 94"/>
                <a:gd name="T24" fmla="*/ 13 w 89"/>
                <a:gd name="T25" fmla="*/ 7 h 94"/>
                <a:gd name="T26" fmla="*/ 11 w 89"/>
                <a:gd name="T27" fmla="*/ 11 h 94"/>
                <a:gd name="T28" fmla="*/ 7 w 89"/>
                <a:gd name="T29" fmla="*/ 32 h 94"/>
                <a:gd name="T30" fmla="*/ 4 w 89"/>
                <a:gd name="T31" fmla="*/ 41 h 94"/>
                <a:gd name="T32" fmla="*/ 2 w 89"/>
                <a:gd name="T33" fmla="*/ 53 h 94"/>
                <a:gd name="T34" fmla="*/ 0 w 89"/>
                <a:gd name="T35" fmla="*/ 64 h 94"/>
                <a:gd name="T36" fmla="*/ 0 w 89"/>
                <a:gd name="T37" fmla="*/ 70 h 94"/>
                <a:gd name="T38" fmla="*/ 4 w 89"/>
                <a:gd name="T39" fmla="*/ 74 h 94"/>
                <a:gd name="T40" fmla="*/ 7 w 89"/>
                <a:gd name="T41" fmla="*/ 79 h 94"/>
                <a:gd name="T42" fmla="*/ 4 w 89"/>
                <a:gd name="T43" fmla="*/ 83 h 94"/>
                <a:gd name="T44" fmla="*/ 11 w 89"/>
                <a:gd name="T45" fmla="*/ 85 h 94"/>
                <a:gd name="T46" fmla="*/ 21 w 89"/>
                <a:gd name="T47" fmla="*/ 87 h 94"/>
                <a:gd name="T48" fmla="*/ 34 w 89"/>
                <a:gd name="T49" fmla="*/ 91 h 94"/>
                <a:gd name="T50" fmla="*/ 40 w 89"/>
                <a:gd name="T51" fmla="*/ 94 h 94"/>
                <a:gd name="T52" fmla="*/ 49 w 89"/>
                <a:gd name="T53" fmla="*/ 91 h 94"/>
                <a:gd name="T54" fmla="*/ 62 w 89"/>
                <a:gd name="T55" fmla="*/ 94 h 94"/>
                <a:gd name="T56" fmla="*/ 74 w 89"/>
                <a:gd name="T57" fmla="*/ 89 h 94"/>
                <a:gd name="T58" fmla="*/ 83 w 89"/>
                <a:gd name="T59" fmla="*/ 81 h 94"/>
                <a:gd name="T60" fmla="*/ 89 w 89"/>
                <a:gd name="T61" fmla="*/ 72 h 94"/>
                <a:gd name="T62" fmla="*/ 87 w 89"/>
                <a:gd name="T63" fmla="*/ 58 h 94"/>
                <a:gd name="T64" fmla="*/ 87 w 89"/>
                <a:gd name="T65" fmla="*/ 4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94">
                  <a:moveTo>
                    <a:pt x="87" y="45"/>
                  </a:moveTo>
                  <a:lnTo>
                    <a:pt x="87" y="45"/>
                  </a:lnTo>
                  <a:lnTo>
                    <a:pt x="85" y="38"/>
                  </a:lnTo>
                  <a:lnTo>
                    <a:pt x="83" y="36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9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1" y="13"/>
                  </a:lnTo>
                  <a:lnTo>
                    <a:pt x="49" y="15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9" y="24"/>
                  </a:lnTo>
                  <a:lnTo>
                    <a:pt x="7" y="3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9"/>
                  </a:lnTo>
                  <a:lnTo>
                    <a:pt x="2" y="53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7" y="79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7" y="85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4" y="91"/>
                  </a:lnTo>
                  <a:lnTo>
                    <a:pt x="34" y="91"/>
                  </a:lnTo>
                  <a:lnTo>
                    <a:pt x="38" y="94"/>
                  </a:lnTo>
                  <a:lnTo>
                    <a:pt x="40" y="94"/>
                  </a:lnTo>
                  <a:lnTo>
                    <a:pt x="43" y="91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62" y="94"/>
                  </a:lnTo>
                  <a:lnTo>
                    <a:pt x="68" y="91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83" y="81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7" y="64"/>
                  </a:lnTo>
                  <a:lnTo>
                    <a:pt x="87" y="58"/>
                  </a:lnTo>
                  <a:lnTo>
                    <a:pt x="87" y="45"/>
                  </a:lnTo>
                  <a:lnTo>
                    <a:pt x="87" y="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9">
              <a:extLst>
                <a:ext uri="{FF2B5EF4-FFF2-40B4-BE49-F238E27FC236}">
                  <a16:creationId xmlns:a16="http://schemas.microsoft.com/office/drawing/2014/main" id="{6E9A9A05-BFD2-4683-98C2-0B21C65772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9152" y="3709538"/>
              <a:ext cx="386673" cy="762550"/>
            </a:xfrm>
            <a:custGeom>
              <a:avLst/>
              <a:gdLst>
                <a:gd name="T0" fmla="*/ 95 w 358"/>
                <a:gd name="T1" fmla="*/ 662 h 706"/>
                <a:gd name="T2" fmla="*/ 91 w 358"/>
                <a:gd name="T3" fmla="*/ 647 h 706"/>
                <a:gd name="T4" fmla="*/ 116 w 358"/>
                <a:gd name="T5" fmla="*/ 706 h 706"/>
                <a:gd name="T6" fmla="*/ 148 w 358"/>
                <a:gd name="T7" fmla="*/ 700 h 706"/>
                <a:gd name="T8" fmla="*/ 343 w 358"/>
                <a:gd name="T9" fmla="*/ 68 h 706"/>
                <a:gd name="T10" fmla="*/ 330 w 358"/>
                <a:gd name="T11" fmla="*/ 98 h 706"/>
                <a:gd name="T12" fmla="*/ 305 w 358"/>
                <a:gd name="T13" fmla="*/ 106 h 706"/>
                <a:gd name="T14" fmla="*/ 271 w 358"/>
                <a:gd name="T15" fmla="*/ 102 h 706"/>
                <a:gd name="T16" fmla="*/ 290 w 358"/>
                <a:gd name="T17" fmla="*/ 68 h 706"/>
                <a:gd name="T18" fmla="*/ 244 w 358"/>
                <a:gd name="T19" fmla="*/ 41 h 706"/>
                <a:gd name="T20" fmla="*/ 193 w 358"/>
                <a:gd name="T21" fmla="*/ 0 h 706"/>
                <a:gd name="T22" fmla="*/ 165 w 358"/>
                <a:gd name="T23" fmla="*/ 11 h 706"/>
                <a:gd name="T24" fmla="*/ 129 w 358"/>
                <a:gd name="T25" fmla="*/ 5 h 706"/>
                <a:gd name="T26" fmla="*/ 91 w 358"/>
                <a:gd name="T27" fmla="*/ 51 h 706"/>
                <a:gd name="T28" fmla="*/ 93 w 358"/>
                <a:gd name="T29" fmla="*/ 81 h 706"/>
                <a:gd name="T30" fmla="*/ 83 w 358"/>
                <a:gd name="T31" fmla="*/ 102 h 706"/>
                <a:gd name="T32" fmla="*/ 68 w 358"/>
                <a:gd name="T33" fmla="*/ 134 h 706"/>
                <a:gd name="T34" fmla="*/ 64 w 358"/>
                <a:gd name="T35" fmla="*/ 164 h 706"/>
                <a:gd name="T36" fmla="*/ 53 w 358"/>
                <a:gd name="T37" fmla="*/ 191 h 706"/>
                <a:gd name="T38" fmla="*/ 66 w 358"/>
                <a:gd name="T39" fmla="*/ 229 h 706"/>
                <a:gd name="T40" fmla="*/ 55 w 358"/>
                <a:gd name="T41" fmla="*/ 257 h 706"/>
                <a:gd name="T42" fmla="*/ 44 w 358"/>
                <a:gd name="T43" fmla="*/ 291 h 706"/>
                <a:gd name="T44" fmla="*/ 47 w 358"/>
                <a:gd name="T45" fmla="*/ 331 h 706"/>
                <a:gd name="T46" fmla="*/ 36 w 358"/>
                <a:gd name="T47" fmla="*/ 352 h 706"/>
                <a:gd name="T48" fmla="*/ 28 w 358"/>
                <a:gd name="T49" fmla="*/ 376 h 706"/>
                <a:gd name="T50" fmla="*/ 25 w 358"/>
                <a:gd name="T51" fmla="*/ 416 h 706"/>
                <a:gd name="T52" fmla="*/ 32 w 358"/>
                <a:gd name="T53" fmla="*/ 443 h 706"/>
                <a:gd name="T54" fmla="*/ 42 w 358"/>
                <a:gd name="T55" fmla="*/ 458 h 706"/>
                <a:gd name="T56" fmla="*/ 38 w 358"/>
                <a:gd name="T57" fmla="*/ 477 h 706"/>
                <a:gd name="T58" fmla="*/ 34 w 358"/>
                <a:gd name="T59" fmla="*/ 501 h 706"/>
                <a:gd name="T60" fmla="*/ 23 w 358"/>
                <a:gd name="T61" fmla="*/ 522 h 706"/>
                <a:gd name="T62" fmla="*/ 19 w 358"/>
                <a:gd name="T63" fmla="*/ 545 h 706"/>
                <a:gd name="T64" fmla="*/ 2 w 358"/>
                <a:gd name="T65" fmla="*/ 568 h 706"/>
                <a:gd name="T66" fmla="*/ 6 w 358"/>
                <a:gd name="T67" fmla="*/ 598 h 706"/>
                <a:gd name="T68" fmla="*/ 21 w 358"/>
                <a:gd name="T69" fmla="*/ 621 h 706"/>
                <a:gd name="T70" fmla="*/ 55 w 358"/>
                <a:gd name="T71" fmla="*/ 630 h 706"/>
                <a:gd name="T72" fmla="*/ 89 w 358"/>
                <a:gd name="T73" fmla="*/ 638 h 706"/>
                <a:gd name="T74" fmla="*/ 78 w 358"/>
                <a:gd name="T75" fmla="*/ 607 h 706"/>
                <a:gd name="T76" fmla="*/ 95 w 358"/>
                <a:gd name="T77" fmla="*/ 583 h 706"/>
                <a:gd name="T78" fmla="*/ 129 w 358"/>
                <a:gd name="T79" fmla="*/ 541 h 706"/>
                <a:gd name="T80" fmla="*/ 131 w 358"/>
                <a:gd name="T81" fmla="*/ 513 h 706"/>
                <a:gd name="T82" fmla="*/ 116 w 358"/>
                <a:gd name="T83" fmla="*/ 475 h 706"/>
                <a:gd name="T84" fmla="*/ 144 w 358"/>
                <a:gd name="T85" fmla="*/ 458 h 706"/>
                <a:gd name="T86" fmla="*/ 161 w 358"/>
                <a:gd name="T87" fmla="*/ 424 h 706"/>
                <a:gd name="T88" fmla="*/ 165 w 358"/>
                <a:gd name="T89" fmla="*/ 416 h 706"/>
                <a:gd name="T90" fmla="*/ 178 w 358"/>
                <a:gd name="T91" fmla="*/ 407 h 706"/>
                <a:gd name="T92" fmla="*/ 152 w 358"/>
                <a:gd name="T93" fmla="*/ 403 h 706"/>
                <a:gd name="T94" fmla="*/ 157 w 358"/>
                <a:gd name="T95" fmla="*/ 376 h 706"/>
                <a:gd name="T96" fmla="*/ 201 w 358"/>
                <a:gd name="T97" fmla="*/ 373 h 706"/>
                <a:gd name="T98" fmla="*/ 201 w 358"/>
                <a:gd name="T99" fmla="*/ 339 h 706"/>
                <a:gd name="T100" fmla="*/ 267 w 358"/>
                <a:gd name="T101" fmla="*/ 329 h 706"/>
                <a:gd name="T102" fmla="*/ 305 w 358"/>
                <a:gd name="T103" fmla="*/ 289 h 706"/>
                <a:gd name="T104" fmla="*/ 292 w 358"/>
                <a:gd name="T105" fmla="*/ 265 h 706"/>
                <a:gd name="T106" fmla="*/ 269 w 358"/>
                <a:gd name="T107" fmla="*/ 244 h 706"/>
                <a:gd name="T108" fmla="*/ 275 w 358"/>
                <a:gd name="T109" fmla="*/ 231 h 706"/>
                <a:gd name="T110" fmla="*/ 280 w 358"/>
                <a:gd name="T111" fmla="*/ 191 h 706"/>
                <a:gd name="T112" fmla="*/ 311 w 358"/>
                <a:gd name="T113" fmla="*/ 132 h 706"/>
                <a:gd name="T114" fmla="*/ 356 w 358"/>
                <a:gd name="T115" fmla="*/ 7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8" h="706">
                  <a:moveTo>
                    <a:pt x="136" y="693"/>
                  </a:moveTo>
                  <a:lnTo>
                    <a:pt x="136" y="693"/>
                  </a:lnTo>
                  <a:lnTo>
                    <a:pt x="127" y="691"/>
                  </a:lnTo>
                  <a:lnTo>
                    <a:pt x="116" y="683"/>
                  </a:lnTo>
                  <a:lnTo>
                    <a:pt x="100" y="670"/>
                  </a:lnTo>
                  <a:lnTo>
                    <a:pt x="100" y="670"/>
                  </a:lnTo>
                  <a:lnTo>
                    <a:pt x="97" y="668"/>
                  </a:lnTo>
                  <a:lnTo>
                    <a:pt x="97" y="664"/>
                  </a:lnTo>
                  <a:lnTo>
                    <a:pt x="95" y="662"/>
                  </a:lnTo>
                  <a:lnTo>
                    <a:pt x="91" y="662"/>
                  </a:lnTo>
                  <a:lnTo>
                    <a:pt x="91" y="662"/>
                  </a:lnTo>
                  <a:lnTo>
                    <a:pt x="89" y="662"/>
                  </a:lnTo>
                  <a:lnTo>
                    <a:pt x="89" y="660"/>
                  </a:lnTo>
                  <a:lnTo>
                    <a:pt x="93" y="655"/>
                  </a:lnTo>
                  <a:lnTo>
                    <a:pt x="93" y="655"/>
                  </a:lnTo>
                  <a:lnTo>
                    <a:pt x="95" y="653"/>
                  </a:lnTo>
                  <a:lnTo>
                    <a:pt x="93" y="649"/>
                  </a:lnTo>
                  <a:lnTo>
                    <a:pt x="91" y="647"/>
                  </a:lnTo>
                  <a:lnTo>
                    <a:pt x="87" y="645"/>
                  </a:lnTo>
                  <a:lnTo>
                    <a:pt x="87" y="645"/>
                  </a:lnTo>
                  <a:lnTo>
                    <a:pt x="85" y="679"/>
                  </a:lnTo>
                  <a:lnTo>
                    <a:pt x="85" y="696"/>
                  </a:lnTo>
                  <a:lnTo>
                    <a:pt x="87" y="704"/>
                  </a:lnTo>
                  <a:lnTo>
                    <a:pt x="87" y="704"/>
                  </a:lnTo>
                  <a:lnTo>
                    <a:pt x="102" y="704"/>
                  </a:lnTo>
                  <a:lnTo>
                    <a:pt x="110" y="704"/>
                  </a:lnTo>
                  <a:lnTo>
                    <a:pt x="116" y="706"/>
                  </a:lnTo>
                  <a:lnTo>
                    <a:pt x="116" y="706"/>
                  </a:lnTo>
                  <a:lnTo>
                    <a:pt x="121" y="706"/>
                  </a:lnTo>
                  <a:lnTo>
                    <a:pt x="123" y="706"/>
                  </a:lnTo>
                  <a:lnTo>
                    <a:pt x="125" y="706"/>
                  </a:lnTo>
                  <a:lnTo>
                    <a:pt x="125" y="706"/>
                  </a:lnTo>
                  <a:lnTo>
                    <a:pt x="129" y="704"/>
                  </a:lnTo>
                  <a:lnTo>
                    <a:pt x="136" y="702"/>
                  </a:lnTo>
                  <a:lnTo>
                    <a:pt x="142" y="702"/>
                  </a:lnTo>
                  <a:lnTo>
                    <a:pt x="148" y="700"/>
                  </a:lnTo>
                  <a:lnTo>
                    <a:pt x="148" y="700"/>
                  </a:lnTo>
                  <a:lnTo>
                    <a:pt x="150" y="698"/>
                  </a:lnTo>
                  <a:lnTo>
                    <a:pt x="148" y="696"/>
                  </a:lnTo>
                  <a:lnTo>
                    <a:pt x="136" y="693"/>
                  </a:lnTo>
                  <a:lnTo>
                    <a:pt x="136" y="693"/>
                  </a:lnTo>
                  <a:close/>
                  <a:moveTo>
                    <a:pt x="354" y="68"/>
                  </a:moveTo>
                  <a:lnTo>
                    <a:pt x="354" y="68"/>
                  </a:lnTo>
                  <a:lnTo>
                    <a:pt x="343" y="68"/>
                  </a:lnTo>
                  <a:lnTo>
                    <a:pt x="343" y="68"/>
                  </a:lnTo>
                  <a:lnTo>
                    <a:pt x="343" y="70"/>
                  </a:lnTo>
                  <a:lnTo>
                    <a:pt x="343" y="70"/>
                  </a:lnTo>
                  <a:lnTo>
                    <a:pt x="343" y="77"/>
                  </a:lnTo>
                  <a:lnTo>
                    <a:pt x="341" y="85"/>
                  </a:lnTo>
                  <a:lnTo>
                    <a:pt x="337" y="94"/>
                  </a:lnTo>
                  <a:lnTo>
                    <a:pt x="337" y="96"/>
                  </a:lnTo>
                  <a:lnTo>
                    <a:pt x="335" y="96"/>
                  </a:lnTo>
                  <a:lnTo>
                    <a:pt x="335" y="96"/>
                  </a:lnTo>
                  <a:lnTo>
                    <a:pt x="330" y="98"/>
                  </a:lnTo>
                  <a:lnTo>
                    <a:pt x="326" y="100"/>
                  </a:lnTo>
                  <a:lnTo>
                    <a:pt x="324" y="102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16" y="104"/>
                  </a:lnTo>
                  <a:lnTo>
                    <a:pt x="313" y="106"/>
                  </a:lnTo>
                  <a:lnTo>
                    <a:pt x="309" y="106"/>
                  </a:lnTo>
                  <a:lnTo>
                    <a:pt x="305" y="106"/>
                  </a:lnTo>
                  <a:lnTo>
                    <a:pt x="305" y="106"/>
                  </a:lnTo>
                  <a:lnTo>
                    <a:pt x="301" y="104"/>
                  </a:lnTo>
                  <a:lnTo>
                    <a:pt x="294" y="106"/>
                  </a:lnTo>
                  <a:lnTo>
                    <a:pt x="290" y="106"/>
                  </a:lnTo>
                  <a:lnTo>
                    <a:pt x="288" y="104"/>
                  </a:lnTo>
                  <a:lnTo>
                    <a:pt x="288" y="104"/>
                  </a:lnTo>
                  <a:lnTo>
                    <a:pt x="284" y="104"/>
                  </a:lnTo>
                  <a:lnTo>
                    <a:pt x="277" y="104"/>
                  </a:lnTo>
                  <a:lnTo>
                    <a:pt x="273" y="102"/>
                  </a:lnTo>
                  <a:lnTo>
                    <a:pt x="271" y="102"/>
                  </a:lnTo>
                  <a:lnTo>
                    <a:pt x="271" y="102"/>
                  </a:lnTo>
                  <a:lnTo>
                    <a:pt x="271" y="100"/>
                  </a:lnTo>
                  <a:lnTo>
                    <a:pt x="273" y="98"/>
                  </a:lnTo>
                  <a:lnTo>
                    <a:pt x="275" y="96"/>
                  </a:lnTo>
                  <a:lnTo>
                    <a:pt x="277" y="89"/>
                  </a:lnTo>
                  <a:lnTo>
                    <a:pt x="277" y="89"/>
                  </a:lnTo>
                  <a:lnTo>
                    <a:pt x="280" y="83"/>
                  </a:lnTo>
                  <a:lnTo>
                    <a:pt x="284" y="75"/>
                  </a:lnTo>
                  <a:lnTo>
                    <a:pt x="290" y="68"/>
                  </a:lnTo>
                  <a:lnTo>
                    <a:pt x="290" y="66"/>
                  </a:lnTo>
                  <a:lnTo>
                    <a:pt x="290" y="66"/>
                  </a:lnTo>
                  <a:lnTo>
                    <a:pt x="286" y="62"/>
                  </a:lnTo>
                  <a:lnTo>
                    <a:pt x="275" y="58"/>
                  </a:lnTo>
                  <a:lnTo>
                    <a:pt x="265" y="53"/>
                  </a:lnTo>
                  <a:lnTo>
                    <a:pt x="256" y="49"/>
                  </a:lnTo>
                  <a:lnTo>
                    <a:pt x="256" y="49"/>
                  </a:lnTo>
                  <a:lnTo>
                    <a:pt x="250" y="43"/>
                  </a:lnTo>
                  <a:lnTo>
                    <a:pt x="244" y="41"/>
                  </a:lnTo>
                  <a:lnTo>
                    <a:pt x="237" y="38"/>
                  </a:lnTo>
                  <a:lnTo>
                    <a:pt x="237" y="38"/>
                  </a:lnTo>
                  <a:lnTo>
                    <a:pt x="231" y="36"/>
                  </a:lnTo>
                  <a:lnTo>
                    <a:pt x="227" y="34"/>
                  </a:lnTo>
                  <a:lnTo>
                    <a:pt x="218" y="26"/>
                  </a:lnTo>
                  <a:lnTo>
                    <a:pt x="218" y="26"/>
                  </a:lnTo>
                  <a:lnTo>
                    <a:pt x="203" y="15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69" y="11"/>
                  </a:lnTo>
                  <a:lnTo>
                    <a:pt x="167" y="13"/>
                  </a:lnTo>
                  <a:lnTo>
                    <a:pt x="165" y="13"/>
                  </a:lnTo>
                  <a:lnTo>
                    <a:pt x="165" y="11"/>
                  </a:lnTo>
                  <a:lnTo>
                    <a:pt x="165" y="11"/>
                  </a:lnTo>
                  <a:lnTo>
                    <a:pt x="161" y="7"/>
                  </a:lnTo>
                  <a:lnTo>
                    <a:pt x="157" y="5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6" y="0"/>
                  </a:lnTo>
                  <a:lnTo>
                    <a:pt x="133" y="0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28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08" y="38"/>
                  </a:lnTo>
                  <a:lnTo>
                    <a:pt x="102" y="43"/>
                  </a:lnTo>
                  <a:lnTo>
                    <a:pt x="95" y="47"/>
                  </a:lnTo>
                  <a:lnTo>
                    <a:pt x="91" y="51"/>
                  </a:lnTo>
                  <a:lnTo>
                    <a:pt x="91" y="51"/>
                  </a:lnTo>
                  <a:lnTo>
                    <a:pt x="91" y="58"/>
                  </a:lnTo>
                  <a:lnTo>
                    <a:pt x="91" y="62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89" y="68"/>
                  </a:lnTo>
                  <a:lnTo>
                    <a:pt x="91" y="75"/>
                  </a:lnTo>
                  <a:lnTo>
                    <a:pt x="93" y="79"/>
                  </a:lnTo>
                  <a:lnTo>
                    <a:pt x="93" y="81"/>
                  </a:lnTo>
                  <a:lnTo>
                    <a:pt x="91" y="83"/>
                  </a:lnTo>
                  <a:lnTo>
                    <a:pt x="91" y="83"/>
                  </a:lnTo>
                  <a:lnTo>
                    <a:pt x="89" y="85"/>
                  </a:lnTo>
                  <a:lnTo>
                    <a:pt x="91" y="89"/>
                  </a:lnTo>
                  <a:lnTo>
                    <a:pt x="93" y="91"/>
                  </a:lnTo>
                  <a:lnTo>
                    <a:pt x="93" y="96"/>
                  </a:lnTo>
                  <a:lnTo>
                    <a:pt x="93" y="96"/>
                  </a:lnTo>
                  <a:lnTo>
                    <a:pt x="85" y="100"/>
                  </a:lnTo>
                  <a:lnTo>
                    <a:pt x="83" y="102"/>
                  </a:lnTo>
                  <a:lnTo>
                    <a:pt x="83" y="104"/>
                  </a:lnTo>
                  <a:lnTo>
                    <a:pt x="83" y="104"/>
                  </a:lnTo>
                  <a:lnTo>
                    <a:pt x="80" y="113"/>
                  </a:lnTo>
                  <a:lnTo>
                    <a:pt x="78" y="117"/>
                  </a:lnTo>
                  <a:lnTo>
                    <a:pt x="76" y="119"/>
                  </a:lnTo>
                  <a:lnTo>
                    <a:pt x="76" y="119"/>
                  </a:lnTo>
                  <a:lnTo>
                    <a:pt x="72" y="121"/>
                  </a:lnTo>
                  <a:lnTo>
                    <a:pt x="70" y="125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8" y="138"/>
                  </a:lnTo>
                  <a:lnTo>
                    <a:pt x="66" y="138"/>
                  </a:lnTo>
                  <a:lnTo>
                    <a:pt x="64" y="140"/>
                  </a:lnTo>
                  <a:lnTo>
                    <a:pt x="64" y="144"/>
                  </a:lnTo>
                  <a:lnTo>
                    <a:pt x="64" y="144"/>
                  </a:lnTo>
                  <a:lnTo>
                    <a:pt x="66" y="155"/>
                  </a:lnTo>
                  <a:lnTo>
                    <a:pt x="66" y="159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59" y="166"/>
                  </a:lnTo>
                  <a:lnTo>
                    <a:pt x="59" y="170"/>
                  </a:lnTo>
                  <a:lnTo>
                    <a:pt x="57" y="174"/>
                  </a:lnTo>
                  <a:lnTo>
                    <a:pt x="55" y="176"/>
                  </a:lnTo>
                  <a:lnTo>
                    <a:pt x="55" y="176"/>
                  </a:lnTo>
                  <a:lnTo>
                    <a:pt x="53" y="178"/>
                  </a:lnTo>
                  <a:lnTo>
                    <a:pt x="53" y="185"/>
                  </a:lnTo>
                  <a:lnTo>
                    <a:pt x="53" y="191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61" y="206"/>
                  </a:lnTo>
                  <a:lnTo>
                    <a:pt x="61" y="214"/>
                  </a:lnTo>
                  <a:lnTo>
                    <a:pt x="61" y="214"/>
                  </a:lnTo>
                  <a:lnTo>
                    <a:pt x="64" y="219"/>
                  </a:lnTo>
                  <a:lnTo>
                    <a:pt x="66" y="221"/>
                  </a:lnTo>
                  <a:lnTo>
                    <a:pt x="66" y="225"/>
                  </a:lnTo>
                  <a:lnTo>
                    <a:pt x="66" y="229"/>
                  </a:lnTo>
                  <a:lnTo>
                    <a:pt x="66" y="229"/>
                  </a:lnTo>
                  <a:lnTo>
                    <a:pt x="64" y="238"/>
                  </a:lnTo>
                  <a:lnTo>
                    <a:pt x="64" y="242"/>
                  </a:lnTo>
                  <a:lnTo>
                    <a:pt x="61" y="244"/>
                  </a:lnTo>
                  <a:lnTo>
                    <a:pt x="61" y="244"/>
                  </a:lnTo>
                  <a:lnTo>
                    <a:pt x="59" y="246"/>
                  </a:lnTo>
                  <a:lnTo>
                    <a:pt x="59" y="250"/>
                  </a:lnTo>
                  <a:lnTo>
                    <a:pt x="59" y="255"/>
                  </a:lnTo>
                  <a:lnTo>
                    <a:pt x="55" y="257"/>
                  </a:lnTo>
                  <a:lnTo>
                    <a:pt x="55" y="257"/>
                  </a:lnTo>
                  <a:lnTo>
                    <a:pt x="55" y="259"/>
                  </a:lnTo>
                  <a:lnTo>
                    <a:pt x="55" y="261"/>
                  </a:lnTo>
                  <a:lnTo>
                    <a:pt x="55" y="267"/>
                  </a:lnTo>
                  <a:lnTo>
                    <a:pt x="57" y="276"/>
                  </a:lnTo>
                  <a:lnTo>
                    <a:pt x="55" y="280"/>
                  </a:lnTo>
                  <a:lnTo>
                    <a:pt x="55" y="280"/>
                  </a:lnTo>
                  <a:lnTo>
                    <a:pt x="49" y="284"/>
                  </a:lnTo>
                  <a:lnTo>
                    <a:pt x="44" y="291"/>
                  </a:lnTo>
                  <a:lnTo>
                    <a:pt x="42" y="297"/>
                  </a:lnTo>
                  <a:lnTo>
                    <a:pt x="42" y="297"/>
                  </a:lnTo>
                  <a:lnTo>
                    <a:pt x="42" y="312"/>
                  </a:lnTo>
                  <a:lnTo>
                    <a:pt x="42" y="320"/>
                  </a:lnTo>
                  <a:lnTo>
                    <a:pt x="42" y="320"/>
                  </a:lnTo>
                  <a:lnTo>
                    <a:pt x="44" y="323"/>
                  </a:lnTo>
                  <a:lnTo>
                    <a:pt x="44" y="325"/>
                  </a:lnTo>
                  <a:lnTo>
                    <a:pt x="47" y="327"/>
                  </a:lnTo>
                  <a:lnTo>
                    <a:pt x="47" y="331"/>
                  </a:lnTo>
                  <a:lnTo>
                    <a:pt x="47" y="331"/>
                  </a:lnTo>
                  <a:lnTo>
                    <a:pt x="44" y="335"/>
                  </a:lnTo>
                  <a:lnTo>
                    <a:pt x="42" y="335"/>
                  </a:lnTo>
                  <a:lnTo>
                    <a:pt x="38" y="335"/>
                  </a:lnTo>
                  <a:lnTo>
                    <a:pt x="38" y="337"/>
                  </a:lnTo>
                  <a:lnTo>
                    <a:pt x="38" y="337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36" y="352"/>
                  </a:lnTo>
                  <a:lnTo>
                    <a:pt x="36" y="352"/>
                  </a:lnTo>
                  <a:lnTo>
                    <a:pt x="34" y="352"/>
                  </a:lnTo>
                  <a:lnTo>
                    <a:pt x="32" y="354"/>
                  </a:lnTo>
                  <a:lnTo>
                    <a:pt x="32" y="363"/>
                  </a:lnTo>
                  <a:lnTo>
                    <a:pt x="32" y="363"/>
                  </a:lnTo>
                  <a:lnTo>
                    <a:pt x="30" y="367"/>
                  </a:lnTo>
                  <a:lnTo>
                    <a:pt x="30" y="369"/>
                  </a:lnTo>
                  <a:lnTo>
                    <a:pt x="28" y="376"/>
                  </a:lnTo>
                  <a:lnTo>
                    <a:pt x="28" y="376"/>
                  </a:lnTo>
                  <a:lnTo>
                    <a:pt x="28" y="382"/>
                  </a:lnTo>
                  <a:lnTo>
                    <a:pt x="30" y="388"/>
                  </a:lnTo>
                  <a:lnTo>
                    <a:pt x="30" y="388"/>
                  </a:lnTo>
                  <a:lnTo>
                    <a:pt x="32" y="399"/>
                  </a:lnTo>
                  <a:lnTo>
                    <a:pt x="32" y="403"/>
                  </a:lnTo>
                  <a:lnTo>
                    <a:pt x="30" y="407"/>
                  </a:lnTo>
                  <a:lnTo>
                    <a:pt x="30" y="407"/>
                  </a:lnTo>
                  <a:lnTo>
                    <a:pt x="28" y="409"/>
                  </a:lnTo>
                  <a:lnTo>
                    <a:pt x="25" y="416"/>
                  </a:lnTo>
                  <a:lnTo>
                    <a:pt x="25" y="422"/>
                  </a:lnTo>
                  <a:lnTo>
                    <a:pt x="28" y="424"/>
                  </a:lnTo>
                  <a:lnTo>
                    <a:pt x="28" y="424"/>
                  </a:lnTo>
                  <a:lnTo>
                    <a:pt x="30" y="431"/>
                  </a:lnTo>
                  <a:lnTo>
                    <a:pt x="28" y="435"/>
                  </a:lnTo>
                  <a:lnTo>
                    <a:pt x="28" y="435"/>
                  </a:lnTo>
                  <a:lnTo>
                    <a:pt x="28" y="437"/>
                  </a:lnTo>
                  <a:lnTo>
                    <a:pt x="30" y="439"/>
                  </a:lnTo>
                  <a:lnTo>
                    <a:pt x="32" y="443"/>
                  </a:lnTo>
                  <a:lnTo>
                    <a:pt x="32" y="445"/>
                  </a:lnTo>
                  <a:lnTo>
                    <a:pt x="32" y="445"/>
                  </a:lnTo>
                  <a:lnTo>
                    <a:pt x="30" y="450"/>
                  </a:lnTo>
                  <a:lnTo>
                    <a:pt x="30" y="454"/>
                  </a:lnTo>
                  <a:lnTo>
                    <a:pt x="32" y="456"/>
                  </a:lnTo>
                  <a:lnTo>
                    <a:pt x="36" y="456"/>
                  </a:lnTo>
                  <a:lnTo>
                    <a:pt x="36" y="456"/>
                  </a:lnTo>
                  <a:lnTo>
                    <a:pt x="40" y="456"/>
                  </a:lnTo>
                  <a:lnTo>
                    <a:pt x="42" y="458"/>
                  </a:lnTo>
                  <a:lnTo>
                    <a:pt x="42" y="462"/>
                  </a:lnTo>
                  <a:lnTo>
                    <a:pt x="38" y="462"/>
                  </a:lnTo>
                  <a:lnTo>
                    <a:pt x="38" y="462"/>
                  </a:lnTo>
                  <a:lnTo>
                    <a:pt x="32" y="465"/>
                  </a:lnTo>
                  <a:lnTo>
                    <a:pt x="30" y="465"/>
                  </a:lnTo>
                  <a:lnTo>
                    <a:pt x="32" y="467"/>
                  </a:lnTo>
                  <a:lnTo>
                    <a:pt x="32" y="467"/>
                  </a:lnTo>
                  <a:lnTo>
                    <a:pt x="38" y="473"/>
                  </a:lnTo>
                  <a:lnTo>
                    <a:pt x="38" y="477"/>
                  </a:lnTo>
                  <a:lnTo>
                    <a:pt x="34" y="479"/>
                  </a:lnTo>
                  <a:lnTo>
                    <a:pt x="34" y="479"/>
                  </a:lnTo>
                  <a:lnTo>
                    <a:pt x="32" y="481"/>
                  </a:lnTo>
                  <a:lnTo>
                    <a:pt x="32" y="484"/>
                  </a:lnTo>
                  <a:lnTo>
                    <a:pt x="32" y="488"/>
                  </a:lnTo>
                  <a:lnTo>
                    <a:pt x="32" y="492"/>
                  </a:lnTo>
                  <a:lnTo>
                    <a:pt x="32" y="492"/>
                  </a:lnTo>
                  <a:lnTo>
                    <a:pt x="32" y="498"/>
                  </a:lnTo>
                  <a:lnTo>
                    <a:pt x="34" y="501"/>
                  </a:lnTo>
                  <a:lnTo>
                    <a:pt x="34" y="505"/>
                  </a:lnTo>
                  <a:lnTo>
                    <a:pt x="32" y="507"/>
                  </a:lnTo>
                  <a:lnTo>
                    <a:pt x="32" y="507"/>
                  </a:lnTo>
                  <a:lnTo>
                    <a:pt x="30" y="509"/>
                  </a:lnTo>
                  <a:lnTo>
                    <a:pt x="30" y="513"/>
                  </a:lnTo>
                  <a:lnTo>
                    <a:pt x="30" y="518"/>
                  </a:lnTo>
                  <a:lnTo>
                    <a:pt x="25" y="520"/>
                  </a:lnTo>
                  <a:lnTo>
                    <a:pt x="25" y="520"/>
                  </a:lnTo>
                  <a:lnTo>
                    <a:pt x="23" y="522"/>
                  </a:lnTo>
                  <a:lnTo>
                    <a:pt x="21" y="524"/>
                  </a:lnTo>
                  <a:lnTo>
                    <a:pt x="21" y="528"/>
                  </a:lnTo>
                  <a:lnTo>
                    <a:pt x="19" y="530"/>
                  </a:lnTo>
                  <a:lnTo>
                    <a:pt x="19" y="530"/>
                  </a:lnTo>
                  <a:lnTo>
                    <a:pt x="17" y="534"/>
                  </a:lnTo>
                  <a:lnTo>
                    <a:pt x="19" y="539"/>
                  </a:lnTo>
                  <a:lnTo>
                    <a:pt x="21" y="541"/>
                  </a:lnTo>
                  <a:lnTo>
                    <a:pt x="21" y="543"/>
                  </a:lnTo>
                  <a:lnTo>
                    <a:pt x="19" y="545"/>
                  </a:lnTo>
                  <a:lnTo>
                    <a:pt x="19" y="545"/>
                  </a:lnTo>
                  <a:lnTo>
                    <a:pt x="17" y="547"/>
                  </a:lnTo>
                  <a:lnTo>
                    <a:pt x="15" y="551"/>
                  </a:lnTo>
                  <a:lnTo>
                    <a:pt x="15" y="556"/>
                  </a:lnTo>
                  <a:lnTo>
                    <a:pt x="11" y="558"/>
                  </a:lnTo>
                  <a:lnTo>
                    <a:pt x="11" y="558"/>
                  </a:lnTo>
                  <a:lnTo>
                    <a:pt x="8" y="558"/>
                  </a:lnTo>
                  <a:lnTo>
                    <a:pt x="4" y="562"/>
                  </a:lnTo>
                  <a:lnTo>
                    <a:pt x="2" y="568"/>
                  </a:lnTo>
                  <a:lnTo>
                    <a:pt x="2" y="568"/>
                  </a:lnTo>
                  <a:lnTo>
                    <a:pt x="0" y="577"/>
                  </a:lnTo>
                  <a:lnTo>
                    <a:pt x="0" y="581"/>
                  </a:lnTo>
                  <a:lnTo>
                    <a:pt x="2" y="585"/>
                  </a:lnTo>
                  <a:lnTo>
                    <a:pt x="2" y="585"/>
                  </a:lnTo>
                  <a:lnTo>
                    <a:pt x="4" y="590"/>
                  </a:lnTo>
                  <a:lnTo>
                    <a:pt x="4" y="592"/>
                  </a:lnTo>
                  <a:lnTo>
                    <a:pt x="4" y="596"/>
                  </a:lnTo>
                  <a:lnTo>
                    <a:pt x="6" y="598"/>
                  </a:lnTo>
                  <a:lnTo>
                    <a:pt x="6" y="598"/>
                  </a:lnTo>
                  <a:lnTo>
                    <a:pt x="11" y="598"/>
                  </a:lnTo>
                  <a:lnTo>
                    <a:pt x="17" y="598"/>
                  </a:lnTo>
                  <a:lnTo>
                    <a:pt x="21" y="600"/>
                  </a:lnTo>
                  <a:lnTo>
                    <a:pt x="23" y="600"/>
                  </a:lnTo>
                  <a:lnTo>
                    <a:pt x="23" y="602"/>
                  </a:lnTo>
                  <a:lnTo>
                    <a:pt x="23" y="602"/>
                  </a:lnTo>
                  <a:lnTo>
                    <a:pt x="21" y="615"/>
                  </a:lnTo>
                  <a:lnTo>
                    <a:pt x="21" y="621"/>
                  </a:lnTo>
                  <a:lnTo>
                    <a:pt x="23" y="623"/>
                  </a:lnTo>
                  <a:lnTo>
                    <a:pt x="23" y="623"/>
                  </a:lnTo>
                  <a:lnTo>
                    <a:pt x="25" y="623"/>
                  </a:lnTo>
                  <a:lnTo>
                    <a:pt x="28" y="628"/>
                  </a:lnTo>
                  <a:lnTo>
                    <a:pt x="30" y="630"/>
                  </a:lnTo>
                  <a:lnTo>
                    <a:pt x="32" y="630"/>
                  </a:lnTo>
                  <a:lnTo>
                    <a:pt x="32" y="630"/>
                  </a:lnTo>
                  <a:lnTo>
                    <a:pt x="47" y="630"/>
                  </a:lnTo>
                  <a:lnTo>
                    <a:pt x="55" y="630"/>
                  </a:lnTo>
                  <a:lnTo>
                    <a:pt x="64" y="630"/>
                  </a:lnTo>
                  <a:lnTo>
                    <a:pt x="64" y="630"/>
                  </a:lnTo>
                  <a:lnTo>
                    <a:pt x="70" y="632"/>
                  </a:lnTo>
                  <a:lnTo>
                    <a:pt x="74" y="636"/>
                  </a:lnTo>
                  <a:lnTo>
                    <a:pt x="74" y="636"/>
                  </a:lnTo>
                  <a:lnTo>
                    <a:pt x="78" y="636"/>
                  </a:lnTo>
                  <a:lnTo>
                    <a:pt x="83" y="636"/>
                  </a:lnTo>
                  <a:lnTo>
                    <a:pt x="87" y="638"/>
                  </a:lnTo>
                  <a:lnTo>
                    <a:pt x="89" y="638"/>
                  </a:lnTo>
                  <a:lnTo>
                    <a:pt x="89" y="638"/>
                  </a:lnTo>
                  <a:lnTo>
                    <a:pt x="89" y="634"/>
                  </a:lnTo>
                  <a:lnTo>
                    <a:pt x="87" y="630"/>
                  </a:lnTo>
                  <a:lnTo>
                    <a:pt x="83" y="626"/>
                  </a:lnTo>
                  <a:lnTo>
                    <a:pt x="80" y="621"/>
                  </a:lnTo>
                  <a:lnTo>
                    <a:pt x="80" y="621"/>
                  </a:lnTo>
                  <a:lnTo>
                    <a:pt x="80" y="615"/>
                  </a:lnTo>
                  <a:lnTo>
                    <a:pt x="78" y="607"/>
                  </a:lnTo>
                  <a:lnTo>
                    <a:pt x="78" y="607"/>
                  </a:lnTo>
                  <a:lnTo>
                    <a:pt x="78" y="600"/>
                  </a:lnTo>
                  <a:lnTo>
                    <a:pt x="78" y="594"/>
                  </a:lnTo>
                  <a:lnTo>
                    <a:pt x="83" y="592"/>
                  </a:lnTo>
                  <a:lnTo>
                    <a:pt x="83" y="592"/>
                  </a:lnTo>
                  <a:lnTo>
                    <a:pt x="87" y="585"/>
                  </a:lnTo>
                  <a:lnTo>
                    <a:pt x="89" y="583"/>
                  </a:lnTo>
                  <a:lnTo>
                    <a:pt x="91" y="583"/>
                  </a:lnTo>
                  <a:lnTo>
                    <a:pt x="91" y="583"/>
                  </a:lnTo>
                  <a:lnTo>
                    <a:pt x="95" y="583"/>
                  </a:lnTo>
                  <a:lnTo>
                    <a:pt x="97" y="581"/>
                  </a:lnTo>
                  <a:lnTo>
                    <a:pt x="102" y="577"/>
                  </a:lnTo>
                  <a:lnTo>
                    <a:pt x="102" y="571"/>
                  </a:lnTo>
                  <a:lnTo>
                    <a:pt x="102" y="571"/>
                  </a:lnTo>
                  <a:lnTo>
                    <a:pt x="104" y="564"/>
                  </a:lnTo>
                  <a:lnTo>
                    <a:pt x="106" y="560"/>
                  </a:lnTo>
                  <a:lnTo>
                    <a:pt x="114" y="551"/>
                  </a:lnTo>
                  <a:lnTo>
                    <a:pt x="114" y="551"/>
                  </a:lnTo>
                  <a:lnTo>
                    <a:pt x="129" y="541"/>
                  </a:lnTo>
                  <a:lnTo>
                    <a:pt x="136" y="537"/>
                  </a:lnTo>
                  <a:lnTo>
                    <a:pt x="136" y="534"/>
                  </a:lnTo>
                  <a:lnTo>
                    <a:pt x="136" y="534"/>
                  </a:lnTo>
                  <a:lnTo>
                    <a:pt x="136" y="530"/>
                  </a:lnTo>
                  <a:lnTo>
                    <a:pt x="138" y="526"/>
                  </a:lnTo>
                  <a:lnTo>
                    <a:pt x="140" y="518"/>
                  </a:lnTo>
                  <a:lnTo>
                    <a:pt x="140" y="518"/>
                  </a:lnTo>
                  <a:lnTo>
                    <a:pt x="138" y="515"/>
                  </a:lnTo>
                  <a:lnTo>
                    <a:pt x="131" y="513"/>
                  </a:lnTo>
                  <a:lnTo>
                    <a:pt x="121" y="511"/>
                  </a:lnTo>
                  <a:lnTo>
                    <a:pt x="121" y="511"/>
                  </a:lnTo>
                  <a:lnTo>
                    <a:pt x="116" y="509"/>
                  </a:lnTo>
                  <a:lnTo>
                    <a:pt x="110" y="503"/>
                  </a:lnTo>
                  <a:lnTo>
                    <a:pt x="108" y="494"/>
                  </a:lnTo>
                  <a:lnTo>
                    <a:pt x="108" y="490"/>
                  </a:lnTo>
                  <a:lnTo>
                    <a:pt x="110" y="484"/>
                  </a:lnTo>
                  <a:lnTo>
                    <a:pt x="110" y="484"/>
                  </a:lnTo>
                  <a:lnTo>
                    <a:pt x="116" y="475"/>
                  </a:lnTo>
                  <a:lnTo>
                    <a:pt x="125" y="471"/>
                  </a:lnTo>
                  <a:lnTo>
                    <a:pt x="133" y="469"/>
                  </a:lnTo>
                  <a:lnTo>
                    <a:pt x="138" y="469"/>
                  </a:lnTo>
                  <a:lnTo>
                    <a:pt x="138" y="469"/>
                  </a:lnTo>
                  <a:lnTo>
                    <a:pt x="140" y="467"/>
                  </a:lnTo>
                  <a:lnTo>
                    <a:pt x="142" y="465"/>
                  </a:lnTo>
                  <a:lnTo>
                    <a:pt x="142" y="460"/>
                  </a:lnTo>
                  <a:lnTo>
                    <a:pt x="144" y="458"/>
                  </a:lnTo>
                  <a:lnTo>
                    <a:pt x="144" y="458"/>
                  </a:lnTo>
                  <a:lnTo>
                    <a:pt x="146" y="454"/>
                  </a:lnTo>
                  <a:lnTo>
                    <a:pt x="148" y="445"/>
                  </a:lnTo>
                  <a:lnTo>
                    <a:pt x="148" y="445"/>
                  </a:lnTo>
                  <a:lnTo>
                    <a:pt x="148" y="435"/>
                  </a:lnTo>
                  <a:lnTo>
                    <a:pt x="150" y="431"/>
                  </a:lnTo>
                  <a:lnTo>
                    <a:pt x="155" y="428"/>
                  </a:lnTo>
                  <a:lnTo>
                    <a:pt x="155" y="428"/>
                  </a:lnTo>
                  <a:lnTo>
                    <a:pt x="159" y="426"/>
                  </a:lnTo>
                  <a:lnTo>
                    <a:pt x="161" y="424"/>
                  </a:lnTo>
                  <a:lnTo>
                    <a:pt x="161" y="424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57" y="420"/>
                  </a:lnTo>
                  <a:lnTo>
                    <a:pt x="157" y="418"/>
                  </a:lnTo>
                  <a:lnTo>
                    <a:pt x="157" y="416"/>
                  </a:lnTo>
                  <a:lnTo>
                    <a:pt x="161" y="416"/>
                  </a:lnTo>
                  <a:lnTo>
                    <a:pt x="161" y="416"/>
                  </a:lnTo>
                  <a:lnTo>
                    <a:pt x="165" y="416"/>
                  </a:lnTo>
                  <a:lnTo>
                    <a:pt x="165" y="418"/>
                  </a:lnTo>
                  <a:lnTo>
                    <a:pt x="167" y="420"/>
                  </a:lnTo>
                  <a:lnTo>
                    <a:pt x="169" y="420"/>
                  </a:lnTo>
                  <a:lnTo>
                    <a:pt x="169" y="420"/>
                  </a:lnTo>
                  <a:lnTo>
                    <a:pt x="174" y="420"/>
                  </a:lnTo>
                  <a:lnTo>
                    <a:pt x="178" y="416"/>
                  </a:lnTo>
                  <a:lnTo>
                    <a:pt x="180" y="412"/>
                  </a:lnTo>
                  <a:lnTo>
                    <a:pt x="178" y="407"/>
                  </a:lnTo>
                  <a:lnTo>
                    <a:pt x="178" y="407"/>
                  </a:lnTo>
                  <a:lnTo>
                    <a:pt x="174" y="405"/>
                  </a:lnTo>
                  <a:lnTo>
                    <a:pt x="169" y="407"/>
                  </a:lnTo>
                  <a:lnTo>
                    <a:pt x="165" y="409"/>
                  </a:lnTo>
                  <a:lnTo>
                    <a:pt x="165" y="409"/>
                  </a:lnTo>
                  <a:lnTo>
                    <a:pt x="163" y="409"/>
                  </a:lnTo>
                  <a:lnTo>
                    <a:pt x="161" y="407"/>
                  </a:lnTo>
                  <a:lnTo>
                    <a:pt x="155" y="405"/>
                  </a:lnTo>
                  <a:lnTo>
                    <a:pt x="155" y="405"/>
                  </a:lnTo>
                  <a:lnTo>
                    <a:pt x="152" y="403"/>
                  </a:lnTo>
                  <a:lnTo>
                    <a:pt x="152" y="401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0" y="384"/>
                  </a:lnTo>
                  <a:lnTo>
                    <a:pt x="150" y="380"/>
                  </a:lnTo>
                  <a:lnTo>
                    <a:pt x="152" y="376"/>
                  </a:lnTo>
                  <a:lnTo>
                    <a:pt x="152" y="376"/>
                  </a:lnTo>
                  <a:lnTo>
                    <a:pt x="152" y="373"/>
                  </a:lnTo>
                  <a:lnTo>
                    <a:pt x="157" y="376"/>
                  </a:lnTo>
                  <a:lnTo>
                    <a:pt x="163" y="378"/>
                  </a:lnTo>
                  <a:lnTo>
                    <a:pt x="172" y="380"/>
                  </a:lnTo>
                  <a:lnTo>
                    <a:pt x="180" y="382"/>
                  </a:lnTo>
                  <a:lnTo>
                    <a:pt x="180" y="382"/>
                  </a:lnTo>
                  <a:lnTo>
                    <a:pt x="188" y="382"/>
                  </a:lnTo>
                  <a:lnTo>
                    <a:pt x="195" y="380"/>
                  </a:lnTo>
                  <a:lnTo>
                    <a:pt x="199" y="376"/>
                  </a:lnTo>
                  <a:lnTo>
                    <a:pt x="201" y="373"/>
                  </a:lnTo>
                  <a:lnTo>
                    <a:pt x="201" y="373"/>
                  </a:lnTo>
                  <a:lnTo>
                    <a:pt x="199" y="365"/>
                  </a:lnTo>
                  <a:lnTo>
                    <a:pt x="199" y="359"/>
                  </a:lnTo>
                  <a:lnTo>
                    <a:pt x="203" y="356"/>
                  </a:lnTo>
                  <a:lnTo>
                    <a:pt x="203" y="356"/>
                  </a:lnTo>
                  <a:lnTo>
                    <a:pt x="205" y="352"/>
                  </a:lnTo>
                  <a:lnTo>
                    <a:pt x="205" y="350"/>
                  </a:lnTo>
                  <a:lnTo>
                    <a:pt x="201" y="344"/>
                  </a:lnTo>
                  <a:lnTo>
                    <a:pt x="201" y="344"/>
                  </a:lnTo>
                  <a:lnTo>
                    <a:pt x="201" y="339"/>
                  </a:lnTo>
                  <a:lnTo>
                    <a:pt x="203" y="335"/>
                  </a:lnTo>
                  <a:lnTo>
                    <a:pt x="205" y="335"/>
                  </a:lnTo>
                  <a:lnTo>
                    <a:pt x="208" y="335"/>
                  </a:lnTo>
                  <a:lnTo>
                    <a:pt x="208" y="335"/>
                  </a:lnTo>
                  <a:lnTo>
                    <a:pt x="214" y="337"/>
                  </a:lnTo>
                  <a:lnTo>
                    <a:pt x="224" y="337"/>
                  </a:lnTo>
                  <a:lnTo>
                    <a:pt x="254" y="333"/>
                  </a:lnTo>
                  <a:lnTo>
                    <a:pt x="254" y="333"/>
                  </a:lnTo>
                  <a:lnTo>
                    <a:pt x="267" y="329"/>
                  </a:lnTo>
                  <a:lnTo>
                    <a:pt x="277" y="325"/>
                  </a:lnTo>
                  <a:lnTo>
                    <a:pt x="284" y="320"/>
                  </a:lnTo>
                  <a:lnTo>
                    <a:pt x="288" y="316"/>
                  </a:lnTo>
                  <a:lnTo>
                    <a:pt x="288" y="316"/>
                  </a:lnTo>
                  <a:lnTo>
                    <a:pt x="290" y="312"/>
                  </a:lnTo>
                  <a:lnTo>
                    <a:pt x="294" y="303"/>
                  </a:lnTo>
                  <a:lnTo>
                    <a:pt x="305" y="293"/>
                  </a:lnTo>
                  <a:lnTo>
                    <a:pt x="305" y="293"/>
                  </a:lnTo>
                  <a:lnTo>
                    <a:pt x="305" y="289"/>
                  </a:lnTo>
                  <a:lnTo>
                    <a:pt x="305" y="286"/>
                  </a:lnTo>
                  <a:lnTo>
                    <a:pt x="301" y="282"/>
                  </a:lnTo>
                  <a:lnTo>
                    <a:pt x="296" y="280"/>
                  </a:lnTo>
                  <a:lnTo>
                    <a:pt x="296" y="280"/>
                  </a:lnTo>
                  <a:lnTo>
                    <a:pt x="292" y="278"/>
                  </a:lnTo>
                  <a:lnTo>
                    <a:pt x="290" y="276"/>
                  </a:lnTo>
                  <a:lnTo>
                    <a:pt x="290" y="270"/>
                  </a:lnTo>
                  <a:lnTo>
                    <a:pt x="292" y="265"/>
                  </a:lnTo>
                  <a:lnTo>
                    <a:pt x="292" y="265"/>
                  </a:lnTo>
                  <a:lnTo>
                    <a:pt x="294" y="261"/>
                  </a:lnTo>
                  <a:lnTo>
                    <a:pt x="292" y="259"/>
                  </a:lnTo>
                  <a:lnTo>
                    <a:pt x="288" y="257"/>
                  </a:lnTo>
                  <a:lnTo>
                    <a:pt x="284" y="255"/>
                  </a:lnTo>
                  <a:lnTo>
                    <a:pt x="284" y="255"/>
                  </a:lnTo>
                  <a:lnTo>
                    <a:pt x="277" y="253"/>
                  </a:lnTo>
                  <a:lnTo>
                    <a:pt x="271" y="250"/>
                  </a:lnTo>
                  <a:lnTo>
                    <a:pt x="269" y="246"/>
                  </a:lnTo>
                  <a:lnTo>
                    <a:pt x="269" y="244"/>
                  </a:lnTo>
                  <a:lnTo>
                    <a:pt x="271" y="242"/>
                  </a:lnTo>
                  <a:lnTo>
                    <a:pt x="271" y="242"/>
                  </a:lnTo>
                  <a:lnTo>
                    <a:pt x="275" y="240"/>
                  </a:lnTo>
                  <a:lnTo>
                    <a:pt x="277" y="242"/>
                  </a:lnTo>
                  <a:lnTo>
                    <a:pt x="277" y="242"/>
                  </a:lnTo>
                  <a:lnTo>
                    <a:pt x="280" y="238"/>
                  </a:lnTo>
                  <a:lnTo>
                    <a:pt x="277" y="233"/>
                  </a:lnTo>
                  <a:lnTo>
                    <a:pt x="277" y="233"/>
                  </a:lnTo>
                  <a:lnTo>
                    <a:pt x="275" y="231"/>
                  </a:lnTo>
                  <a:lnTo>
                    <a:pt x="273" y="229"/>
                  </a:lnTo>
                  <a:lnTo>
                    <a:pt x="273" y="223"/>
                  </a:lnTo>
                  <a:lnTo>
                    <a:pt x="273" y="223"/>
                  </a:lnTo>
                  <a:lnTo>
                    <a:pt x="273" y="217"/>
                  </a:lnTo>
                  <a:lnTo>
                    <a:pt x="275" y="212"/>
                  </a:lnTo>
                  <a:lnTo>
                    <a:pt x="277" y="208"/>
                  </a:lnTo>
                  <a:lnTo>
                    <a:pt x="277" y="200"/>
                  </a:lnTo>
                  <a:lnTo>
                    <a:pt x="277" y="200"/>
                  </a:lnTo>
                  <a:lnTo>
                    <a:pt x="280" y="191"/>
                  </a:lnTo>
                  <a:lnTo>
                    <a:pt x="282" y="183"/>
                  </a:lnTo>
                  <a:lnTo>
                    <a:pt x="284" y="170"/>
                  </a:lnTo>
                  <a:lnTo>
                    <a:pt x="284" y="170"/>
                  </a:lnTo>
                  <a:lnTo>
                    <a:pt x="286" y="164"/>
                  </a:lnTo>
                  <a:lnTo>
                    <a:pt x="292" y="157"/>
                  </a:lnTo>
                  <a:lnTo>
                    <a:pt x="299" y="149"/>
                  </a:lnTo>
                  <a:lnTo>
                    <a:pt x="305" y="140"/>
                  </a:lnTo>
                  <a:lnTo>
                    <a:pt x="305" y="140"/>
                  </a:lnTo>
                  <a:lnTo>
                    <a:pt x="311" y="132"/>
                  </a:lnTo>
                  <a:lnTo>
                    <a:pt x="322" y="121"/>
                  </a:lnTo>
                  <a:lnTo>
                    <a:pt x="337" y="108"/>
                  </a:lnTo>
                  <a:lnTo>
                    <a:pt x="337" y="108"/>
                  </a:lnTo>
                  <a:lnTo>
                    <a:pt x="349" y="102"/>
                  </a:lnTo>
                  <a:lnTo>
                    <a:pt x="354" y="100"/>
                  </a:lnTo>
                  <a:lnTo>
                    <a:pt x="358" y="96"/>
                  </a:lnTo>
                  <a:lnTo>
                    <a:pt x="358" y="96"/>
                  </a:lnTo>
                  <a:lnTo>
                    <a:pt x="358" y="81"/>
                  </a:lnTo>
                  <a:lnTo>
                    <a:pt x="356" y="72"/>
                  </a:lnTo>
                  <a:lnTo>
                    <a:pt x="354" y="68"/>
                  </a:lnTo>
                  <a:lnTo>
                    <a:pt x="354" y="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3BEC3BE9-AFF7-473E-85C3-E3D73CE81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108" y="3620970"/>
              <a:ext cx="166334" cy="867319"/>
            </a:xfrm>
            <a:custGeom>
              <a:avLst/>
              <a:gdLst>
                <a:gd name="T0" fmla="*/ 59 w 154"/>
                <a:gd name="T1" fmla="*/ 682 h 803"/>
                <a:gd name="T2" fmla="*/ 40 w 154"/>
                <a:gd name="T3" fmla="*/ 650 h 803"/>
                <a:gd name="T4" fmla="*/ 55 w 154"/>
                <a:gd name="T5" fmla="*/ 616 h 803"/>
                <a:gd name="T6" fmla="*/ 72 w 154"/>
                <a:gd name="T7" fmla="*/ 587 h 803"/>
                <a:gd name="T8" fmla="*/ 70 w 154"/>
                <a:gd name="T9" fmla="*/ 549 h 803"/>
                <a:gd name="T10" fmla="*/ 70 w 154"/>
                <a:gd name="T11" fmla="*/ 527 h 803"/>
                <a:gd name="T12" fmla="*/ 68 w 154"/>
                <a:gd name="T13" fmla="*/ 489 h 803"/>
                <a:gd name="T14" fmla="*/ 70 w 154"/>
                <a:gd name="T15" fmla="*/ 436 h 803"/>
                <a:gd name="T16" fmla="*/ 85 w 154"/>
                <a:gd name="T17" fmla="*/ 409 h 803"/>
                <a:gd name="T18" fmla="*/ 93 w 154"/>
                <a:gd name="T19" fmla="*/ 349 h 803"/>
                <a:gd name="T20" fmla="*/ 104 w 154"/>
                <a:gd name="T21" fmla="*/ 311 h 803"/>
                <a:gd name="T22" fmla="*/ 93 w 154"/>
                <a:gd name="T23" fmla="*/ 258 h 803"/>
                <a:gd name="T24" fmla="*/ 106 w 154"/>
                <a:gd name="T25" fmla="*/ 216 h 803"/>
                <a:gd name="T26" fmla="*/ 131 w 154"/>
                <a:gd name="T27" fmla="*/ 178 h 803"/>
                <a:gd name="T28" fmla="*/ 129 w 154"/>
                <a:gd name="T29" fmla="*/ 140 h 803"/>
                <a:gd name="T30" fmla="*/ 142 w 154"/>
                <a:gd name="T31" fmla="*/ 99 h 803"/>
                <a:gd name="T32" fmla="*/ 123 w 154"/>
                <a:gd name="T33" fmla="*/ 53 h 803"/>
                <a:gd name="T34" fmla="*/ 121 w 154"/>
                <a:gd name="T35" fmla="*/ 17 h 803"/>
                <a:gd name="T36" fmla="*/ 97 w 154"/>
                <a:gd name="T37" fmla="*/ 17 h 803"/>
                <a:gd name="T38" fmla="*/ 95 w 154"/>
                <a:gd name="T39" fmla="*/ 114 h 803"/>
                <a:gd name="T40" fmla="*/ 80 w 154"/>
                <a:gd name="T41" fmla="*/ 199 h 803"/>
                <a:gd name="T42" fmla="*/ 74 w 154"/>
                <a:gd name="T43" fmla="*/ 243 h 803"/>
                <a:gd name="T44" fmla="*/ 68 w 154"/>
                <a:gd name="T45" fmla="*/ 311 h 803"/>
                <a:gd name="T46" fmla="*/ 36 w 154"/>
                <a:gd name="T47" fmla="*/ 381 h 803"/>
                <a:gd name="T48" fmla="*/ 40 w 154"/>
                <a:gd name="T49" fmla="*/ 434 h 803"/>
                <a:gd name="T50" fmla="*/ 30 w 154"/>
                <a:gd name="T51" fmla="*/ 483 h 803"/>
                <a:gd name="T52" fmla="*/ 38 w 154"/>
                <a:gd name="T53" fmla="*/ 483 h 803"/>
                <a:gd name="T54" fmla="*/ 55 w 154"/>
                <a:gd name="T55" fmla="*/ 483 h 803"/>
                <a:gd name="T56" fmla="*/ 46 w 154"/>
                <a:gd name="T57" fmla="*/ 521 h 803"/>
                <a:gd name="T58" fmla="*/ 44 w 154"/>
                <a:gd name="T59" fmla="*/ 547 h 803"/>
                <a:gd name="T60" fmla="*/ 38 w 154"/>
                <a:gd name="T61" fmla="*/ 570 h 803"/>
                <a:gd name="T62" fmla="*/ 30 w 154"/>
                <a:gd name="T63" fmla="*/ 544 h 803"/>
                <a:gd name="T64" fmla="*/ 21 w 154"/>
                <a:gd name="T65" fmla="*/ 561 h 803"/>
                <a:gd name="T66" fmla="*/ 0 w 154"/>
                <a:gd name="T67" fmla="*/ 589 h 803"/>
                <a:gd name="T68" fmla="*/ 17 w 154"/>
                <a:gd name="T69" fmla="*/ 591 h 803"/>
                <a:gd name="T70" fmla="*/ 19 w 154"/>
                <a:gd name="T71" fmla="*/ 612 h 803"/>
                <a:gd name="T72" fmla="*/ 23 w 154"/>
                <a:gd name="T73" fmla="*/ 616 h 803"/>
                <a:gd name="T74" fmla="*/ 6 w 154"/>
                <a:gd name="T75" fmla="*/ 636 h 803"/>
                <a:gd name="T76" fmla="*/ 15 w 154"/>
                <a:gd name="T77" fmla="*/ 638 h 803"/>
                <a:gd name="T78" fmla="*/ 15 w 154"/>
                <a:gd name="T79" fmla="*/ 663 h 803"/>
                <a:gd name="T80" fmla="*/ 25 w 154"/>
                <a:gd name="T81" fmla="*/ 657 h 803"/>
                <a:gd name="T82" fmla="*/ 10 w 154"/>
                <a:gd name="T83" fmla="*/ 682 h 803"/>
                <a:gd name="T84" fmla="*/ 25 w 154"/>
                <a:gd name="T85" fmla="*/ 695 h 803"/>
                <a:gd name="T86" fmla="*/ 34 w 154"/>
                <a:gd name="T87" fmla="*/ 705 h 803"/>
                <a:gd name="T88" fmla="*/ 53 w 154"/>
                <a:gd name="T89" fmla="*/ 714 h 803"/>
                <a:gd name="T90" fmla="*/ 51 w 154"/>
                <a:gd name="T91" fmla="*/ 720 h 803"/>
                <a:gd name="T92" fmla="*/ 51 w 154"/>
                <a:gd name="T93" fmla="*/ 731 h 803"/>
                <a:gd name="T94" fmla="*/ 46 w 154"/>
                <a:gd name="T95" fmla="*/ 742 h 803"/>
                <a:gd name="T96" fmla="*/ 63 w 154"/>
                <a:gd name="T97" fmla="*/ 739 h 803"/>
                <a:gd name="T98" fmla="*/ 32 w 154"/>
                <a:gd name="T99" fmla="*/ 750 h 803"/>
                <a:gd name="T100" fmla="*/ 66 w 154"/>
                <a:gd name="T101" fmla="*/ 763 h 803"/>
                <a:gd name="T102" fmla="*/ 82 w 154"/>
                <a:gd name="T103" fmla="*/ 737 h 803"/>
                <a:gd name="T104" fmla="*/ 93 w 154"/>
                <a:gd name="T105" fmla="*/ 746 h 803"/>
                <a:gd name="T106" fmla="*/ 102 w 154"/>
                <a:gd name="T107" fmla="*/ 761 h 803"/>
                <a:gd name="T108" fmla="*/ 89 w 154"/>
                <a:gd name="T109" fmla="*/ 763 h 803"/>
                <a:gd name="T110" fmla="*/ 68 w 154"/>
                <a:gd name="T111" fmla="*/ 769 h 803"/>
                <a:gd name="T112" fmla="*/ 89 w 154"/>
                <a:gd name="T113" fmla="*/ 792 h 803"/>
                <a:gd name="T114" fmla="*/ 108 w 154"/>
                <a:gd name="T115" fmla="*/ 795 h 803"/>
                <a:gd name="T116" fmla="*/ 135 w 154"/>
                <a:gd name="T117" fmla="*/ 801 h 803"/>
                <a:gd name="T118" fmla="*/ 154 w 154"/>
                <a:gd name="T119" fmla="*/ 788 h 803"/>
                <a:gd name="T120" fmla="*/ 110 w 154"/>
                <a:gd name="T121" fmla="*/ 725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4" h="803">
                  <a:moveTo>
                    <a:pt x="70" y="712"/>
                  </a:moveTo>
                  <a:lnTo>
                    <a:pt x="70" y="712"/>
                  </a:lnTo>
                  <a:lnTo>
                    <a:pt x="68" y="712"/>
                  </a:lnTo>
                  <a:lnTo>
                    <a:pt x="66" y="710"/>
                  </a:lnTo>
                  <a:lnTo>
                    <a:pt x="63" y="705"/>
                  </a:lnTo>
                  <a:lnTo>
                    <a:pt x="61" y="705"/>
                  </a:lnTo>
                  <a:lnTo>
                    <a:pt x="61" y="705"/>
                  </a:lnTo>
                  <a:lnTo>
                    <a:pt x="59" y="703"/>
                  </a:lnTo>
                  <a:lnTo>
                    <a:pt x="59" y="697"/>
                  </a:lnTo>
                  <a:lnTo>
                    <a:pt x="61" y="684"/>
                  </a:lnTo>
                  <a:lnTo>
                    <a:pt x="61" y="684"/>
                  </a:lnTo>
                  <a:lnTo>
                    <a:pt x="61" y="682"/>
                  </a:lnTo>
                  <a:lnTo>
                    <a:pt x="59" y="682"/>
                  </a:lnTo>
                  <a:lnTo>
                    <a:pt x="55" y="680"/>
                  </a:lnTo>
                  <a:lnTo>
                    <a:pt x="49" y="680"/>
                  </a:lnTo>
                  <a:lnTo>
                    <a:pt x="44" y="680"/>
                  </a:lnTo>
                  <a:lnTo>
                    <a:pt x="44" y="680"/>
                  </a:lnTo>
                  <a:lnTo>
                    <a:pt x="42" y="678"/>
                  </a:lnTo>
                  <a:lnTo>
                    <a:pt x="42" y="674"/>
                  </a:lnTo>
                  <a:lnTo>
                    <a:pt x="42" y="672"/>
                  </a:lnTo>
                  <a:lnTo>
                    <a:pt x="40" y="667"/>
                  </a:lnTo>
                  <a:lnTo>
                    <a:pt x="40" y="667"/>
                  </a:lnTo>
                  <a:lnTo>
                    <a:pt x="38" y="663"/>
                  </a:lnTo>
                  <a:lnTo>
                    <a:pt x="38" y="659"/>
                  </a:lnTo>
                  <a:lnTo>
                    <a:pt x="40" y="650"/>
                  </a:lnTo>
                  <a:lnTo>
                    <a:pt x="40" y="650"/>
                  </a:lnTo>
                  <a:lnTo>
                    <a:pt x="42" y="644"/>
                  </a:lnTo>
                  <a:lnTo>
                    <a:pt x="46" y="640"/>
                  </a:lnTo>
                  <a:lnTo>
                    <a:pt x="49" y="640"/>
                  </a:lnTo>
                  <a:lnTo>
                    <a:pt x="49" y="640"/>
                  </a:lnTo>
                  <a:lnTo>
                    <a:pt x="53" y="638"/>
                  </a:lnTo>
                  <a:lnTo>
                    <a:pt x="53" y="633"/>
                  </a:lnTo>
                  <a:lnTo>
                    <a:pt x="55" y="629"/>
                  </a:lnTo>
                  <a:lnTo>
                    <a:pt x="57" y="627"/>
                  </a:lnTo>
                  <a:lnTo>
                    <a:pt x="57" y="627"/>
                  </a:lnTo>
                  <a:lnTo>
                    <a:pt x="59" y="625"/>
                  </a:lnTo>
                  <a:lnTo>
                    <a:pt x="59" y="623"/>
                  </a:lnTo>
                  <a:lnTo>
                    <a:pt x="57" y="621"/>
                  </a:lnTo>
                  <a:lnTo>
                    <a:pt x="55" y="616"/>
                  </a:lnTo>
                  <a:lnTo>
                    <a:pt x="57" y="612"/>
                  </a:lnTo>
                  <a:lnTo>
                    <a:pt x="57" y="612"/>
                  </a:lnTo>
                  <a:lnTo>
                    <a:pt x="59" y="610"/>
                  </a:lnTo>
                  <a:lnTo>
                    <a:pt x="59" y="606"/>
                  </a:lnTo>
                  <a:lnTo>
                    <a:pt x="61" y="604"/>
                  </a:lnTo>
                  <a:lnTo>
                    <a:pt x="63" y="602"/>
                  </a:lnTo>
                  <a:lnTo>
                    <a:pt x="63" y="602"/>
                  </a:lnTo>
                  <a:lnTo>
                    <a:pt x="68" y="600"/>
                  </a:lnTo>
                  <a:lnTo>
                    <a:pt x="68" y="595"/>
                  </a:lnTo>
                  <a:lnTo>
                    <a:pt x="68" y="591"/>
                  </a:lnTo>
                  <a:lnTo>
                    <a:pt x="70" y="589"/>
                  </a:lnTo>
                  <a:lnTo>
                    <a:pt x="70" y="589"/>
                  </a:lnTo>
                  <a:lnTo>
                    <a:pt x="72" y="587"/>
                  </a:lnTo>
                  <a:lnTo>
                    <a:pt x="72" y="583"/>
                  </a:lnTo>
                  <a:lnTo>
                    <a:pt x="70" y="580"/>
                  </a:lnTo>
                  <a:lnTo>
                    <a:pt x="70" y="574"/>
                  </a:lnTo>
                  <a:lnTo>
                    <a:pt x="70" y="574"/>
                  </a:lnTo>
                  <a:lnTo>
                    <a:pt x="70" y="570"/>
                  </a:lnTo>
                  <a:lnTo>
                    <a:pt x="70" y="566"/>
                  </a:lnTo>
                  <a:lnTo>
                    <a:pt x="70" y="563"/>
                  </a:lnTo>
                  <a:lnTo>
                    <a:pt x="72" y="561"/>
                  </a:lnTo>
                  <a:lnTo>
                    <a:pt x="72" y="561"/>
                  </a:lnTo>
                  <a:lnTo>
                    <a:pt x="76" y="559"/>
                  </a:lnTo>
                  <a:lnTo>
                    <a:pt x="76" y="555"/>
                  </a:lnTo>
                  <a:lnTo>
                    <a:pt x="70" y="549"/>
                  </a:lnTo>
                  <a:lnTo>
                    <a:pt x="70" y="549"/>
                  </a:lnTo>
                  <a:lnTo>
                    <a:pt x="68" y="547"/>
                  </a:lnTo>
                  <a:lnTo>
                    <a:pt x="70" y="547"/>
                  </a:lnTo>
                  <a:lnTo>
                    <a:pt x="76" y="544"/>
                  </a:lnTo>
                  <a:lnTo>
                    <a:pt x="76" y="544"/>
                  </a:lnTo>
                  <a:lnTo>
                    <a:pt x="80" y="544"/>
                  </a:lnTo>
                  <a:lnTo>
                    <a:pt x="80" y="540"/>
                  </a:lnTo>
                  <a:lnTo>
                    <a:pt x="78" y="538"/>
                  </a:lnTo>
                  <a:lnTo>
                    <a:pt x="74" y="538"/>
                  </a:lnTo>
                  <a:lnTo>
                    <a:pt x="74" y="538"/>
                  </a:lnTo>
                  <a:lnTo>
                    <a:pt x="70" y="538"/>
                  </a:lnTo>
                  <a:lnTo>
                    <a:pt x="68" y="536"/>
                  </a:lnTo>
                  <a:lnTo>
                    <a:pt x="68" y="532"/>
                  </a:lnTo>
                  <a:lnTo>
                    <a:pt x="70" y="527"/>
                  </a:lnTo>
                  <a:lnTo>
                    <a:pt x="70" y="527"/>
                  </a:lnTo>
                  <a:lnTo>
                    <a:pt x="70" y="525"/>
                  </a:lnTo>
                  <a:lnTo>
                    <a:pt x="68" y="521"/>
                  </a:lnTo>
                  <a:lnTo>
                    <a:pt x="66" y="519"/>
                  </a:lnTo>
                  <a:lnTo>
                    <a:pt x="66" y="517"/>
                  </a:lnTo>
                  <a:lnTo>
                    <a:pt x="66" y="517"/>
                  </a:lnTo>
                  <a:lnTo>
                    <a:pt x="68" y="513"/>
                  </a:lnTo>
                  <a:lnTo>
                    <a:pt x="66" y="506"/>
                  </a:lnTo>
                  <a:lnTo>
                    <a:pt x="66" y="506"/>
                  </a:lnTo>
                  <a:lnTo>
                    <a:pt x="63" y="504"/>
                  </a:lnTo>
                  <a:lnTo>
                    <a:pt x="63" y="498"/>
                  </a:lnTo>
                  <a:lnTo>
                    <a:pt x="66" y="491"/>
                  </a:lnTo>
                  <a:lnTo>
                    <a:pt x="68" y="489"/>
                  </a:lnTo>
                  <a:lnTo>
                    <a:pt x="68" y="489"/>
                  </a:lnTo>
                  <a:lnTo>
                    <a:pt x="70" y="485"/>
                  </a:lnTo>
                  <a:lnTo>
                    <a:pt x="70" y="481"/>
                  </a:lnTo>
                  <a:lnTo>
                    <a:pt x="68" y="470"/>
                  </a:lnTo>
                  <a:lnTo>
                    <a:pt x="68" y="470"/>
                  </a:lnTo>
                  <a:lnTo>
                    <a:pt x="66" y="464"/>
                  </a:lnTo>
                  <a:lnTo>
                    <a:pt x="66" y="458"/>
                  </a:lnTo>
                  <a:lnTo>
                    <a:pt x="66" y="458"/>
                  </a:lnTo>
                  <a:lnTo>
                    <a:pt x="68" y="451"/>
                  </a:lnTo>
                  <a:lnTo>
                    <a:pt x="68" y="449"/>
                  </a:lnTo>
                  <a:lnTo>
                    <a:pt x="70" y="445"/>
                  </a:lnTo>
                  <a:lnTo>
                    <a:pt x="70" y="445"/>
                  </a:lnTo>
                  <a:lnTo>
                    <a:pt x="70" y="436"/>
                  </a:lnTo>
                  <a:lnTo>
                    <a:pt x="72" y="434"/>
                  </a:lnTo>
                  <a:lnTo>
                    <a:pt x="74" y="434"/>
                  </a:lnTo>
                  <a:lnTo>
                    <a:pt x="74" y="434"/>
                  </a:lnTo>
                  <a:lnTo>
                    <a:pt x="76" y="432"/>
                  </a:lnTo>
                  <a:lnTo>
                    <a:pt x="76" y="428"/>
                  </a:lnTo>
                  <a:lnTo>
                    <a:pt x="76" y="419"/>
                  </a:lnTo>
                  <a:lnTo>
                    <a:pt x="76" y="419"/>
                  </a:lnTo>
                  <a:lnTo>
                    <a:pt x="76" y="417"/>
                  </a:lnTo>
                  <a:lnTo>
                    <a:pt x="80" y="417"/>
                  </a:lnTo>
                  <a:lnTo>
                    <a:pt x="82" y="417"/>
                  </a:lnTo>
                  <a:lnTo>
                    <a:pt x="85" y="413"/>
                  </a:lnTo>
                  <a:lnTo>
                    <a:pt x="85" y="413"/>
                  </a:lnTo>
                  <a:lnTo>
                    <a:pt x="85" y="409"/>
                  </a:lnTo>
                  <a:lnTo>
                    <a:pt x="82" y="407"/>
                  </a:lnTo>
                  <a:lnTo>
                    <a:pt x="82" y="405"/>
                  </a:lnTo>
                  <a:lnTo>
                    <a:pt x="80" y="402"/>
                  </a:lnTo>
                  <a:lnTo>
                    <a:pt x="80" y="402"/>
                  </a:lnTo>
                  <a:lnTo>
                    <a:pt x="80" y="394"/>
                  </a:lnTo>
                  <a:lnTo>
                    <a:pt x="80" y="379"/>
                  </a:lnTo>
                  <a:lnTo>
                    <a:pt x="80" y="379"/>
                  </a:lnTo>
                  <a:lnTo>
                    <a:pt x="82" y="373"/>
                  </a:lnTo>
                  <a:lnTo>
                    <a:pt x="87" y="366"/>
                  </a:lnTo>
                  <a:lnTo>
                    <a:pt x="93" y="362"/>
                  </a:lnTo>
                  <a:lnTo>
                    <a:pt x="93" y="362"/>
                  </a:lnTo>
                  <a:lnTo>
                    <a:pt x="95" y="358"/>
                  </a:lnTo>
                  <a:lnTo>
                    <a:pt x="93" y="349"/>
                  </a:lnTo>
                  <a:lnTo>
                    <a:pt x="93" y="343"/>
                  </a:lnTo>
                  <a:lnTo>
                    <a:pt x="93" y="341"/>
                  </a:lnTo>
                  <a:lnTo>
                    <a:pt x="93" y="339"/>
                  </a:lnTo>
                  <a:lnTo>
                    <a:pt x="93" y="339"/>
                  </a:lnTo>
                  <a:lnTo>
                    <a:pt x="97" y="337"/>
                  </a:lnTo>
                  <a:lnTo>
                    <a:pt x="97" y="332"/>
                  </a:lnTo>
                  <a:lnTo>
                    <a:pt x="97" y="328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2" y="324"/>
                  </a:lnTo>
                  <a:lnTo>
                    <a:pt x="102" y="320"/>
                  </a:lnTo>
                  <a:lnTo>
                    <a:pt x="104" y="311"/>
                  </a:lnTo>
                  <a:lnTo>
                    <a:pt x="104" y="311"/>
                  </a:lnTo>
                  <a:lnTo>
                    <a:pt x="104" y="307"/>
                  </a:lnTo>
                  <a:lnTo>
                    <a:pt x="104" y="303"/>
                  </a:lnTo>
                  <a:lnTo>
                    <a:pt x="102" y="301"/>
                  </a:lnTo>
                  <a:lnTo>
                    <a:pt x="99" y="296"/>
                  </a:lnTo>
                  <a:lnTo>
                    <a:pt x="99" y="296"/>
                  </a:lnTo>
                  <a:lnTo>
                    <a:pt x="99" y="288"/>
                  </a:lnTo>
                  <a:lnTo>
                    <a:pt x="93" y="277"/>
                  </a:lnTo>
                  <a:lnTo>
                    <a:pt x="93" y="277"/>
                  </a:lnTo>
                  <a:lnTo>
                    <a:pt x="91" y="273"/>
                  </a:lnTo>
                  <a:lnTo>
                    <a:pt x="91" y="267"/>
                  </a:lnTo>
                  <a:lnTo>
                    <a:pt x="91" y="260"/>
                  </a:lnTo>
                  <a:lnTo>
                    <a:pt x="93" y="258"/>
                  </a:lnTo>
                  <a:lnTo>
                    <a:pt x="93" y="258"/>
                  </a:lnTo>
                  <a:lnTo>
                    <a:pt x="95" y="256"/>
                  </a:lnTo>
                  <a:lnTo>
                    <a:pt x="97" y="252"/>
                  </a:lnTo>
                  <a:lnTo>
                    <a:pt x="97" y="248"/>
                  </a:lnTo>
                  <a:lnTo>
                    <a:pt x="102" y="246"/>
                  </a:lnTo>
                  <a:lnTo>
                    <a:pt x="102" y="246"/>
                  </a:lnTo>
                  <a:lnTo>
                    <a:pt x="104" y="241"/>
                  </a:lnTo>
                  <a:lnTo>
                    <a:pt x="104" y="237"/>
                  </a:lnTo>
                  <a:lnTo>
                    <a:pt x="102" y="226"/>
                  </a:lnTo>
                  <a:lnTo>
                    <a:pt x="102" y="226"/>
                  </a:lnTo>
                  <a:lnTo>
                    <a:pt x="102" y="222"/>
                  </a:lnTo>
                  <a:lnTo>
                    <a:pt x="104" y="220"/>
                  </a:lnTo>
                  <a:lnTo>
                    <a:pt x="106" y="220"/>
                  </a:lnTo>
                  <a:lnTo>
                    <a:pt x="106" y="216"/>
                  </a:lnTo>
                  <a:lnTo>
                    <a:pt x="106" y="216"/>
                  </a:lnTo>
                  <a:lnTo>
                    <a:pt x="108" y="207"/>
                  </a:lnTo>
                  <a:lnTo>
                    <a:pt x="110" y="203"/>
                  </a:lnTo>
                  <a:lnTo>
                    <a:pt x="114" y="201"/>
                  </a:lnTo>
                  <a:lnTo>
                    <a:pt x="114" y="201"/>
                  </a:lnTo>
                  <a:lnTo>
                    <a:pt x="116" y="199"/>
                  </a:lnTo>
                  <a:lnTo>
                    <a:pt x="118" y="195"/>
                  </a:lnTo>
                  <a:lnTo>
                    <a:pt x="121" y="186"/>
                  </a:lnTo>
                  <a:lnTo>
                    <a:pt x="121" y="186"/>
                  </a:lnTo>
                  <a:lnTo>
                    <a:pt x="121" y="184"/>
                  </a:lnTo>
                  <a:lnTo>
                    <a:pt x="123" y="182"/>
                  </a:lnTo>
                  <a:lnTo>
                    <a:pt x="131" y="178"/>
                  </a:lnTo>
                  <a:lnTo>
                    <a:pt x="131" y="178"/>
                  </a:lnTo>
                  <a:lnTo>
                    <a:pt x="131" y="173"/>
                  </a:lnTo>
                  <a:lnTo>
                    <a:pt x="129" y="171"/>
                  </a:lnTo>
                  <a:lnTo>
                    <a:pt x="127" y="167"/>
                  </a:lnTo>
                  <a:lnTo>
                    <a:pt x="129" y="165"/>
                  </a:lnTo>
                  <a:lnTo>
                    <a:pt x="129" y="165"/>
                  </a:lnTo>
                  <a:lnTo>
                    <a:pt x="131" y="163"/>
                  </a:lnTo>
                  <a:lnTo>
                    <a:pt x="131" y="161"/>
                  </a:lnTo>
                  <a:lnTo>
                    <a:pt x="129" y="157"/>
                  </a:lnTo>
                  <a:lnTo>
                    <a:pt x="127" y="150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9" y="144"/>
                  </a:lnTo>
                  <a:lnTo>
                    <a:pt x="129" y="140"/>
                  </a:lnTo>
                  <a:lnTo>
                    <a:pt x="129" y="133"/>
                  </a:lnTo>
                  <a:lnTo>
                    <a:pt x="129" y="133"/>
                  </a:lnTo>
                  <a:lnTo>
                    <a:pt x="133" y="129"/>
                  </a:lnTo>
                  <a:lnTo>
                    <a:pt x="140" y="125"/>
                  </a:lnTo>
                  <a:lnTo>
                    <a:pt x="146" y="120"/>
                  </a:lnTo>
                  <a:lnTo>
                    <a:pt x="150" y="116"/>
                  </a:lnTo>
                  <a:lnTo>
                    <a:pt x="150" y="116"/>
                  </a:lnTo>
                  <a:lnTo>
                    <a:pt x="152" y="110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91"/>
                  </a:lnTo>
                  <a:lnTo>
                    <a:pt x="140" y="84"/>
                  </a:lnTo>
                  <a:lnTo>
                    <a:pt x="138" y="80"/>
                  </a:lnTo>
                  <a:lnTo>
                    <a:pt x="138" y="80"/>
                  </a:lnTo>
                  <a:lnTo>
                    <a:pt x="135" y="76"/>
                  </a:lnTo>
                  <a:lnTo>
                    <a:pt x="135" y="72"/>
                  </a:lnTo>
                  <a:lnTo>
                    <a:pt x="133" y="68"/>
                  </a:lnTo>
                  <a:lnTo>
                    <a:pt x="131" y="63"/>
                  </a:lnTo>
                  <a:lnTo>
                    <a:pt x="131" y="63"/>
                  </a:lnTo>
                  <a:lnTo>
                    <a:pt x="127" y="61"/>
                  </a:lnTo>
                  <a:lnTo>
                    <a:pt x="125" y="57"/>
                  </a:lnTo>
                  <a:lnTo>
                    <a:pt x="123" y="53"/>
                  </a:lnTo>
                  <a:lnTo>
                    <a:pt x="125" y="48"/>
                  </a:lnTo>
                  <a:lnTo>
                    <a:pt x="125" y="48"/>
                  </a:lnTo>
                  <a:lnTo>
                    <a:pt x="127" y="46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29" y="34"/>
                  </a:lnTo>
                  <a:lnTo>
                    <a:pt x="129" y="34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1"/>
                  </a:lnTo>
                  <a:lnTo>
                    <a:pt x="121" y="17"/>
                  </a:lnTo>
                  <a:lnTo>
                    <a:pt x="121" y="12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4" y="4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8" y="6"/>
                  </a:lnTo>
                  <a:lnTo>
                    <a:pt x="106" y="10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2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102" y="53"/>
                  </a:lnTo>
                  <a:lnTo>
                    <a:pt x="102" y="68"/>
                  </a:lnTo>
                  <a:lnTo>
                    <a:pt x="99" y="78"/>
                  </a:lnTo>
                  <a:lnTo>
                    <a:pt x="99" y="78"/>
                  </a:lnTo>
                  <a:lnTo>
                    <a:pt x="93" y="106"/>
                  </a:lnTo>
                  <a:lnTo>
                    <a:pt x="93" y="106"/>
                  </a:lnTo>
                  <a:lnTo>
                    <a:pt x="93" y="110"/>
                  </a:lnTo>
                  <a:lnTo>
                    <a:pt x="93" y="112"/>
                  </a:lnTo>
                  <a:lnTo>
                    <a:pt x="95" y="114"/>
                  </a:lnTo>
                  <a:lnTo>
                    <a:pt x="95" y="116"/>
                  </a:lnTo>
                  <a:lnTo>
                    <a:pt x="95" y="116"/>
                  </a:lnTo>
                  <a:lnTo>
                    <a:pt x="93" y="118"/>
                  </a:lnTo>
                  <a:lnTo>
                    <a:pt x="93" y="125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91" y="150"/>
                  </a:lnTo>
                  <a:lnTo>
                    <a:pt x="89" y="163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2" y="188"/>
                  </a:lnTo>
                  <a:lnTo>
                    <a:pt x="80" y="195"/>
                  </a:lnTo>
                  <a:lnTo>
                    <a:pt x="80" y="199"/>
                  </a:lnTo>
                  <a:lnTo>
                    <a:pt x="80" y="199"/>
                  </a:lnTo>
                  <a:lnTo>
                    <a:pt x="80" y="203"/>
                  </a:lnTo>
                  <a:lnTo>
                    <a:pt x="78" y="207"/>
                  </a:lnTo>
                  <a:lnTo>
                    <a:pt x="72" y="214"/>
                  </a:lnTo>
                  <a:lnTo>
                    <a:pt x="72" y="214"/>
                  </a:lnTo>
                  <a:lnTo>
                    <a:pt x="72" y="216"/>
                  </a:lnTo>
                  <a:lnTo>
                    <a:pt x="72" y="218"/>
                  </a:lnTo>
                  <a:lnTo>
                    <a:pt x="74" y="224"/>
                  </a:lnTo>
                  <a:lnTo>
                    <a:pt x="78" y="231"/>
                  </a:lnTo>
                  <a:lnTo>
                    <a:pt x="78" y="235"/>
                  </a:lnTo>
                  <a:lnTo>
                    <a:pt x="78" y="235"/>
                  </a:lnTo>
                  <a:lnTo>
                    <a:pt x="78" y="239"/>
                  </a:lnTo>
                  <a:lnTo>
                    <a:pt x="74" y="243"/>
                  </a:lnTo>
                  <a:lnTo>
                    <a:pt x="72" y="248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4" y="267"/>
                  </a:lnTo>
                  <a:lnTo>
                    <a:pt x="74" y="277"/>
                  </a:lnTo>
                  <a:lnTo>
                    <a:pt x="72" y="294"/>
                  </a:lnTo>
                  <a:lnTo>
                    <a:pt x="72" y="294"/>
                  </a:lnTo>
                  <a:lnTo>
                    <a:pt x="72" y="296"/>
                  </a:lnTo>
                  <a:lnTo>
                    <a:pt x="70" y="299"/>
                  </a:lnTo>
                  <a:lnTo>
                    <a:pt x="68" y="301"/>
                  </a:lnTo>
                  <a:lnTo>
                    <a:pt x="68" y="307"/>
                  </a:lnTo>
                  <a:lnTo>
                    <a:pt x="68" y="307"/>
                  </a:lnTo>
                  <a:lnTo>
                    <a:pt x="68" y="311"/>
                  </a:lnTo>
                  <a:lnTo>
                    <a:pt x="66" y="315"/>
                  </a:lnTo>
                  <a:lnTo>
                    <a:pt x="63" y="322"/>
                  </a:lnTo>
                  <a:lnTo>
                    <a:pt x="61" y="328"/>
                  </a:lnTo>
                  <a:lnTo>
                    <a:pt x="61" y="328"/>
                  </a:lnTo>
                  <a:lnTo>
                    <a:pt x="59" y="339"/>
                  </a:lnTo>
                  <a:lnTo>
                    <a:pt x="55" y="349"/>
                  </a:lnTo>
                  <a:lnTo>
                    <a:pt x="49" y="366"/>
                  </a:lnTo>
                  <a:lnTo>
                    <a:pt x="49" y="366"/>
                  </a:lnTo>
                  <a:lnTo>
                    <a:pt x="44" y="377"/>
                  </a:lnTo>
                  <a:lnTo>
                    <a:pt x="42" y="379"/>
                  </a:lnTo>
                  <a:lnTo>
                    <a:pt x="40" y="381"/>
                  </a:lnTo>
                  <a:lnTo>
                    <a:pt x="40" y="381"/>
                  </a:lnTo>
                  <a:lnTo>
                    <a:pt x="36" y="381"/>
                  </a:lnTo>
                  <a:lnTo>
                    <a:pt x="36" y="385"/>
                  </a:lnTo>
                  <a:lnTo>
                    <a:pt x="36" y="388"/>
                  </a:lnTo>
                  <a:lnTo>
                    <a:pt x="38" y="394"/>
                  </a:lnTo>
                  <a:lnTo>
                    <a:pt x="38" y="394"/>
                  </a:lnTo>
                  <a:lnTo>
                    <a:pt x="38" y="400"/>
                  </a:lnTo>
                  <a:lnTo>
                    <a:pt x="38" y="405"/>
                  </a:lnTo>
                  <a:lnTo>
                    <a:pt x="38" y="411"/>
                  </a:lnTo>
                  <a:lnTo>
                    <a:pt x="40" y="417"/>
                  </a:lnTo>
                  <a:lnTo>
                    <a:pt x="40" y="417"/>
                  </a:lnTo>
                  <a:lnTo>
                    <a:pt x="42" y="421"/>
                  </a:lnTo>
                  <a:lnTo>
                    <a:pt x="42" y="426"/>
                  </a:lnTo>
                  <a:lnTo>
                    <a:pt x="40" y="434"/>
                  </a:lnTo>
                  <a:lnTo>
                    <a:pt x="40" y="434"/>
                  </a:lnTo>
                  <a:lnTo>
                    <a:pt x="38" y="443"/>
                  </a:lnTo>
                  <a:lnTo>
                    <a:pt x="36" y="445"/>
                  </a:lnTo>
                  <a:lnTo>
                    <a:pt x="36" y="449"/>
                  </a:lnTo>
                  <a:lnTo>
                    <a:pt x="36" y="449"/>
                  </a:lnTo>
                  <a:lnTo>
                    <a:pt x="32" y="460"/>
                  </a:lnTo>
                  <a:lnTo>
                    <a:pt x="32" y="466"/>
                  </a:lnTo>
                  <a:lnTo>
                    <a:pt x="32" y="470"/>
                  </a:lnTo>
                  <a:lnTo>
                    <a:pt x="32" y="470"/>
                  </a:lnTo>
                  <a:lnTo>
                    <a:pt x="34" y="479"/>
                  </a:lnTo>
                  <a:lnTo>
                    <a:pt x="34" y="481"/>
                  </a:lnTo>
                  <a:lnTo>
                    <a:pt x="32" y="481"/>
                  </a:lnTo>
                  <a:lnTo>
                    <a:pt x="32" y="481"/>
                  </a:lnTo>
                  <a:lnTo>
                    <a:pt x="30" y="483"/>
                  </a:lnTo>
                  <a:lnTo>
                    <a:pt x="27" y="487"/>
                  </a:lnTo>
                  <a:lnTo>
                    <a:pt x="23" y="500"/>
                  </a:lnTo>
                  <a:lnTo>
                    <a:pt x="23" y="500"/>
                  </a:lnTo>
                  <a:lnTo>
                    <a:pt x="23" y="508"/>
                  </a:lnTo>
                  <a:lnTo>
                    <a:pt x="23" y="513"/>
                  </a:lnTo>
                  <a:lnTo>
                    <a:pt x="27" y="513"/>
                  </a:lnTo>
                  <a:lnTo>
                    <a:pt x="32" y="513"/>
                  </a:lnTo>
                  <a:lnTo>
                    <a:pt x="32" y="513"/>
                  </a:lnTo>
                  <a:lnTo>
                    <a:pt x="34" y="510"/>
                  </a:lnTo>
                  <a:lnTo>
                    <a:pt x="36" y="508"/>
                  </a:lnTo>
                  <a:lnTo>
                    <a:pt x="38" y="496"/>
                  </a:lnTo>
                  <a:lnTo>
                    <a:pt x="38" y="485"/>
                  </a:lnTo>
                  <a:lnTo>
                    <a:pt x="38" y="483"/>
                  </a:lnTo>
                  <a:lnTo>
                    <a:pt x="40" y="481"/>
                  </a:lnTo>
                  <a:lnTo>
                    <a:pt x="40" y="481"/>
                  </a:lnTo>
                  <a:lnTo>
                    <a:pt x="42" y="481"/>
                  </a:lnTo>
                  <a:lnTo>
                    <a:pt x="42" y="479"/>
                  </a:lnTo>
                  <a:lnTo>
                    <a:pt x="44" y="477"/>
                  </a:lnTo>
                  <a:lnTo>
                    <a:pt x="46" y="474"/>
                  </a:lnTo>
                  <a:lnTo>
                    <a:pt x="46" y="474"/>
                  </a:lnTo>
                  <a:lnTo>
                    <a:pt x="49" y="474"/>
                  </a:lnTo>
                  <a:lnTo>
                    <a:pt x="51" y="477"/>
                  </a:lnTo>
                  <a:lnTo>
                    <a:pt x="51" y="479"/>
                  </a:lnTo>
                  <a:lnTo>
                    <a:pt x="51" y="481"/>
                  </a:lnTo>
                  <a:lnTo>
                    <a:pt x="51" y="481"/>
                  </a:lnTo>
                  <a:lnTo>
                    <a:pt x="55" y="483"/>
                  </a:lnTo>
                  <a:lnTo>
                    <a:pt x="55" y="485"/>
                  </a:lnTo>
                  <a:lnTo>
                    <a:pt x="53" y="489"/>
                  </a:lnTo>
                  <a:lnTo>
                    <a:pt x="53" y="489"/>
                  </a:lnTo>
                  <a:lnTo>
                    <a:pt x="51" y="491"/>
                  </a:lnTo>
                  <a:lnTo>
                    <a:pt x="51" y="496"/>
                  </a:lnTo>
                  <a:lnTo>
                    <a:pt x="51" y="500"/>
                  </a:lnTo>
                  <a:lnTo>
                    <a:pt x="51" y="504"/>
                  </a:lnTo>
                  <a:lnTo>
                    <a:pt x="51" y="504"/>
                  </a:lnTo>
                  <a:lnTo>
                    <a:pt x="46" y="510"/>
                  </a:lnTo>
                  <a:lnTo>
                    <a:pt x="46" y="515"/>
                  </a:lnTo>
                  <a:lnTo>
                    <a:pt x="46" y="517"/>
                  </a:lnTo>
                  <a:lnTo>
                    <a:pt x="46" y="517"/>
                  </a:lnTo>
                  <a:lnTo>
                    <a:pt x="46" y="521"/>
                  </a:lnTo>
                  <a:lnTo>
                    <a:pt x="46" y="523"/>
                  </a:lnTo>
                  <a:lnTo>
                    <a:pt x="44" y="525"/>
                  </a:lnTo>
                  <a:lnTo>
                    <a:pt x="44" y="530"/>
                  </a:lnTo>
                  <a:lnTo>
                    <a:pt x="44" y="530"/>
                  </a:lnTo>
                  <a:lnTo>
                    <a:pt x="44" y="534"/>
                  </a:lnTo>
                  <a:lnTo>
                    <a:pt x="44" y="536"/>
                  </a:lnTo>
                  <a:lnTo>
                    <a:pt x="44" y="536"/>
                  </a:lnTo>
                  <a:lnTo>
                    <a:pt x="44" y="538"/>
                  </a:lnTo>
                  <a:lnTo>
                    <a:pt x="44" y="538"/>
                  </a:lnTo>
                  <a:lnTo>
                    <a:pt x="44" y="540"/>
                  </a:lnTo>
                  <a:lnTo>
                    <a:pt x="44" y="542"/>
                  </a:lnTo>
                  <a:lnTo>
                    <a:pt x="44" y="544"/>
                  </a:lnTo>
                  <a:lnTo>
                    <a:pt x="44" y="547"/>
                  </a:lnTo>
                  <a:lnTo>
                    <a:pt x="44" y="547"/>
                  </a:lnTo>
                  <a:lnTo>
                    <a:pt x="42" y="547"/>
                  </a:lnTo>
                  <a:lnTo>
                    <a:pt x="42" y="549"/>
                  </a:lnTo>
                  <a:lnTo>
                    <a:pt x="44" y="557"/>
                  </a:lnTo>
                  <a:lnTo>
                    <a:pt x="44" y="557"/>
                  </a:lnTo>
                  <a:lnTo>
                    <a:pt x="44" y="559"/>
                  </a:lnTo>
                  <a:lnTo>
                    <a:pt x="42" y="559"/>
                  </a:lnTo>
                  <a:lnTo>
                    <a:pt x="38" y="559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34" y="563"/>
                  </a:lnTo>
                  <a:lnTo>
                    <a:pt x="36" y="568"/>
                  </a:lnTo>
                  <a:lnTo>
                    <a:pt x="38" y="570"/>
                  </a:lnTo>
                  <a:lnTo>
                    <a:pt x="38" y="574"/>
                  </a:lnTo>
                  <a:lnTo>
                    <a:pt x="38" y="574"/>
                  </a:lnTo>
                  <a:lnTo>
                    <a:pt x="34" y="574"/>
                  </a:lnTo>
                  <a:lnTo>
                    <a:pt x="32" y="574"/>
                  </a:lnTo>
                  <a:lnTo>
                    <a:pt x="25" y="568"/>
                  </a:lnTo>
                  <a:lnTo>
                    <a:pt x="25" y="568"/>
                  </a:lnTo>
                  <a:lnTo>
                    <a:pt x="25" y="566"/>
                  </a:lnTo>
                  <a:lnTo>
                    <a:pt x="27" y="563"/>
                  </a:lnTo>
                  <a:lnTo>
                    <a:pt x="34" y="557"/>
                  </a:lnTo>
                  <a:lnTo>
                    <a:pt x="34" y="557"/>
                  </a:lnTo>
                  <a:lnTo>
                    <a:pt x="34" y="553"/>
                  </a:lnTo>
                  <a:lnTo>
                    <a:pt x="32" y="547"/>
                  </a:lnTo>
                  <a:lnTo>
                    <a:pt x="30" y="544"/>
                  </a:lnTo>
                  <a:lnTo>
                    <a:pt x="23" y="544"/>
                  </a:lnTo>
                  <a:lnTo>
                    <a:pt x="23" y="544"/>
                  </a:lnTo>
                  <a:lnTo>
                    <a:pt x="23" y="544"/>
                  </a:lnTo>
                  <a:lnTo>
                    <a:pt x="23" y="547"/>
                  </a:lnTo>
                  <a:lnTo>
                    <a:pt x="25" y="549"/>
                  </a:lnTo>
                  <a:lnTo>
                    <a:pt x="27" y="553"/>
                  </a:lnTo>
                  <a:lnTo>
                    <a:pt x="30" y="557"/>
                  </a:lnTo>
                  <a:lnTo>
                    <a:pt x="30" y="557"/>
                  </a:lnTo>
                  <a:lnTo>
                    <a:pt x="27" y="559"/>
                  </a:lnTo>
                  <a:lnTo>
                    <a:pt x="25" y="559"/>
                  </a:lnTo>
                  <a:lnTo>
                    <a:pt x="21" y="559"/>
                  </a:lnTo>
                  <a:lnTo>
                    <a:pt x="21" y="561"/>
                  </a:lnTo>
                  <a:lnTo>
                    <a:pt x="21" y="561"/>
                  </a:lnTo>
                  <a:lnTo>
                    <a:pt x="19" y="566"/>
                  </a:lnTo>
                  <a:lnTo>
                    <a:pt x="17" y="566"/>
                  </a:lnTo>
                  <a:lnTo>
                    <a:pt x="13" y="568"/>
                  </a:lnTo>
                  <a:lnTo>
                    <a:pt x="10" y="570"/>
                  </a:lnTo>
                  <a:lnTo>
                    <a:pt x="10" y="570"/>
                  </a:lnTo>
                  <a:lnTo>
                    <a:pt x="8" y="572"/>
                  </a:lnTo>
                  <a:lnTo>
                    <a:pt x="10" y="574"/>
                  </a:lnTo>
                  <a:lnTo>
                    <a:pt x="13" y="576"/>
                  </a:lnTo>
                  <a:lnTo>
                    <a:pt x="10" y="578"/>
                  </a:lnTo>
                  <a:lnTo>
                    <a:pt x="10" y="578"/>
                  </a:lnTo>
                  <a:lnTo>
                    <a:pt x="4" y="583"/>
                  </a:lnTo>
                  <a:lnTo>
                    <a:pt x="2" y="587"/>
                  </a:lnTo>
                  <a:lnTo>
                    <a:pt x="0" y="589"/>
                  </a:lnTo>
                  <a:lnTo>
                    <a:pt x="0" y="589"/>
                  </a:lnTo>
                  <a:lnTo>
                    <a:pt x="0" y="591"/>
                  </a:lnTo>
                  <a:lnTo>
                    <a:pt x="2" y="593"/>
                  </a:lnTo>
                  <a:lnTo>
                    <a:pt x="4" y="591"/>
                  </a:lnTo>
                  <a:lnTo>
                    <a:pt x="4" y="589"/>
                  </a:lnTo>
                  <a:lnTo>
                    <a:pt x="4" y="589"/>
                  </a:lnTo>
                  <a:lnTo>
                    <a:pt x="6" y="587"/>
                  </a:lnTo>
                  <a:lnTo>
                    <a:pt x="8" y="587"/>
                  </a:lnTo>
                  <a:lnTo>
                    <a:pt x="10" y="587"/>
                  </a:lnTo>
                  <a:lnTo>
                    <a:pt x="13" y="589"/>
                  </a:lnTo>
                  <a:lnTo>
                    <a:pt x="13" y="589"/>
                  </a:lnTo>
                  <a:lnTo>
                    <a:pt x="15" y="591"/>
                  </a:lnTo>
                  <a:lnTo>
                    <a:pt x="17" y="591"/>
                  </a:lnTo>
                  <a:lnTo>
                    <a:pt x="19" y="591"/>
                  </a:lnTo>
                  <a:lnTo>
                    <a:pt x="23" y="591"/>
                  </a:lnTo>
                  <a:lnTo>
                    <a:pt x="23" y="591"/>
                  </a:lnTo>
                  <a:lnTo>
                    <a:pt x="25" y="593"/>
                  </a:lnTo>
                  <a:lnTo>
                    <a:pt x="27" y="595"/>
                  </a:lnTo>
                  <a:lnTo>
                    <a:pt x="25" y="600"/>
                  </a:lnTo>
                  <a:lnTo>
                    <a:pt x="25" y="600"/>
                  </a:lnTo>
                  <a:lnTo>
                    <a:pt x="25" y="600"/>
                  </a:lnTo>
                  <a:lnTo>
                    <a:pt x="21" y="602"/>
                  </a:lnTo>
                  <a:lnTo>
                    <a:pt x="21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2"/>
                  </a:lnTo>
                  <a:lnTo>
                    <a:pt x="21" y="614"/>
                  </a:lnTo>
                  <a:lnTo>
                    <a:pt x="25" y="614"/>
                  </a:lnTo>
                  <a:lnTo>
                    <a:pt x="32" y="612"/>
                  </a:lnTo>
                  <a:lnTo>
                    <a:pt x="36" y="612"/>
                  </a:lnTo>
                  <a:lnTo>
                    <a:pt x="36" y="612"/>
                  </a:lnTo>
                  <a:lnTo>
                    <a:pt x="38" y="614"/>
                  </a:lnTo>
                  <a:lnTo>
                    <a:pt x="38" y="619"/>
                  </a:lnTo>
                  <a:lnTo>
                    <a:pt x="38" y="621"/>
                  </a:lnTo>
                  <a:lnTo>
                    <a:pt x="36" y="621"/>
                  </a:lnTo>
                  <a:lnTo>
                    <a:pt x="36" y="621"/>
                  </a:lnTo>
                  <a:lnTo>
                    <a:pt x="30" y="616"/>
                  </a:lnTo>
                  <a:lnTo>
                    <a:pt x="27" y="614"/>
                  </a:lnTo>
                  <a:lnTo>
                    <a:pt x="23" y="616"/>
                  </a:lnTo>
                  <a:lnTo>
                    <a:pt x="23" y="616"/>
                  </a:lnTo>
                  <a:lnTo>
                    <a:pt x="21" y="619"/>
                  </a:lnTo>
                  <a:lnTo>
                    <a:pt x="19" y="621"/>
                  </a:lnTo>
                  <a:lnTo>
                    <a:pt x="13" y="619"/>
                  </a:lnTo>
                  <a:lnTo>
                    <a:pt x="13" y="619"/>
                  </a:lnTo>
                  <a:lnTo>
                    <a:pt x="8" y="619"/>
                  </a:lnTo>
                  <a:lnTo>
                    <a:pt x="4" y="621"/>
                  </a:lnTo>
                  <a:lnTo>
                    <a:pt x="2" y="625"/>
                  </a:lnTo>
                  <a:lnTo>
                    <a:pt x="0" y="627"/>
                  </a:lnTo>
                  <a:lnTo>
                    <a:pt x="2" y="627"/>
                  </a:lnTo>
                  <a:lnTo>
                    <a:pt x="2" y="627"/>
                  </a:lnTo>
                  <a:lnTo>
                    <a:pt x="6" y="633"/>
                  </a:lnTo>
                  <a:lnTo>
                    <a:pt x="6" y="636"/>
                  </a:lnTo>
                  <a:lnTo>
                    <a:pt x="8" y="636"/>
                  </a:lnTo>
                  <a:lnTo>
                    <a:pt x="8" y="636"/>
                  </a:lnTo>
                  <a:lnTo>
                    <a:pt x="13" y="633"/>
                  </a:lnTo>
                  <a:lnTo>
                    <a:pt x="17" y="629"/>
                  </a:lnTo>
                  <a:lnTo>
                    <a:pt x="17" y="629"/>
                  </a:lnTo>
                  <a:lnTo>
                    <a:pt x="21" y="627"/>
                  </a:lnTo>
                  <a:lnTo>
                    <a:pt x="23" y="627"/>
                  </a:lnTo>
                  <a:lnTo>
                    <a:pt x="25" y="631"/>
                  </a:lnTo>
                  <a:lnTo>
                    <a:pt x="25" y="631"/>
                  </a:lnTo>
                  <a:lnTo>
                    <a:pt x="23" y="636"/>
                  </a:lnTo>
                  <a:lnTo>
                    <a:pt x="21" y="636"/>
                  </a:lnTo>
                  <a:lnTo>
                    <a:pt x="17" y="638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3" y="644"/>
                  </a:lnTo>
                  <a:lnTo>
                    <a:pt x="6" y="648"/>
                  </a:lnTo>
                  <a:lnTo>
                    <a:pt x="6" y="648"/>
                  </a:lnTo>
                  <a:lnTo>
                    <a:pt x="4" y="653"/>
                  </a:lnTo>
                  <a:lnTo>
                    <a:pt x="4" y="655"/>
                  </a:lnTo>
                  <a:lnTo>
                    <a:pt x="6" y="657"/>
                  </a:lnTo>
                  <a:lnTo>
                    <a:pt x="10" y="657"/>
                  </a:lnTo>
                  <a:lnTo>
                    <a:pt x="10" y="657"/>
                  </a:lnTo>
                  <a:lnTo>
                    <a:pt x="10" y="657"/>
                  </a:lnTo>
                  <a:lnTo>
                    <a:pt x="10" y="659"/>
                  </a:lnTo>
                  <a:lnTo>
                    <a:pt x="13" y="661"/>
                  </a:lnTo>
                  <a:lnTo>
                    <a:pt x="15" y="663"/>
                  </a:lnTo>
                  <a:lnTo>
                    <a:pt x="15" y="663"/>
                  </a:lnTo>
                  <a:lnTo>
                    <a:pt x="17" y="661"/>
                  </a:lnTo>
                  <a:lnTo>
                    <a:pt x="19" y="661"/>
                  </a:lnTo>
                  <a:lnTo>
                    <a:pt x="19" y="655"/>
                  </a:lnTo>
                  <a:lnTo>
                    <a:pt x="19" y="655"/>
                  </a:lnTo>
                  <a:lnTo>
                    <a:pt x="19" y="653"/>
                  </a:lnTo>
                  <a:lnTo>
                    <a:pt x="21" y="648"/>
                  </a:lnTo>
                  <a:lnTo>
                    <a:pt x="23" y="646"/>
                  </a:lnTo>
                  <a:lnTo>
                    <a:pt x="27" y="646"/>
                  </a:lnTo>
                  <a:lnTo>
                    <a:pt x="27" y="646"/>
                  </a:lnTo>
                  <a:lnTo>
                    <a:pt x="30" y="650"/>
                  </a:lnTo>
                  <a:lnTo>
                    <a:pt x="27" y="653"/>
                  </a:lnTo>
                  <a:lnTo>
                    <a:pt x="25" y="657"/>
                  </a:lnTo>
                  <a:lnTo>
                    <a:pt x="25" y="659"/>
                  </a:lnTo>
                  <a:lnTo>
                    <a:pt x="25" y="659"/>
                  </a:lnTo>
                  <a:lnTo>
                    <a:pt x="23" y="665"/>
                  </a:lnTo>
                  <a:lnTo>
                    <a:pt x="21" y="674"/>
                  </a:lnTo>
                  <a:lnTo>
                    <a:pt x="21" y="674"/>
                  </a:lnTo>
                  <a:lnTo>
                    <a:pt x="21" y="676"/>
                  </a:lnTo>
                  <a:lnTo>
                    <a:pt x="19" y="676"/>
                  </a:lnTo>
                  <a:lnTo>
                    <a:pt x="17" y="678"/>
                  </a:lnTo>
                  <a:lnTo>
                    <a:pt x="17" y="680"/>
                  </a:lnTo>
                  <a:lnTo>
                    <a:pt x="17" y="680"/>
                  </a:lnTo>
                  <a:lnTo>
                    <a:pt x="17" y="682"/>
                  </a:lnTo>
                  <a:lnTo>
                    <a:pt x="13" y="682"/>
                  </a:lnTo>
                  <a:lnTo>
                    <a:pt x="10" y="682"/>
                  </a:lnTo>
                  <a:lnTo>
                    <a:pt x="10" y="684"/>
                  </a:lnTo>
                  <a:lnTo>
                    <a:pt x="10" y="684"/>
                  </a:lnTo>
                  <a:lnTo>
                    <a:pt x="13" y="686"/>
                  </a:lnTo>
                  <a:lnTo>
                    <a:pt x="13" y="691"/>
                  </a:lnTo>
                  <a:lnTo>
                    <a:pt x="10" y="693"/>
                  </a:lnTo>
                  <a:lnTo>
                    <a:pt x="10" y="695"/>
                  </a:lnTo>
                  <a:lnTo>
                    <a:pt x="10" y="695"/>
                  </a:lnTo>
                  <a:lnTo>
                    <a:pt x="13" y="695"/>
                  </a:lnTo>
                  <a:lnTo>
                    <a:pt x="15" y="695"/>
                  </a:lnTo>
                  <a:lnTo>
                    <a:pt x="17" y="693"/>
                  </a:lnTo>
                  <a:lnTo>
                    <a:pt x="21" y="693"/>
                  </a:lnTo>
                  <a:lnTo>
                    <a:pt x="21" y="693"/>
                  </a:lnTo>
                  <a:lnTo>
                    <a:pt x="25" y="695"/>
                  </a:lnTo>
                  <a:lnTo>
                    <a:pt x="30" y="693"/>
                  </a:lnTo>
                  <a:lnTo>
                    <a:pt x="30" y="693"/>
                  </a:lnTo>
                  <a:lnTo>
                    <a:pt x="34" y="693"/>
                  </a:lnTo>
                  <a:lnTo>
                    <a:pt x="36" y="695"/>
                  </a:lnTo>
                  <a:lnTo>
                    <a:pt x="36" y="697"/>
                  </a:lnTo>
                  <a:lnTo>
                    <a:pt x="34" y="699"/>
                  </a:lnTo>
                  <a:lnTo>
                    <a:pt x="34" y="699"/>
                  </a:lnTo>
                  <a:lnTo>
                    <a:pt x="25" y="703"/>
                  </a:lnTo>
                  <a:lnTo>
                    <a:pt x="25" y="705"/>
                  </a:lnTo>
                  <a:lnTo>
                    <a:pt x="25" y="708"/>
                  </a:lnTo>
                  <a:lnTo>
                    <a:pt x="25" y="708"/>
                  </a:lnTo>
                  <a:lnTo>
                    <a:pt x="30" y="705"/>
                  </a:lnTo>
                  <a:lnTo>
                    <a:pt x="34" y="705"/>
                  </a:lnTo>
                  <a:lnTo>
                    <a:pt x="36" y="708"/>
                  </a:lnTo>
                  <a:lnTo>
                    <a:pt x="36" y="708"/>
                  </a:lnTo>
                  <a:lnTo>
                    <a:pt x="38" y="712"/>
                  </a:lnTo>
                  <a:lnTo>
                    <a:pt x="38" y="712"/>
                  </a:lnTo>
                  <a:lnTo>
                    <a:pt x="40" y="710"/>
                  </a:lnTo>
                  <a:lnTo>
                    <a:pt x="42" y="705"/>
                  </a:lnTo>
                  <a:lnTo>
                    <a:pt x="42" y="705"/>
                  </a:lnTo>
                  <a:lnTo>
                    <a:pt x="42" y="703"/>
                  </a:lnTo>
                  <a:lnTo>
                    <a:pt x="46" y="703"/>
                  </a:lnTo>
                  <a:lnTo>
                    <a:pt x="51" y="708"/>
                  </a:lnTo>
                  <a:lnTo>
                    <a:pt x="53" y="710"/>
                  </a:lnTo>
                  <a:lnTo>
                    <a:pt x="53" y="710"/>
                  </a:lnTo>
                  <a:lnTo>
                    <a:pt x="53" y="714"/>
                  </a:lnTo>
                  <a:lnTo>
                    <a:pt x="49" y="716"/>
                  </a:lnTo>
                  <a:lnTo>
                    <a:pt x="38" y="716"/>
                  </a:lnTo>
                  <a:lnTo>
                    <a:pt x="38" y="716"/>
                  </a:lnTo>
                  <a:lnTo>
                    <a:pt x="34" y="716"/>
                  </a:lnTo>
                  <a:lnTo>
                    <a:pt x="32" y="720"/>
                  </a:lnTo>
                  <a:lnTo>
                    <a:pt x="30" y="722"/>
                  </a:lnTo>
                  <a:lnTo>
                    <a:pt x="32" y="727"/>
                  </a:lnTo>
                  <a:lnTo>
                    <a:pt x="32" y="727"/>
                  </a:lnTo>
                  <a:lnTo>
                    <a:pt x="36" y="729"/>
                  </a:lnTo>
                  <a:lnTo>
                    <a:pt x="38" y="729"/>
                  </a:lnTo>
                  <a:lnTo>
                    <a:pt x="44" y="722"/>
                  </a:lnTo>
                  <a:lnTo>
                    <a:pt x="44" y="722"/>
                  </a:lnTo>
                  <a:lnTo>
                    <a:pt x="51" y="720"/>
                  </a:lnTo>
                  <a:lnTo>
                    <a:pt x="59" y="720"/>
                  </a:lnTo>
                  <a:lnTo>
                    <a:pt x="68" y="722"/>
                  </a:lnTo>
                  <a:lnTo>
                    <a:pt x="72" y="725"/>
                  </a:lnTo>
                  <a:lnTo>
                    <a:pt x="72" y="725"/>
                  </a:lnTo>
                  <a:lnTo>
                    <a:pt x="72" y="727"/>
                  </a:lnTo>
                  <a:lnTo>
                    <a:pt x="68" y="727"/>
                  </a:lnTo>
                  <a:lnTo>
                    <a:pt x="63" y="727"/>
                  </a:lnTo>
                  <a:lnTo>
                    <a:pt x="61" y="729"/>
                  </a:lnTo>
                  <a:lnTo>
                    <a:pt x="61" y="729"/>
                  </a:lnTo>
                  <a:lnTo>
                    <a:pt x="59" y="731"/>
                  </a:lnTo>
                  <a:lnTo>
                    <a:pt x="55" y="731"/>
                  </a:lnTo>
                  <a:lnTo>
                    <a:pt x="53" y="731"/>
                  </a:lnTo>
                  <a:lnTo>
                    <a:pt x="51" y="731"/>
                  </a:lnTo>
                  <a:lnTo>
                    <a:pt x="51" y="731"/>
                  </a:lnTo>
                  <a:lnTo>
                    <a:pt x="49" y="729"/>
                  </a:lnTo>
                  <a:lnTo>
                    <a:pt x="44" y="731"/>
                  </a:lnTo>
                  <a:lnTo>
                    <a:pt x="42" y="733"/>
                  </a:lnTo>
                  <a:lnTo>
                    <a:pt x="40" y="737"/>
                  </a:lnTo>
                  <a:lnTo>
                    <a:pt x="40" y="737"/>
                  </a:lnTo>
                  <a:lnTo>
                    <a:pt x="40" y="739"/>
                  </a:lnTo>
                  <a:lnTo>
                    <a:pt x="38" y="742"/>
                  </a:lnTo>
                  <a:lnTo>
                    <a:pt x="38" y="742"/>
                  </a:lnTo>
                  <a:lnTo>
                    <a:pt x="40" y="744"/>
                  </a:lnTo>
                  <a:lnTo>
                    <a:pt x="40" y="744"/>
                  </a:lnTo>
                  <a:lnTo>
                    <a:pt x="44" y="744"/>
                  </a:lnTo>
                  <a:lnTo>
                    <a:pt x="46" y="742"/>
                  </a:lnTo>
                  <a:lnTo>
                    <a:pt x="51" y="737"/>
                  </a:lnTo>
                  <a:lnTo>
                    <a:pt x="57" y="737"/>
                  </a:lnTo>
                  <a:lnTo>
                    <a:pt x="57" y="737"/>
                  </a:lnTo>
                  <a:lnTo>
                    <a:pt x="63" y="735"/>
                  </a:lnTo>
                  <a:lnTo>
                    <a:pt x="70" y="733"/>
                  </a:lnTo>
                  <a:lnTo>
                    <a:pt x="74" y="731"/>
                  </a:lnTo>
                  <a:lnTo>
                    <a:pt x="76" y="731"/>
                  </a:lnTo>
                  <a:lnTo>
                    <a:pt x="76" y="733"/>
                  </a:lnTo>
                  <a:lnTo>
                    <a:pt x="76" y="733"/>
                  </a:lnTo>
                  <a:lnTo>
                    <a:pt x="76" y="737"/>
                  </a:lnTo>
                  <a:lnTo>
                    <a:pt x="74" y="739"/>
                  </a:lnTo>
                  <a:lnTo>
                    <a:pt x="68" y="742"/>
                  </a:lnTo>
                  <a:lnTo>
                    <a:pt x="63" y="739"/>
                  </a:lnTo>
                  <a:lnTo>
                    <a:pt x="63" y="739"/>
                  </a:lnTo>
                  <a:lnTo>
                    <a:pt x="59" y="739"/>
                  </a:lnTo>
                  <a:lnTo>
                    <a:pt x="57" y="742"/>
                  </a:lnTo>
                  <a:lnTo>
                    <a:pt x="55" y="744"/>
                  </a:lnTo>
                  <a:lnTo>
                    <a:pt x="55" y="750"/>
                  </a:lnTo>
                  <a:lnTo>
                    <a:pt x="55" y="750"/>
                  </a:lnTo>
                  <a:lnTo>
                    <a:pt x="55" y="750"/>
                  </a:lnTo>
                  <a:lnTo>
                    <a:pt x="53" y="752"/>
                  </a:lnTo>
                  <a:lnTo>
                    <a:pt x="46" y="750"/>
                  </a:lnTo>
                  <a:lnTo>
                    <a:pt x="36" y="746"/>
                  </a:lnTo>
                  <a:lnTo>
                    <a:pt x="36" y="746"/>
                  </a:lnTo>
                  <a:lnTo>
                    <a:pt x="32" y="748"/>
                  </a:lnTo>
                  <a:lnTo>
                    <a:pt x="32" y="750"/>
                  </a:lnTo>
                  <a:lnTo>
                    <a:pt x="38" y="758"/>
                  </a:lnTo>
                  <a:lnTo>
                    <a:pt x="38" y="758"/>
                  </a:lnTo>
                  <a:lnTo>
                    <a:pt x="42" y="761"/>
                  </a:lnTo>
                  <a:lnTo>
                    <a:pt x="44" y="761"/>
                  </a:lnTo>
                  <a:lnTo>
                    <a:pt x="49" y="761"/>
                  </a:lnTo>
                  <a:lnTo>
                    <a:pt x="53" y="763"/>
                  </a:lnTo>
                  <a:lnTo>
                    <a:pt x="53" y="763"/>
                  </a:lnTo>
                  <a:lnTo>
                    <a:pt x="59" y="767"/>
                  </a:lnTo>
                  <a:lnTo>
                    <a:pt x="61" y="769"/>
                  </a:lnTo>
                  <a:lnTo>
                    <a:pt x="63" y="767"/>
                  </a:lnTo>
                  <a:lnTo>
                    <a:pt x="63" y="767"/>
                  </a:lnTo>
                  <a:lnTo>
                    <a:pt x="66" y="765"/>
                  </a:lnTo>
                  <a:lnTo>
                    <a:pt x="66" y="763"/>
                  </a:lnTo>
                  <a:lnTo>
                    <a:pt x="61" y="761"/>
                  </a:lnTo>
                  <a:lnTo>
                    <a:pt x="61" y="761"/>
                  </a:lnTo>
                  <a:lnTo>
                    <a:pt x="59" y="758"/>
                  </a:lnTo>
                  <a:lnTo>
                    <a:pt x="61" y="756"/>
                  </a:lnTo>
                  <a:lnTo>
                    <a:pt x="63" y="754"/>
                  </a:lnTo>
                  <a:lnTo>
                    <a:pt x="68" y="756"/>
                  </a:lnTo>
                  <a:lnTo>
                    <a:pt x="68" y="756"/>
                  </a:lnTo>
                  <a:lnTo>
                    <a:pt x="74" y="756"/>
                  </a:lnTo>
                  <a:lnTo>
                    <a:pt x="78" y="754"/>
                  </a:lnTo>
                  <a:lnTo>
                    <a:pt x="82" y="750"/>
                  </a:lnTo>
                  <a:lnTo>
                    <a:pt x="82" y="744"/>
                  </a:lnTo>
                  <a:lnTo>
                    <a:pt x="82" y="744"/>
                  </a:lnTo>
                  <a:lnTo>
                    <a:pt x="82" y="737"/>
                  </a:lnTo>
                  <a:lnTo>
                    <a:pt x="87" y="733"/>
                  </a:lnTo>
                  <a:lnTo>
                    <a:pt x="91" y="729"/>
                  </a:lnTo>
                  <a:lnTo>
                    <a:pt x="97" y="727"/>
                  </a:lnTo>
                  <a:lnTo>
                    <a:pt x="97" y="727"/>
                  </a:lnTo>
                  <a:lnTo>
                    <a:pt x="102" y="727"/>
                  </a:lnTo>
                  <a:lnTo>
                    <a:pt x="104" y="729"/>
                  </a:lnTo>
                  <a:lnTo>
                    <a:pt x="99" y="731"/>
                  </a:lnTo>
                  <a:lnTo>
                    <a:pt x="95" y="735"/>
                  </a:lnTo>
                  <a:lnTo>
                    <a:pt x="95" y="735"/>
                  </a:lnTo>
                  <a:lnTo>
                    <a:pt x="91" y="737"/>
                  </a:lnTo>
                  <a:lnTo>
                    <a:pt x="89" y="739"/>
                  </a:lnTo>
                  <a:lnTo>
                    <a:pt x="91" y="742"/>
                  </a:lnTo>
                  <a:lnTo>
                    <a:pt x="93" y="746"/>
                  </a:lnTo>
                  <a:lnTo>
                    <a:pt x="93" y="746"/>
                  </a:lnTo>
                  <a:lnTo>
                    <a:pt x="97" y="748"/>
                  </a:lnTo>
                  <a:lnTo>
                    <a:pt x="102" y="746"/>
                  </a:lnTo>
                  <a:lnTo>
                    <a:pt x="106" y="744"/>
                  </a:lnTo>
                  <a:lnTo>
                    <a:pt x="110" y="746"/>
                  </a:lnTo>
                  <a:lnTo>
                    <a:pt x="110" y="746"/>
                  </a:lnTo>
                  <a:lnTo>
                    <a:pt x="110" y="748"/>
                  </a:lnTo>
                  <a:lnTo>
                    <a:pt x="106" y="750"/>
                  </a:lnTo>
                  <a:lnTo>
                    <a:pt x="102" y="752"/>
                  </a:lnTo>
                  <a:lnTo>
                    <a:pt x="99" y="754"/>
                  </a:lnTo>
                  <a:lnTo>
                    <a:pt x="99" y="754"/>
                  </a:lnTo>
                  <a:lnTo>
                    <a:pt x="99" y="756"/>
                  </a:lnTo>
                  <a:lnTo>
                    <a:pt x="102" y="761"/>
                  </a:lnTo>
                  <a:lnTo>
                    <a:pt x="102" y="763"/>
                  </a:lnTo>
                  <a:lnTo>
                    <a:pt x="99" y="767"/>
                  </a:lnTo>
                  <a:lnTo>
                    <a:pt x="99" y="767"/>
                  </a:lnTo>
                  <a:lnTo>
                    <a:pt x="97" y="767"/>
                  </a:lnTo>
                  <a:lnTo>
                    <a:pt x="97" y="765"/>
                  </a:lnTo>
                  <a:lnTo>
                    <a:pt x="95" y="761"/>
                  </a:lnTo>
                  <a:lnTo>
                    <a:pt x="95" y="754"/>
                  </a:lnTo>
                  <a:lnTo>
                    <a:pt x="93" y="752"/>
                  </a:lnTo>
                  <a:lnTo>
                    <a:pt x="93" y="752"/>
                  </a:lnTo>
                  <a:lnTo>
                    <a:pt x="89" y="752"/>
                  </a:lnTo>
                  <a:lnTo>
                    <a:pt x="87" y="754"/>
                  </a:lnTo>
                  <a:lnTo>
                    <a:pt x="87" y="756"/>
                  </a:lnTo>
                  <a:lnTo>
                    <a:pt x="89" y="763"/>
                  </a:lnTo>
                  <a:lnTo>
                    <a:pt x="89" y="763"/>
                  </a:lnTo>
                  <a:lnTo>
                    <a:pt x="89" y="767"/>
                  </a:lnTo>
                  <a:lnTo>
                    <a:pt x="87" y="767"/>
                  </a:lnTo>
                  <a:lnTo>
                    <a:pt x="80" y="761"/>
                  </a:lnTo>
                  <a:lnTo>
                    <a:pt x="80" y="761"/>
                  </a:lnTo>
                  <a:lnTo>
                    <a:pt x="76" y="758"/>
                  </a:lnTo>
                  <a:lnTo>
                    <a:pt x="74" y="761"/>
                  </a:lnTo>
                  <a:lnTo>
                    <a:pt x="74" y="763"/>
                  </a:lnTo>
                  <a:lnTo>
                    <a:pt x="76" y="767"/>
                  </a:lnTo>
                  <a:lnTo>
                    <a:pt x="76" y="767"/>
                  </a:lnTo>
                  <a:lnTo>
                    <a:pt x="76" y="769"/>
                  </a:lnTo>
                  <a:lnTo>
                    <a:pt x="72" y="769"/>
                  </a:lnTo>
                  <a:lnTo>
                    <a:pt x="68" y="769"/>
                  </a:lnTo>
                  <a:lnTo>
                    <a:pt x="68" y="771"/>
                  </a:lnTo>
                  <a:lnTo>
                    <a:pt x="66" y="773"/>
                  </a:lnTo>
                  <a:lnTo>
                    <a:pt x="66" y="773"/>
                  </a:lnTo>
                  <a:lnTo>
                    <a:pt x="68" y="778"/>
                  </a:lnTo>
                  <a:lnTo>
                    <a:pt x="70" y="778"/>
                  </a:lnTo>
                  <a:lnTo>
                    <a:pt x="74" y="775"/>
                  </a:lnTo>
                  <a:lnTo>
                    <a:pt x="80" y="775"/>
                  </a:lnTo>
                  <a:lnTo>
                    <a:pt x="80" y="775"/>
                  </a:lnTo>
                  <a:lnTo>
                    <a:pt x="82" y="780"/>
                  </a:lnTo>
                  <a:lnTo>
                    <a:pt x="85" y="784"/>
                  </a:lnTo>
                  <a:lnTo>
                    <a:pt x="87" y="788"/>
                  </a:lnTo>
                  <a:lnTo>
                    <a:pt x="89" y="792"/>
                  </a:lnTo>
                  <a:lnTo>
                    <a:pt x="89" y="792"/>
                  </a:lnTo>
                  <a:lnTo>
                    <a:pt x="91" y="792"/>
                  </a:lnTo>
                  <a:lnTo>
                    <a:pt x="91" y="792"/>
                  </a:lnTo>
                  <a:lnTo>
                    <a:pt x="91" y="788"/>
                  </a:lnTo>
                  <a:lnTo>
                    <a:pt x="93" y="782"/>
                  </a:lnTo>
                  <a:lnTo>
                    <a:pt x="93" y="780"/>
                  </a:lnTo>
                  <a:lnTo>
                    <a:pt x="95" y="778"/>
                  </a:lnTo>
                  <a:lnTo>
                    <a:pt x="95" y="778"/>
                  </a:lnTo>
                  <a:lnTo>
                    <a:pt x="97" y="778"/>
                  </a:lnTo>
                  <a:lnTo>
                    <a:pt x="97" y="780"/>
                  </a:lnTo>
                  <a:lnTo>
                    <a:pt x="99" y="784"/>
                  </a:lnTo>
                  <a:lnTo>
                    <a:pt x="102" y="790"/>
                  </a:lnTo>
                  <a:lnTo>
                    <a:pt x="104" y="792"/>
                  </a:lnTo>
                  <a:lnTo>
                    <a:pt x="108" y="795"/>
                  </a:lnTo>
                  <a:lnTo>
                    <a:pt x="108" y="795"/>
                  </a:lnTo>
                  <a:lnTo>
                    <a:pt x="112" y="797"/>
                  </a:lnTo>
                  <a:lnTo>
                    <a:pt x="112" y="795"/>
                  </a:lnTo>
                  <a:lnTo>
                    <a:pt x="112" y="792"/>
                  </a:lnTo>
                  <a:lnTo>
                    <a:pt x="114" y="788"/>
                  </a:lnTo>
                  <a:lnTo>
                    <a:pt x="114" y="788"/>
                  </a:lnTo>
                  <a:lnTo>
                    <a:pt x="116" y="788"/>
                  </a:lnTo>
                  <a:lnTo>
                    <a:pt x="118" y="788"/>
                  </a:lnTo>
                  <a:lnTo>
                    <a:pt x="123" y="792"/>
                  </a:lnTo>
                  <a:lnTo>
                    <a:pt x="127" y="799"/>
                  </a:lnTo>
                  <a:lnTo>
                    <a:pt x="133" y="803"/>
                  </a:lnTo>
                  <a:lnTo>
                    <a:pt x="133" y="803"/>
                  </a:lnTo>
                  <a:lnTo>
                    <a:pt x="135" y="801"/>
                  </a:lnTo>
                  <a:lnTo>
                    <a:pt x="135" y="799"/>
                  </a:lnTo>
                  <a:lnTo>
                    <a:pt x="129" y="790"/>
                  </a:lnTo>
                  <a:lnTo>
                    <a:pt x="129" y="790"/>
                  </a:lnTo>
                  <a:lnTo>
                    <a:pt x="129" y="788"/>
                  </a:lnTo>
                  <a:lnTo>
                    <a:pt x="131" y="788"/>
                  </a:lnTo>
                  <a:lnTo>
                    <a:pt x="140" y="790"/>
                  </a:lnTo>
                  <a:lnTo>
                    <a:pt x="140" y="790"/>
                  </a:lnTo>
                  <a:lnTo>
                    <a:pt x="148" y="792"/>
                  </a:lnTo>
                  <a:lnTo>
                    <a:pt x="150" y="790"/>
                  </a:lnTo>
                  <a:lnTo>
                    <a:pt x="152" y="788"/>
                  </a:lnTo>
                  <a:lnTo>
                    <a:pt x="152" y="788"/>
                  </a:lnTo>
                  <a:lnTo>
                    <a:pt x="152" y="788"/>
                  </a:lnTo>
                  <a:lnTo>
                    <a:pt x="154" y="788"/>
                  </a:lnTo>
                  <a:lnTo>
                    <a:pt x="154" y="788"/>
                  </a:lnTo>
                  <a:lnTo>
                    <a:pt x="148" y="786"/>
                  </a:lnTo>
                  <a:lnTo>
                    <a:pt x="140" y="786"/>
                  </a:lnTo>
                  <a:lnTo>
                    <a:pt x="125" y="786"/>
                  </a:lnTo>
                  <a:lnTo>
                    <a:pt x="125" y="786"/>
                  </a:lnTo>
                  <a:lnTo>
                    <a:pt x="123" y="778"/>
                  </a:lnTo>
                  <a:lnTo>
                    <a:pt x="123" y="761"/>
                  </a:lnTo>
                  <a:lnTo>
                    <a:pt x="125" y="727"/>
                  </a:lnTo>
                  <a:lnTo>
                    <a:pt x="125" y="727"/>
                  </a:lnTo>
                  <a:lnTo>
                    <a:pt x="123" y="727"/>
                  </a:lnTo>
                  <a:lnTo>
                    <a:pt x="123" y="727"/>
                  </a:lnTo>
                  <a:lnTo>
                    <a:pt x="114" y="727"/>
                  </a:lnTo>
                  <a:lnTo>
                    <a:pt x="110" y="725"/>
                  </a:lnTo>
                  <a:lnTo>
                    <a:pt x="110" y="720"/>
                  </a:lnTo>
                  <a:lnTo>
                    <a:pt x="110" y="720"/>
                  </a:lnTo>
                  <a:lnTo>
                    <a:pt x="112" y="718"/>
                  </a:lnTo>
                  <a:lnTo>
                    <a:pt x="112" y="718"/>
                  </a:lnTo>
                  <a:lnTo>
                    <a:pt x="108" y="714"/>
                  </a:lnTo>
                  <a:lnTo>
                    <a:pt x="102" y="712"/>
                  </a:lnTo>
                  <a:lnTo>
                    <a:pt x="102" y="712"/>
                  </a:lnTo>
                  <a:lnTo>
                    <a:pt x="93" y="712"/>
                  </a:lnTo>
                  <a:lnTo>
                    <a:pt x="85" y="712"/>
                  </a:lnTo>
                  <a:lnTo>
                    <a:pt x="70" y="712"/>
                  </a:lnTo>
                  <a:lnTo>
                    <a:pt x="70" y="7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4E8F8631-1D2E-499C-AFEF-4CE11A74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610" y="3657693"/>
              <a:ext cx="166334" cy="166335"/>
            </a:xfrm>
            <a:custGeom>
              <a:avLst/>
              <a:gdLst>
                <a:gd name="T0" fmla="*/ 152 w 154"/>
                <a:gd name="T1" fmla="*/ 84 h 154"/>
                <a:gd name="T2" fmla="*/ 142 w 154"/>
                <a:gd name="T3" fmla="*/ 84 h 154"/>
                <a:gd name="T4" fmla="*/ 137 w 154"/>
                <a:gd name="T5" fmla="*/ 86 h 154"/>
                <a:gd name="T6" fmla="*/ 131 w 154"/>
                <a:gd name="T7" fmla="*/ 80 h 154"/>
                <a:gd name="T8" fmla="*/ 129 w 154"/>
                <a:gd name="T9" fmla="*/ 67 h 154"/>
                <a:gd name="T10" fmla="*/ 118 w 154"/>
                <a:gd name="T11" fmla="*/ 53 h 154"/>
                <a:gd name="T12" fmla="*/ 116 w 154"/>
                <a:gd name="T13" fmla="*/ 53 h 154"/>
                <a:gd name="T14" fmla="*/ 110 w 154"/>
                <a:gd name="T15" fmla="*/ 53 h 154"/>
                <a:gd name="T16" fmla="*/ 99 w 154"/>
                <a:gd name="T17" fmla="*/ 50 h 154"/>
                <a:gd name="T18" fmla="*/ 93 w 154"/>
                <a:gd name="T19" fmla="*/ 50 h 154"/>
                <a:gd name="T20" fmla="*/ 89 w 154"/>
                <a:gd name="T21" fmla="*/ 44 h 154"/>
                <a:gd name="T22" fmla="*/ 91 w 154"/>
                <a:gd name="T23" fmla="*/ 36 h 154"/>
                <a:gd name="T24" fmla="*/ 89 w 154"/>
                <a:gd name="T25" fmla="*/ 23 h 154"/>
                <a:gd name="T26" fmla="*/ 87 w 154"/>
                <a:gd name="T27" fmla="*/ 17 h 154"/>
                <a:gd name="T28" fmla="*/ 89 w 154"/>
                <a:gd name="T29" fmla="*/ 14 h 154"/>
                <a:gd name="T30" fmla="*/ 91 w 154"/>
                <a:gd name="T31" fmla="*/ 10 h 154"/>
                <a:gd name="T32" fmla="*/ 87 w 154"/>
                <a:gd name="T33" fmla="*/ 6 h 154"/>
                <a:gd name="T34" fmla="*/ 84 w 154"/>
                <a:gd name="T35" fmla="*/ 6 h 154"/>
                <a:gd name="T36" fmla="*/ 76 w 154"/>
                <a:gd name="T37" fmla="*/ 2 h 154"/>
                <a:gd name="T38" fmla="*/ 67 w 154"/>
                <a:gd name="T39" fmla="*/ 0 h 154"/>
                <a:gd name="T40" fmla="*/ 57 w 154"/>
                <a:gd name="T41" fmla="*/ 0 h 154"/>
                <a:gd name="T42" fmla="*/ 46 w 154"/>
                <a:gd name="T43" fmla="*/ 2 h 154"/>
                <a:gd name="T44" fmla="*/ 36 w 154"/>
                <a:gd name="T45" fmla="*/ 2 h 154"/>
                <a:gd name="T46" fmla="*/ 25 w 154"/>
                <a:gd name="T47" fmla="*/ 4 h 154"/>
                <a:gd name="T48" fmla="*/ 15 w 154"/>
                <a:gd name="T49" fmla="*/ 12 h 154"/>
                <a:gd name="T50" fmla="*/ 10 w 154"/>
                <a:gd name="T51" fmla="*/ 21 h 154"/>
                <a:gd name="T52" fmla="*/ 10 w 154"/>
                <a:gd name="T53" fmla="*/ 36 h 154"/>
                <a:gd name="T54" fmla="*/ 6 w 154"/>
                <a:gd name="T55" fmla="*/ 48 h 154"/>
                <a:gd name="T56" fmla="*/ 0 w 154"/>
                <a:gd name="T57" fmla="*/ 48 h 154"/>
                <a:gd name="T58" fmla="*/ 10 w 154"/>
                <a:gd name="T59" fmla="*/ 63 h 154"/>
                <a:gd name="T60" fmla="*/ 25 w 154"/>
                <a:gd name="T61" fmla="*/ 74 h 154"/>
                <a:gd name="T62" fmla="*/ 38 w 154"/>
                <a:gd name="T63" fmla="*/ 84 h 154"/>
                <a:gd name="T64" fmla="*/ 44 w 154"/>
                <a:gd name="T65" fmla="*/ 86 h 154"/>
                <a:gd name="T66" fmla="*/ 57 w 154"/>
                <a:gd name="T67" fmla="*/ 91 h 154"/>
                <a:gd name="T68" fmla="*/ 63 w 154"/>
                <a:gd name="T69" fmla="*/ 97 h 154"/>
                <a:gd name="T70" fmla="*/ 82 w 154"/>
                <a:gd name="T71" fmla="*/ 106 h 154"/>
                <a:gd name="T72" fmla="*/ 97 w 154"/>
                <a:gd name="T73" fmla="*/ 114 h 154"/>
                <a:gd name="T74" fmla="*/ 97 w 154"/>
                <a:gd name="T75" fmla="*/ 116 h 154"/>
                <a:gd name="T76" fmla="*/ 87 w 154"/>
                <a:gd name="T77" fmla="*/ 131 h 154"/>
                <a:gd name="T78" fmla="*/ 84 w 154"/>
                <a:gd name="T79" fmla="*/ 137 h 154"/>
                <a:gd name="T80" fmla="*/ 80 w 154"/>
                <a:gd name="T81" fmla="*/ 146 h 154"/>
                <a:gd name="T82" fmla="*/ 78 w 154"/>
                <a:gd name="T83" fmla="*/ 150 h 154"/>
                <a:gd name="T84" fmla="*/ 80 w 154"/>
                <a:gd name="T85" fmla="*/ 150 h 154"/>
                <a:gd name="T86" fmla="*/ 91 w 154"/>
                <a:gd name="T87" fmla="*/ 152 h 154"/>
                <a:gd name="T88" fmla="*/ 95 w 154"/>
                <a:gd name="T89" fmla="*/ 152 h 154"/>
                <a:gd name="T90" fmla="*/ 101 w 154"/>
                <a:gd name="T91" fmla="*/ 154 h 154"/>
                <a:gd name="T92" fmla="*/ 112 w 154"/>
                <a:gd name="T93" fmla="*/ 154 h 154"/>
                <a:gd name="T94" fmla="*/ 116 w 154"/>
                <a:gd name="T95" fmla="*/ 154 h 154"/>
                <a:gd name="T96" fmla="*/ 123 w 154"/>
                <a:gd name="T97" fmla="*/ 152 h 154"/>
                <a:gd name="T98" fmla="*/ 127 w 154"/>
                <a:gd name="T99" fmla="*/ 152 h 154"/>
                <a:gd name="T100" fmla="*/ 133 w 154"/>
                <a:gd name="T101" fmla="*/ 148 h 154"/>
                <a:gd name="T102" fmla="*/ 142 w 154"/>
                <a:gd name="T103" fmla="*/ 144 h 154"/>
                <a:gd name="T104" fmla="*/ 144 w 154"/>
                <a:gd name="T105" fmla="*/ 144 h 154"/>
                <a:gd name="T106" fmla="*/ 148 w 154"/>
                <a:gd name="T107" fmla="*/ 133 h 154"/>
                <a:gd name="T108" fmla="*/ 150 w 154"/>
                <a:gd name="T109" fmla="*/ 118 h 154"/>
                <a:gd name="T110" fmla="*/ 150 w 154"/>
                <a:gd name="T111" fmla="*/ 110 h 154"/>
                <a:gd name="T112" fmla="*/ 154 w 154"/>
                <a:gd name="T113" fmla="*/ 91 h 154"/>
                <a:gd name="T114" fmla="*/ 152 w 154"/>
                <a:gd name="T115" fmla="*/ 8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" h="154">
                  <a:moveTo>
                    <a:pt x="152" y="84"/>
                  </a:moveTo>
                  <a:lnTo>
                    <a:pt x="152" y="84"/>
                  </a:lnTo>
                  <a:lnTo>
                    <a:pt x="146" y="84"/>
                  </a:lnTo>
                  <a:lnTo>
                    <a:pt x="142" y="84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5" y="84"/>
                  </a:lnTo>
                  <a:lnTo>
                    <a:pt x="131" y="80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3" y="57"/>
                  </a:lnTo>
                  <a:lnTo>
                    <a:pt x="118" y="53"/>
                  </a:lnTo>
                  <a:lnTo>
                    <a:pt x="116" y="53"/>
                  </a:lnTo>
                  <a:lnTo>
                    <a:pt x="116" y="53"/>
                  </a:lnTo>
                  <a:lnTo>
                    <a:pt x="114" y="53"/>
                  </a:lnTo>
                  <a:lnTo>
                    <a:pt x="110" y="53"/>
                  </a:lnTo>
                  <a:lnTo>
                    <a:pt x="108" y="53"/>
                  </a:lnTo>
                  <a:lnTo>
                    <a:pt x="99" y="50"/>
                  </a:lnTo>
                  <a:lnTo>
                    <a:pt x="99" y="50"/>
                  </a:lnTo>
                  <a:lnTo>
                    <a:pt x="93" y="50"/>
                  </a:lnTo>
                  <a:lnTo>
                    <a:pt x="91" y="48"/>
                  </a:lnTo>
                  <a:lnTo>
                    <a:pt x="89" y="44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29"/>
                  </a:lnTo>
                  <a:lnTo>
                    <a:pt x="89" y="23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1" y="12"/>
                  </a:lnTo>
                  <a:lnTo>
                    <a:pt x="91" y="10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0" y="6"/>
                  </a:lnTo>
                  <a:lnTo>
                    <a:pt x="76" y="2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15" y="12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36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0" y="63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34" y="82"/>
                  </a:lnTo>
                  <a:lnTo>
                    <a:pt x="38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51" y="89"/>
                  </a:lnTo>
                  <a:lnTo>
                    <a:pt x="57" y="91"/>
                  </a:lnTo>
                  <a:lnTo>
                    <a:pt x="63" y="97"/>
                  </a:lnTo>
                  <a:lnTo>
                    <a:pt x="63" y="97"/>
                  </a:lnTo>
                  <a:lnTo>
                    <a:pt x="72" y="101"/>
                  </a:lnTo>
                  <a:lnTo>
                    <a:pt x="82" y="106"/>
                  </a:lnTo>
                  <a:lnTo>
                    <a:pt x="93" y="110"/>
                  </a:lnTo>
                  <a:lnTo>
                    <a:pt x="97" y="114"/>
                  </a:lnTo>
                  <a:lnTo>
                    <a:pt x="97" y="114"/>
                  </a:lnTo>
                  <a:lnTo>
                    <a:pt x="97" y="116"/>
                  </a:lnTo>
                  <a:lnTo>
                    <a:pt x="91" y="123"/>
                  </a:lnTo>
                  <a:lnTo>
                    <a:pt x="87" y="131"/>
                  </a:lnTo>
                  <a:lnTo>
                    <a:pt x="84" y="137"/>
                  </a:lnTo>
                  <a:lnTo>
                    <a:pt x="84" y="137"/>
                  </a:lnTo>
                  <a:lnTo>
                    <a:pt x="82" y="144"/>
                  </a:lnTo>
                  <a:lnTo>
                    <a:pt x="80" y="146"/>
                  </a:lnTo>
                  <a:lnTo>
                    <a:pt x="78" y="148"/>
                  </a:lnTo>
                  <a:lnTo>
                    <a:pt x="78" y="150"/>
                  </a:lnTo>
                  <a:lnTo>
                    <a:pt x="78" y="150"/>
                  </a:lnTo>
                  <a:lnTo>
                    <a:pt x="80" y="150"/>
                  </a:lnTo>
                  <a:lnTo>
                    <a:pt x="84" y="152"/>
                  </a:lnTo>
                  <a:lnTo>
                    <a:pt x="91" y="152"/>
                  </a:lnTo>
                  <a:lnTo>
                    <a:pt x="95" y="152"/>
                  </a:lnTo>
                  <a:lnTo>
                    <a:pt x="95" y="152"/>
                  </a:lnTo>
                  <a:lnTo>
                    <a:pt x="97" y="154"/>
                  </a:lnTo>
                  <a:lnTo>
                    <a:pt x="101" y="154"/>
                  </a:lnTo>
                  <a:lnTo>
                    <a:pt x="108" y="152"/>
                  </a:lnTo>
                  <a:lnTo>
                    <a:pt x="112" y="154"/>
                  </a:lnTo>
                  <a:lnTo>
                    <a:pt x="112" y="154"/>
                  </a:lnTo>
                  <a:lnTo>
                    <a:pt x="116" y="154"/>
                  </a:lnTo>
                  <a:lnTo>
                    <a:pt x="120" y="154"/>
                  </a:lnTo>
                  <a:lnTo>
                    <a:pt x="123" y="152"/>
                  </a:lnTo>
                  <a:lnTo>
                    <a:pt x="127" y="152"/>
                  </a:lnTo>
                  <a:lnTo>
                    <a:pt x="127" y="152"/>
                  </a:lnTo>
                  <a:lnTo>
                    <a:pt x="131" y="150"/>
                  </a:lnTo>
                  <a:lnTo>
                    <a:pt x="133" y="148"/>
                  </a:lnTo>
                  <a:lnTo>
                    <a:pt x="137" y="146"/>
                  </a:lnTo>
                  <a:lnTo>
                    <a:pt x="142" y="144"/>
                  </a:lnTo>
                  <a:lnTo>
                    <a:pt x="142" y="144"/>
                  </a:lnTo>
                  <a:lnTo>
                    <a:pt x="144" y="144"/>
                  </a:lnTo>
                  <a:lnTo>
                    <a:pt x="144" y="142"/>
                  </a:lnTo>
                  <a:lnTo>
                    <a:pt x="148" y="133"/>
                  </a:lnTo>
                  <a:lnTo>
                    <a:pt x="150" y="125"/>
                  </a:lnTo>
                  <a:lnTo>
                    <a:pt x="150" y="118"/>
                  </a:lnTo>
                  <a:lnTo>
                    <a:pt x="150" y="118"/>
                  </a:lnTo>
                  <a:lnTo>
                    <a:pt x="150" y="110"/>
                  </a:lnTo>
                  <a:lnTo>
                    <a:pt x="152" y="99"/>
                  </a:lnTo>
                  <a:lnTo>
                    <a:pt x="154" y="91"/>
                  </a:lnTo>
                  <a:lnTo>
                    <a:pt x="152" y="86"/>
                  </a:lnTo>
                  <a:lnTo>
                    <a:pt x="152" y="84"/>
                  </a:lnTo>
                  <a:lnTo>
                    <a:pt x="15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2">
              <a:extLst>
                <a:ext uri="{FF2B5EF4-FFF2-40B4-BE49-F238E27FC236}">
                  <a16:creationId xmlns:a16="http://schemas.microsoft.com/office/drawing/2014/main" id="{2A092CCA-CE81-4A61-8F72-0B448BF91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531" y="3059318"/>
              <a:ext cx="61565" cy="52925"/>
            </a:xfrm>
            <a:custGeom>
              <a:avLst/>
              <a:gdLst>
                <a:gd name="T0" fmla="*/ 55 w 57"/>
                <a:gd name="T1" fmla="*/ 39 h 49"/>
                <a:gd name="T2" fmla="*/ 55 w 57"/>
                <a:gd name="T3" fmla="*/ 39 h 49"/>
                <a:gd name="T4" fmla="*/ 55 w 57"/>
                <a:gd name="T5" fmla="*/ 34 h 49"/>
                <a:gd name="T6" fmla="*/ 57 w 57"/>
                <a:gd name="T7" fmla="*/ 28 h 49"/>
                <a:gd name="T8" fmla="*/ 57 w 57"/>
                <a:gd name="T9" fmla="*/ 28 h 49"/>
                <a:gd name="T10" fmla="*/ 40 w 57"/>
                <a:gd name="T11" fmla="*/ 5 h 49"/>
                <a:gd name="T12" fmla="*/ 40 w 57"/>
                <a:gd name="T13" fmla="*/ 5 h 49"/>
                <a:gd name="T14" fmla="*/ 36 w 57"/>
                <a:gd name="T15" fmla="*/ 5 h 49"/>
                <a:gd name="T16" fmla="*/ 32 w 57"/>
                <a:gd name="T17" fmla="*/ 5 h 49"/>
                <a:gd name="T18" fmla="*/ 32 w 57"/>
                <a:gd name="T19" fmla="*/ 5 h 49"/>
                <a:gd name="T20" fmla="*/ 27 w 57"/>
                <a:gd name="T21" fmla="*/ 3 h 49"/>
                <a:gd name="T22" fmla="*/ 23 w 57"/>
                <a:gd name="T23" fmla="*/ 3 h 49"/>
                <a:gd name="T24" fmla="*/ 15 w 57"/>
                <a:gd name="T25" fmla="*/ 0 h 49"/>
                <a:gd name="T26" fmla="*/ 15 w 57"/>
                <a:gd name="T27" fmla="*/ 0 h 49"/>
                <a:gd name="T28" fmla="*/ 10 w 57"/>
                <a:gd name="T29" fmla="*/ 0 h 49"/>
                <a:gd name="T30" fmla="*/ 4 w 57"/>
                <a:gd name="T31" fmla="*/ 0 h 49"/>
                <a:gd name="T32" fmla="*/ 4 w 57"/>
                <a:gd name="T33" fmla="*/ 0 h 49"/>
                <a:gd name="T34" fmla="*/ 4 w 57"/>
                <a:gd name="T35" fmla="*/ 5 h 49"/>
                <a:gd name="T36" fmla="*/ 2 w 57"/>
                <a:gd name="T37" fmla="*/ 7 h 49"/>
                <a:gd name="T38" fmla="*/ 2 w 57"/>
                <a:gd name="T39" fmla="*/ 7 h 49"/>
                <a:gd name="T40" fmla="*/ 0 w 57"/>
                <a:gd name="T41" fmla="*/ 11 h 49"/>
                <a:gd name="T42" fmla="*/ 0 w 57"/>
                <a:gd name="T43" fmla="*/ 15 h 49"/>
                <a:gd name="T44" fmla="*/ 2 w 57"/>
                <a:gd name="T45" fmla="*/ 19 h 49"/>
                <a:gd name="T46" fmla="*/ 6 w 57"/>
                <a:gd name="T47" fmla="*/ 24 h 49"/>
                <a:gd name="T48" fmla="*/ 6 w 57"/>
                <a:gd name="T49" fmla="*/ 24 h 49"/>
                <a:gd name="T50" fmla="*/ 12 w 57"/>
                <a:gd name="T51" fmla="*/ 24 h 49"/>
                <a:gd name="T52" fmla="*/ 15 w 57"/>
                <a:gd name="T53" fmla="*/ 24 h 49"/>
                <a:gd name="T54" fmla="*/ 15 w 57"/>
                <a:gd name="T55" fmla="*/ 22 h 49"/>
                <a:gd name="T56" fmla="*/ 17 w 57"/>
                <a:gd name="T57" fmla="*/ 22 h 49"/>
                <a:gd name="T58" fmla="*/ 17 w 57"/>
                <a:gd name="T59" fmla="*/ 22 h 49"/>
                <a:gd name="T60" fmla="*/ 21 w 57"/>
                <a:gd name="T61" fmla="*/ 22 h 49"/>
                <a:gd name="T62" fmla="*/ 21 w 57"/>
                <a:gd name="T63" fmla="*/ 24 h 49"/>
                <a:gd name="T64" fmla="*/ 23 w 57"/>
                <a:gd name="T65" fmla="*/ 26 h 49"/>
                <a:gd name="T66" fmla="*/ 25 w 57"/>
                <a:gd name="T67" fmla="*/ 28 h 49"/>
                <a:gd name="T68" fmla="*/ 25 w 57"/>
                <a:gd name="T69" fmla="*/ 28 h 49"/>
                <a:gd name="T70" fmla="*/ 34 w 57"/>
                <a:gd name="T71" fmla="*/ 30 h 49"/>
                <a:gd name="T72" fmla="*/ 36 w 57"/>
                <a:gd name="T73" fmla="*/ 34 h 49"/>
                <a:gd name="T74" fmla="*/ 38 w 57"/>
                <a:gd name="T75" fmla="*/ 39 h 49"/>
                <a:gd name="T76" fmla="*/ 38 w 57"/>
                <a:gd name="T77" fmla="*/ 39 h 49"/>
                <a:gd name="T78" fmla="*/ 38 w 57"/>
                <a:gd name="T79" fmla="*/ 43 h 49"/>
                <a:gd name="T80" fmla="*/ 40 w 57"/>
                <a:gd name="T81" fmla="*/ 45 h 49"/>
                <a:gd name="T82" fmla="*/ 44 w 57"/>
                <a:gd name="T83" fmla="*/ 47 h 49"/>
                <a:gd name="T84" fmla="*/ 48 w 57"/>
                <a:gd name="T85" fmla="*/ 47 h 49"/>
                <a:gd name="T86" fmla="*/ 48 w 57"/>
                <a:gd name="T87" fmla="*/ 47 h 49"/>
                <a:gd name="T88" fmla="*/ 53 w 57"/>
                <a:gd name="T89" fmla="*/ 49 h 49"/>
                <a:gd name="T90" fmla="*/ 53 w 57"/>
                <a:gd name="T91" fmla="*/ 49 h 49"/>
                <a:gd name="T92" fmla="*/ 55 w 57"/>
                <a:gd name="T93" fmla="*/ 43 h 49"/>
                <a:gd name="T94" fmla="*/ 55 w 57"/>
                <a:gd name="T95" fmla="*/ 39 h 49"/>
                <a:gd name="T96" fmla="*/ 55 w 57"/>
                <a:gd name="T97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49">
                  <a:moveTo>
                    <a:pt x="55" y="39"/>
                  </a:moveTo>
                  <a:lnTo>
                    <a:pt x="55" y="39"/>
                  </a:lnTo>
                  <a:lnTo>
                    <a:pt x="55" y="34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34" y="30"/>
                  </a:lnTo>
                  <a:lnTo>
                    <a:pt x="36" y="34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43"/>
                  </a:lnTo>
                  <a:lnTo>
                    <a:pt x="40" y="45"/>
                  </a:lnTo>
                  <a:lnTo>
                    <a:pt x="44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53" y="49"/>
                  </a:lnTo>
                  <a:lnTo>
                    <a:pt x="53" y="49"/>
                  </a:lnTo>
                  <a:lnTo>
                    <a:pt x="55" y="43"/>
                  </a:lnTo>
                  <a:lnTo>
                    <a:pt x="55" y="39"/>
                  </a:lnTo>
                  <a:lnTo>
                    <a:pt x="55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3">
              <a:extLst>
                <a:ext uri="{FF2B5EF4-FFF2-40B4-BE49-F238E27FC236}">
                  <a16:creationId xmlns:a16="http://schemas.microsoft.com/office/drawing/2014/main" id="{351ED576-AAF8-4913-B7F9-C30698F18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776" y="3087401"/>
              <a:ext cx="111250" cy="47524"/>
            </a:xfrm>
            <a:custGeom>
              <a:avLst/>
              <a:gdLst>
                <a:gd name="T0" fmla="*/ 93 w 103"/>
                <a:gd name="T1" fmla="*/ 13 h 44"/>
                <a:gd name="T2" fmla="*/ 80 w 103"/>
                <a:gd name="T3" fmla="*/ 4 h 44"/>
                <a:gd name="T4" fmla="*/ 67 w 103"/>
                <a:gd name="T5" fmla="*/ 0 h 44"/>
                <a:gd name="T6" fmla="*/ 55 w 103"/>
                <a:gd name="T7" fmla="*/ 2 h 44"/>
                <a:gd name="T8" fmla="*/ 42 w 103"/>
                <a:gd name="T9" fmla="*/ 10 h 44"/>
                <a:gd name="T10" fmla="*/ 36 w 103"/>
                <a:gd name="T11" fmla="*/ 15 h 44"/>
                <a:gd name="T12" fmla="*/ 21 w 103"/>
                <a:gd name="T13" fmla="*/ 13 h 44"/>
                <a:gd name="T14" fmla="*/ 15 w 103"/>
                <a:gd name="T15" fmla="*/ 10 h 44"/>
                <a:gd name="T16" fmla="*/ 4 w 103"/>
                <a:gd name="T17" fmla="*/ 2 h 44"/>
                <a:gd name="T18" fmla="*/ 2 w 103"/>
                <a:gd name="T19" fmla="*/ 13 h 44"/>
                <a:gd name="T20" fmla="*/ 2 w 103"/>
                <a:gd name="T21" fmla="*/ 17 h 44"/>
                <a:gd name="T22" fmla="*/ 0 w 103"/>
                <a:gd name="T23" fmla="*/ 23 h 44"/>
                <a:gd name="T24" fmla="*/ 19 w 103"/>
                <a:gd name="T25" fmla="*/ 29 h 44"/>
                <a:gd name="T26" fmla="*/ 23 w 103"/>
                <a:gd name="T27" fmla="*/ 34 h 44"/>
                <a:gd name="T28" fmla="*/ 29 w 103"/>
                <a:gd name="T29" fmla="*/ 38 h 44"/>
                <a:gd name="T30" fmla="*/ 36 w 103"/>
                <a:gd name="T31" fmla="*/ 42 h 44"/>
                <a:gd name="T32" fmla="*/ 40 w 103"/>
                <a:gd name="T33" fmla="*/ 44 h 44"/>
                <a:gd name="T34" fmla="*/ 46 w 103"/>
                <a:gd name="T35" fmla="*/ 40 h 44"/>
                <a:gd name="T36" fmla="*/ 48 w 103"/>
                <a:gd name="T37" fmla="*/ 38 h 44"/>
                <a:gd name="T38" fmla="*/ 48 w 103"/>
                <a:gd name="T39" fmla="*/ 34 h 44"/>
                <a:gd name="T40" fmla="*/ 44 w 103"/>
                <a:gd name="T41" fmla="*/ 27 h 44"/>
                <a:gd name="T42" fmla="*/ 44 w 103"/>
                <a:gd name="T43" fmla="*/ 25 h 44"/>
                <a:gd name="T44" fmla="*/ 51 w 103"/>
                <a:gd name="T45" fmla="*/ 23 h 44"/>
                <a:gd name="T46" fmla="*/ 55 w 103"/>
                <a:gd name="T47" fmla="*/ 19 h 44"/>
                <a:gd name="T48" fmla="*/ 61 w 103"/>
                <a:gd name="T49" fmla="*/ 13 h 44"/>
                <a:gd name="T50" fmla="*/ 74 w 103"/>
                <a:gd name="T51" fmla="*/ 13 h 44"/>
                <a:gd name="T52" fmla="*/ 78 w 103"/>
                <a:gd name="T53" fmla="*/ 15 h 44"/>
                <a:gd name="T54" fmla="*/ 80 w 103"/>
                <a:gd name="T55" fmla="*/ 21 h 44"/>
                <a:gd name="T56" fmla="*/ 78 w 103"/>
                <a:gd name="T57" fmla="*/ 25 h 44"/>
                <a:gd name="T58" fmla="*/ 80 w 103"/>
                <a:gd name="T59" fmla="*/ 34 h 44"/>
                <a:gd name="T60" fmla="*/ 89 w 103"/>
                <a:gd name="T61" fmla="*/ 44 h 44"/>
                <a:gd name="T62" fmla="*/ 101 w 103"/>
                <a:gd name="T63" fmla="*/ 32 h 44"/>
                <a:gd name="T64" fmla="*/ 103 w 103"/>
                <a:gd name="T65" fmla="*/ 27 h 44"/>
                <a:gd name="T66" fmla="*/ 93 w 103"/>
                <a:gd name="T67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3" h="44">
                  <a:moveTo>
                    <a:pt x="93" y="13"/>
                  </a:moveTo>
                  <a:lnTo>
                    <a:pt x="93" y="13"/>
                  </a:lnTo>
                  <a:lnTo>
                    <a:pt x="87" y="6"/>
                  </a:lnTo>
                  <a:lnTo>
                    <a:pt x="80" y="4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6" y="15"/>
                  </a:lnTo>
                  <a:lnTo>
                    <a:pt x="27" y="15"/>
                  </a:lnTo>
                  <a:lnTo>
                    <a:pt x="21" y="13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8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2" y="25"/>
                  </a:lnTo>
                  <a:lnTo>
                    <a:pt x="19" y="29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6"/>
                  </a:lnTo>
                  <a:lnTo>
                    <a:pt x="29" y="38"/>
                  </a:lnTo>
                  <a:lnTo>
                    <a:pt x="34" y="38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40" y="44"/>
                  </a:lnTo>
                  <a:lnTo>
                    <a:pt x="42" y="44"/>
                  </a:lnTo>
                  <a:lnTo>
                    <a:pt x="46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1" y="36"/>
                  </a:lnTo>
                  <a:lnTo>
                    <a:pt x="48" y="34"/>
                  </a:lnTo>
                  <a:lnTo>
                    <a:pt x="46" y="32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8" y="25"/>
                  </a:lnTo>
                  <a:lnTo>
                    <a:pt x="51" y="23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7" y="15"/>
                  </a:lnTo>
                  <a:lnTo>
                    <a:pt x="61" y="13"/>
                  </a:lnTo>
                  <a:lnTo>
                    <a:pt x="67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8" y="15"/>
                  </a:lnTo>
                  <a:lnTo>
                    <a:pt x="80" y="17"/>
                  </a:lnTo>
                  <a:lnTo>
                    <a:pt x="80" y="21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9"/>
                  </a:lnTo>
                  <a:lnTo>
                    <a:pt x="80" y="34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99" y="21"/>
                  </a:lnTo>
                  <a:lnTo>
                    <a:pt x="93" y="13"/>
                  </a:lnTo>
                  <a:lnTo>
                    <a:pt x="93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4">
              <a:extLst>
                <a:ext uri="{FF2B5EF4-FFF2-40B4-BE49-F238E27FC236}">
                  <a16:creationId xmlns:a16="http://schemas.microsoft.com/office/drawing/2014/main" id="{2BAEA0F7-7D22-4561-8C30-6EEC976CC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383" y="3032316"/>
              <a:ext cx="230060" cy="325110"/>
            </a:xfrm>
            <a:custGeom>
              <a:avLst/>
              <a:gdLst>
                <a:gd name="T0" fmla="*/ 42 w 213"/>
                <a:gd name="T1" fmla="*/ 220 h 301"/>
                <a:gd name="T2" fmla="*/ 53 w 213"/>
                <a:gd name="T3" fmla="*/ 220 h 301"/>
                <a:gd name="T4" fmla="*/ 61 w 213"/>
                <a:gd name="T5" fmla="*/ 229 h 301"/>
                <a:gd name="T6" fmla="*/ 78 w 213"/>
                <a:gd name="T7" fmla="*/ 233 h 301"/>
                <a:gd name="T8" fmla="*/ 86 w 213"/>
                <a:gd name="T9" fmla="*/ 244 h 301"/>
                <a:gd name="T10" fmla="*/ 97 w 213"/>
                <a:gd name="T11" fmla="*/ 254 h 301"/>
                <a:gd name="T12" fmla="*/ 103 w 213"/>
                <a:gd name="T13" fmla="*/ 263 h 301"/>
                <a:gd name="T14" fmla="*/ 108 w 213"/>
                <a:gd name="T15" fmla="*/ 269 h 301"/>
                <a:gd name="T16" fmla="*/ 131 w 213"/>
                <a:gd name="T17" fmla="*/ 267 h 301"/>
                <a:gd name="T18" fmla="*/ 141 w 213"/>
                <a:gd name="T19" fmla="*/ 267 h 301"/>
                <a:gd name="T20" fmla="*/ 161 w 213"/>
                <a:gd name="T21" fmla="*/ 273 h 301"/>
                <a:gd name="T22" fmla="*/ 152 w 213"/>
                <a:gd name="T23" fmla="*/ 288 h 301"/>
                <a:gd name="T24" fmla="*/ 163 w 213"/>
                <a:gd name="T25" fmla="*/ 301 h 301"/>
                <a:gd name="T26" fmla="*/ 165 w 213"/>
                <a:gd name="T27" fmla="*/ 297 h 301"/>
                <a:gd name="T28" fmla="*/ 173 w 213"/>
                <a:gd name="T29" fmla="*/ 252 h 301"/>
                <a:gd name="T30" fmla="*/ 169 w 213"/>
                <a:gd name="T31" fmla="*/ 237 h 301"/>
                <a:gd name="T32" fmla="*/ 163 w 213"/>
                <a:gd name="T33" fmla="*/ 218 h 301"/>
                <a:gd name="T34" fmla="*/ 173 w 213"/>
                <a:gd name="T35" fmla="*/ 214 h 301"/>
                <a:gd name="T36" fmla="*/ 171 w 213"/>
                <a:gd name="T37" fmla="*/ 206 h 301"/>
                <a:gd name="T38" fmla="*/ 165 w 213"/>
                <a:gd name="T39" fmla="*/ 197 h 301"/>
                <a:gd name="T40" fmla="*/ 192 w 213"/>
                <a:gd name="T41" fmla="*/ 195 h 301"/>
                <a:gd name="T42" fmla="*/ 213 w 213"/>
                <a:gd name="T43" fmla="*/ 184 h 301"/>
                <a:gd name="T44" fmla="*/ 207 w 213"/>
                <a:gd name="T45" fmla="*/ 176 h 301"/>
                <a:gd name="T46" fmla="*/ 211 w 213"/>
                <a:gd name="T47" fmla="*/ 163 h 301"/>
                <a:gd name="T48" fmla="*/ 201 w 213"/>
                <a:gd name="T49" fmla="*/ 146 h 301"/>
                <a:gd name="T50" fmla="*/ 207 w 213"/>
                <a:gd name="T51" fmla="*/ 119 h 301"/>
                <a:gd name="T52" fmla="*/ 186 w 213"/>
                <a:gd name="T53" fmla="*/ 114 h 301"/>
                <a:gd name="T54" fmla="*/ 167 w 213"/>
                <a:gd name="T55" fmla="*/ 108 h 301"/>
                <a:gd name="T56" fmla="*/ 150 w 213"/>
                <a:gd name="T57" fmla="*/ 97 h 301"/>
                <a:gd name="T58" fmla="*/ 122 w 213"/>
                <a:gd name="T59" fmla="*/ 97 h 301"/>
                <a:gd name="T60" fmla="*/ 120 w 213"/>
                <a:gd name="T61" fmla="*/ 76 h 301"/>
                <a:gd name="T62" fmla="*/ 114 w 213"/>
                <a:gd name="T63" fmla="*/ 68 h 301"/>
                <a:gd name="T64" fmla="*/ 110 w 213"/>
                <a:gd name="T65" fmla="*/ 61 h 301"/>
                <a:gd name="T66" fmla="*/ 101 w 213"/>
                <a:gd name="T67" fmla="*/ 57 h 301"/>
                <a:gd name="T68" fmla="*/ 108 w 213"/>
                <a:gd name="T69" fmla="*/ 40 h 301"/>
                <a:gd name="T70" fmla="*/ 125 w 213"/>
                <a:gd name="T71" fmla="*/ 19 h 301"/>
                <a:gd name="T72" fmla="*/ 131 w 213"/>
                <a:gd name="T73" fmla="*/ 13 h 301"/>
                <a:gd name="T74" fmla="*/ 141 w 213"/>
                <a:gd name="T75" fmla="*/ 8 h 301"/>
                <a:gd name="T76" fmla="*/ 135 w 213"/>
                <a:gd name="T77" fmla="*/ 0 h 301"/>
                <a:gd name="T78" fmla="*/ 118 w 213"/>
                <a:gd name="T79" fmla="*/ 11 h 301"/>
                <a:gd name="T80" fmla="*/ 103 w 213"/>
                <a:gd name="T81" fmla="*/ 19 h 301"/>
                <a:gd name="T82" fmla="*/ 89 w 213"/>
                <a:gd name="T83" fmla="*/ 23 h 301"/>
                <a:gd name="T84" fmla="*/ 84 w 213"/>
                <a:gd name="T85" fmla="*/ 28 h 301"/>
                <a:gd name="T86" fmla="*/ 67 w 213"/>
                <a:gd name="T87" fmla="*/ 30 h 301"/>
                <a:gd name="T88" fmla="*/ 61 w 213"/>
                <a:gd name="T89" fmla="*/ 49 h 301"/>
                <a:gd name="T90" fmla="*/ 50 w 213"/>
                <a:gd name="T91" fmla="*/ 61 h 301"/>
                <a:gd name="T92" fmla="*/ 36 w 213"/>
                <a:gd name="T93" fmla="*/ 78 h 301"/>
                <a:gd name="T94" fmla="*/ 31 w 213"/>
                <a:gd name="T95" fmla="*/ 83 h 301"/>
                <a:gd name="T96" fmla="*/ 25 w 213"/>
                <a:gd name="T97" fmla="*/ 100 h 301"/>
                <a:gd name="T98" fmla="*/ 29 w 213"/>
                <a:gd name="T99" fmla="*/ 114 h 301"/>
                <a:gd name="T100" fmla="*/ 29 w 213"/>
                <a:gd name="T101" fmla="*/ 125 h 301"/>
                <a:gd name="T102" fmla="*/ 31 w 213"/>
                <a:gd name="T103" fmla="*/ 153 h 301"/>
                <a:gd name="T104" fmla="*/ 27 w 213"/>
                <a:gd name="T105" fmla="*/ 167 h 301"/>
                <a:gd name="T106" fmla="*/ 12 w 213"/>
                <a:gd name="T107" fmla="*/ 180 h 301"/>
                <a:gd name="T108" fmla="*/ 6 w 213"/>
                <a:gd name="T109" fmla="*/ 189 h 301"/>
                <a:gd name="T110" fmla="*/ 0 w 213"/>
                <a:gd name="T111" fmla="*/ 197 h 301"/>
                <a:gd name="T112" fmla="*/ 23 w 213"/>
                <a:gd name="T113" fmla="*/ 210 h 301"/>
                <a:gd name="T114" fmla="*/ 33 w 213"/>
                <a:gd name="T115" fmla="*/ 21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3" h="301">
                  <a:moveTo>
                    <a:pt x="33" y="218"/>
                  </a:moveTo>
                  <a:lnTo>
                    <a:pt x="33" y="218"/>
                  </a:lnTo>
                  <a:lnTo>
                    <a:pt x="38" y="220"/>
                  </a:lnTo>
                  <a:lnTo>
                    <a:pt x="42" y="220"/>
                  </a:lnTo>
                  <a:lnTo>
                    <a:pt x="46" y="218"/>
                  </a:lnTo>
                  <a:lnTo>
                    <a:pt x="46" y="218"/>
                  </a:lnTo>
                  <a:lnTo>
                    <a:pt x="48" y="218"/>
                  </a:lnTo>
                  <a:lnTo>
                    <a:pt x="53" y="220"/>
                  </a:lnTo>
                  <a:lnTo>
                    <a:pt x="59" y="229"/>
                  </a:lnTo>
                  <a:lnTo>
                    <a:pt x="59" y="229"/>
                  </a:lnTo>
                  <a:lnTo>
                    <a:pt x="61" y="229"/>
                  </a:lnTo>
                  <a:lnTo>
                    <a:pt x="61" y="229"/>
                  </a:lnTo>
                  <a:lnTo>
                    <a:pt x="69" y="229"/>
                  </a:lnTo>
                  <a:lnTo>
                    <a:pt x="76" y="229"/>
                  </a:lnTo>
                  <a:lnTo>
                    <a:pt x="76" y="229"/>
                  </a:lnTo>
                  <a:lnTo>
                    <a:pt x="78" y="233"/>
                  </a:lnTo>
                  <a:lnTo>
                    <a:pt x="80" y="237"/>
                  </a:lnTo>
                  <a:lnTo>
                    <a:pt x="82" y="242"/>
                  </a:lnTo>
                  <a:lnTo>
                    <a:pt x="86" y="244"/>
                  </a:lnTo>
                  <a:lnTo>
                    <a:pt x="86" y="244"/>
                  </a:lnTo>
                  <a:lnTo>
                    <a:pt x="91" y="246"/>
                  </a:lnTo>
                  <a:lnTo>
                    <a:pt x="95" y="248"/>
                  </a:lnTo>
                  <a:lnTo>
                    <a:pt x="97" y="252"/>
                  </a:lnTo>
                  <a:lnTo>
                    <a:pt x="97" y="254"/>
                  </a:lnTo>
                  <a:lnTo>
                    <a:pt x="97" y="254"/>
                  </a:lnTo>
                  <a:lnTo>
                    <a:pt x="99" y="259"/>
                  </a:lnTo>
                  <a:lnTo>
                    <a:pt x="101" y="261"/>
                  </a:lnTo>
                  <a:lnTo>
                    <a:pt x="103" y="263"/>
                  </a:lnTo>
                  <a:lnTo>
                    <a:pt x="105" y="267"/>
                  </a:lnTo>
                  <a:lnTo>
                    <a:pt x="105" y="267"/>
                  </a:lnTo>
                  <a:lnTo>
                    <a:pt x="105" y="267"/>
                  </a:lnTo>
                  <a:lnTo>
                    <a:pt x="108" y="269"/>
                  </a:lnTo>
                  <a:lnTo>
                    <a:pt x="114" y="271"/>
                  </a:lnTo>
                  <a:lnTo>
                    <a:pt x="125" y="269"/>
                  </a:lnTo>
                  <a:lnTo>
                    <a:pt x="125" y="269"/>
                  </a:lnTo>
                  <a:lnTo>
                    <a:pt x="131" y="267"/>
                  </a:lnTo>
                  <a:lnTo>
                    <a:pt x="135" y="267"/>
                  </a:lnTo>
                  <a:lnTo>
                    <a:pt x="135" y="267"/>
                  </a:lnTo>
                  <a:lnTo>
                    <a:pt x="139" y="267"/>
                  </a:lnTo>
                  <a:lnTo>
                    <a:pt x="141" y="267"/>
                  </a:lnTo>
                  <a:lnTo>
                    <a:pt x="148" y="267"/>
                  </a:lnTo>
                  <a:lnTo>
                    <a:pt x="148" y="267"/>
                  </a:lnTo>
                  <a:lnTo>
                    <a:pt x="156" y="271"/>
                  </a:lnTo>
                  <a:lnTo>
                    <a:pt x="161" y="273"/>
                  </a:lnTo>
                  <a:lnTo>
                    <a:pt x="161" y="278"/>
                  </a:lnTo>
                  <a:lnTo>
                    <a:pt x="161" y="278"/>
                  </a:lnTo>
                  <a:lnTo>
                    <a:pt x="154" y="286"/>
                  </a:lnTo>
                  <a:lnTo>
                    <a:pt x="152" y="288"/>
                  </a:lnTo>
                  <a:lnTo>
                    <a:pt x="152" y="292"/>
                  </a:lnTo>
                  <a:lnTo>
                    <a:pt x="152" y="292"/>
                  </a:lnTo>
                  <a:lnTo>
                    <a:pt x="156" y="297"/>
                  </a:lnTo>
                  <a:lnTo>
                    <a:pt x="163" y="301"/>
                  </a:lnTo>
                  <a:lnTo>
                    <a:pt x="163" y="301"/>
                  </a:lnTo>
                  <a:lnTo>
                    <a:pt x="163" y="301"/>
                  </a:lnTo>
                  <a:lnTo>
                    <a:pt x="163" y="301"/>
                  </a:lnTo>
                  <a:lnTo>
                    <a:pt x="165" y="297"/>
                  </a:lnTo>
                  <a:lnTo>
                    <a:pt x="167" y="290"/>
                  </a:lnTo>
                  <a:lnTo>
                    <a:pt x="169" y="275"/>
                  </a:lnTo>
                  <a:lnTo>
                    <a:pt x="169" y="275"/>
                  </a:lnTo>
                  <a:lnTo>
                    <a:pt x="173" y="252"/>
                  </a:lnTo>
                  <a:lnTo>
                    <a:pt x="173" y="252"/>
                  </a:lnTo>
                  <a:lnTo>
                    <a:pt x="173" y="248"/>
                  </a:lnTo>
                  <a:lnTo>
                    <a:pt x="173" y="246"/>
                  </a:lnTo>
                  <a:lnTo>
                    <a:pt x="169" y="237"/>
                  </a:lnTo>
                  <a:lnTo>
                    <a:pt x="165" y="231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63" y="218"/>
                  </a:lnTo>
                  <a:lnTo>
                    <a:pt x="165" y="216"/>
                  </a:lnTo>
                  <a:lnTo>
                    <a:pt x="169" y="216"/>
                  </a:lnTo>
                  <a:lnTo>
                    <a:pt x="173" y="214"/>
                  </a:lnTo>
                  <a:lnTo>
                    <a:pt x="173" y="214"/>
                  </a:lnTo>
                  <a:lnTo>
                    <a:pt x="177" y="210"/>
                  </a:lnTo>
                  <a:lnTo>
                    <a:pt x="175" y="208"/>
                  </a:lnTo>
                  <a:lnTo>
                    <a:pt x="171" y="206"/>
                  </a:lnTo>
                  <a:lnTo>
                    <a:pt x="171" y="206"/>
                  </a:lnTo>
                  <a:lnTo>
                    <a:pt x="169" y="206"/>
                  </a:lnTo>
                  <a:lnTo>
                    <a:pt x="167" y="201"/>
                  </a:lnTo>
                  <a:lnTo>
                    <a:pt x="165" y="197"/>
                  </a:lnTo>
                  <a:lnTo>
                    <a:pt x="165" y="197"/>
                  </a:lnTo>
                  <a:lnTo>
                    <a:pt x="169" y="195"/>
                  </a:lnTo>
                  <a:lnTo>
                    <a:pt x="177" y="195"/>
                  </a:lnTo>
                  <a:lnTo>
                    <a:pt x="192" y="195"/>
                  </a:lnTo>
                  <a:lnTo>
                    <a:pt x="192" y="195"/>
                  </a:lnTo>
                  <a:lnTo>
                    <a:pt x="205" y="191"/>
                  </a:lnTo>
                  <a:lnTo>
                    <a:pt x="213" y="189"/>
                  </a:lnTo>
                  <a:lnTo>
                    <a:pt x="213" y="189"/>
                  </a:lnTo>
                  <a:lnTo>
                    <a:pt x="213" y="184"/>
                  </a:lnTo>
                  <a:lnTo>
                    <a:pt x="211" y="182"/>
                  </a:lnTo>
                  <a:lnTo>
                    <a:pt x="209" y="178"/>
                  </a:lnTo>
                  <a:lnTo>
                    <a:pt x="209" y="178"/>
                  </a:lnTo>
                  <a:lnTo>
                    <a:pt x="207" y="176"/>
                  </a:lnTo>
                  <a:lnTo>
                    <a:pt x="207" y="172"/>
                  </a:lnTo>
                  <a:lnTo>
                    <a:pt x="209" y="165"/>
                  </a:lnTo>
                  <a:lnTo>
                    <a:pt x="209" y="165"/>
                  </a:lnTo>
                  <a:lnTo>
                    <a:pt x="211" y="163"/>
                  </a:lnTo>
                  <a:lnTo>
                    <a:pt x="209" y="159"/>
                  </a:lnTo>
                  <a:lnTo>
                    <a:pt x="203" y="153"/>
                  </a:lnTo>
                  <a:lnTo>
                    <a:pt x="203" y="153"/>
                  </a:lnTo>
                  <a:lnTo>
                    <a:pt x="201" y="146"/>
                  </a:lnTo>
                  <a:lnTo>
                    <a:pt x="201" y="136"/>
                  </a:lnTo>
                  <a:lnTo>
                    <a:pt x="203" y="127"/>
                  </a:lnTo>
                  <a:lnTo>
                    <a:pt x="207" y="119"/>
                  </a:lnTo>
                  <a:lnTo>
                    <a:pt x="207" y="119"/>
                  </a:lnTo>
                  <a:lnTo>
                    <a:pt x="209" y="117"/>
                  </a:lnTo>
                  <a:lnTo>
                    <a:pt x="207" y="114"/>
                  </a:lnTo>
                  <a:lnTo>
                    <a:pt x="203" y="112"/>
                  </a:lnTo>
                  <a:lnTo>
                    <a:pt x="186" y="114"/>
                  </a:lnTo>
                  <a:lnTo>
                    <a:pt x="186" y="114"/>
                  </a:lnTo>
                  <a:lnTo>
                    <a:pt x="180" y="114"/>
                  </a:lnTo>
                  <a:lnTo>
                    <a:pt x="173" y="112"/>
                  </a:lnTo>
                  <a:lnTo>
                    <a:pt x="167" y="108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56" y="100"/>
                  </a:lnTo>
                  <a:lnTo>
                    <a:pt x="150" y="97"/>
                  </a:lnTo>
                  <a:lnTo>
                    <a:pt x="131" y="100"/>
                  </a:lnTo>
                  <a:lnTo>
                    <a:pt x="131" y="100"/>
                  </a:lnTo>
                  <a:lnTo>
                    <a:pt x="127" y="100"/>
                  </a:lnTo>
                  <a:lnTo>
                    <a:pt x="122" y="97"/>
                  </a:lnTo>
                  <a:lnTo>
                    <a:pt x="120" y="95"/>
                  </a:lnTo>
                  <a:lnTo>
                    <a:pt x="118" y="91"/>
                  </a:lnTo>
                  <a:lnTo>
                    <a:pt x="118" y="83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8" y="72"/>
                  </a:lnTo>
                  <a:lnTo>
                    <a:pt x="116" y="70"/>
                  </a:lnTo>
                  <a:lnTo>
                    <a:pt x="114" y="68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1"/>
                  </a:lnTo>
                  <a:lnTo>
                    <a:pt x="110" y="61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1" y="59"/>
                  </a:lnTo>
                  <a:lnTo>
                    <a:pt x="101" y="57"/>
                  </a:lnTo>
                  <a:lnTo>
                    <a:pt x="105" y="53"/>
                  </a:lnTo>
                  <a:lnTo>
                    <a:pt x="105" y="53"/>
                  </a:lnTo>
                  <a:lnTo>
                    <a:pt x="108" y="47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0" y="34"/>
                  </a:lnTo>
                  <a:lnTo>
                    <a:pt x="114" y="30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31" y="13"/>
                  </a:lnTo>
                  <a:lnTo>
                    <a:pt x="133" y="13"/>
                  </a:lnTo>
                  <a:lnTo>
                    <a:pt x="133" y="13"/>
                  </a:lnTo>
                  <a:lnTo>
                    <a:pt x="139" y="11"/>
                  </a:lnTo>
                  <a:lnTo>
                    <a:pt x="141" y="8"/>
                  </a:lnTo>
                  <a:lnTo>
                    <a:pt x="141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33" y="0"/>
                  </a:lnTo>
                  <a:lnTo>
                    <a:pt x="129" y="4"/>
                  </a:lnTo>
                  <a:lnTo>
                    <a:pt x="125" y="8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4" y="13"/>
                  </a:lnTo>
                  <a:lnTo>
                    <a:pt x="110" y="15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97" y="21"/>
                  </a:lnTo>
                  <a:lnTo>
                    <a:pt x="93" y="21"/>
                  </a:lnTo>
                  <a:lnTo>
                    <a:pt x="89" y="23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8"/>
                  </a:lnTo>
                  <a:lnTo>
                    <a:pt x="84" y="28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4" y="25"/>
                  </a:lnTo>
                  <a:lnTo>
                    <a:pt x="67" y="30"/>
                  </a:lnTo>
                  <a:lnTo>
                    <a:pt x="63" y="34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49"/>
                  </a:lnTo>
                  <a:lnTo>
                    <a:pt x="61" y="51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0" y="61"/>
                  </a:lnTo>
                  <a:lnTo>
                    <a:pt x="44" y="6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6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25" y="100"/>
                  </a:lnTo>
                  <a:lnTo>
                    <a:pt x="25" y="100"/>
                  </a:lnTo>
                  <a:lnTo>
                    <a:pt x="27" y="104"/>
                  </a:lnTo>
                  <a:lnTo>
                    <a:pt x="27" y="108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9"/>
                  </a:lnTo>
                  <a:lnTo>
                    <a:pt x="29" y="123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7" y="129"/>
                  </a:lnTo>
                  <a:lnTo>
                    <a:pt x="27" y="138"/>
                  </a:lnTo>
                  <a:lnTo>
                    <a:pt x="29" y="146"/>
                  </a:lnTo>
                  <a:lnTo>
                    <a:pt x="31" y="153"/>
                  </a:lnTo>
                  <a:lnTo>
                    <a:pt x="31" y="153"/>
                  </a:lnTo>
                  <a:lnTo>
                    <a:pt x="33" y="155"/>
                  </a:lnTo>
                  <a:lnTo>
                    <a:pt x="33" y="159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21" y="176"/>
                  </a:lnTo>
                  <a:lnTo>
                    <a:pt x="19" y="178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8" y="180"/>
                  </a:lnTo>
                  <a:lnTo>
                    <a:pt x="6" y="184"/>
                  </a:lnTo>
                  <a:lnTo>
                    <a:pt x="6" y="189"/>
                  </a:lnTo>
                  <a:lnTo>
                    <a:pt x="4" y="191"/>
                  </a:lnTo>
                  <a:lnTo>
                    <a:pt x="4" y="191"/>
                  </a:lnTo>
                  <a:lnTo>
                    <a:pt x="2" y="193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2" y="206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25" y="212"/>
                  </a:lnTo>
                  <a:lnTo>
                    <a:pt x="27" y="214"/>
                  </a:lnTo>
                  <a:lnTo>
                    <a:pt x="33" y="218"/>
                  </a:lnTo>
                  <a:lnTo>
                    <a:pt x="33" y="2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5">
              <a:extLst>
                <a:ext uri="{FF2B5EF4-FFF2-40B4-BE49-F238E27FC236}">
                  <a16:creationId xmlns:a16="http://schemas.microsoft.com/office/drawing/2014/main" id="{616DCF05-41E7-496E-950C-0ED57E091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919" y="3467596"/>
              <a:ext cx="233300" cy="262464"/>
            </a:xfrm>
            <a:custGeom>
              <a:avLst/>
              <a:gdLst>
                <a:gd name="T0" fmla="*/ 210 w 216"/>
                <a:gd name="T1" fmla="*/ 137 h 243"/>
                <a:gd name="T2" fmla="*/ 203 w 216"/>
                <a:gd name="T3" fmla="*/ 123 h 243"/>
                <a:gd name="T4" fmla="*/ 191 w 216"/>
                <a:gd name="T5" fmla="*/ 118 h 243"/>
                <a:gd name="T6" fmla="*/ 172 w 216"/>
                <a:gd name="T7" fmla="*/ 110 h 243"/>
                <a:gd name="T8" fmla="*/ 167 w 216"/>
                <a:gd name="T9" fmla="*/ 97 h 243"/>
                <a:gd name="T10" fmla="*/ 169 w 216"/>
                <a:gd name="T11" fmla="*/ 91 h 243"/>
                <a:gd name="T12" fmla="*/ 165 w 216"/>
                <a:gd name="T13" fmla="*/ 78 h 243"/>
                <a:gd name="T14" fmla="*/ 155 w 216"/>
                <a:gd name="T15" fmla="*/ 70 h 243"/>
                <a:gd name="T16" fmla="*/ 140 w 216"/>
                <a:gd name="T17" fmla="*/ 65 h 243"/>
                <a:gd name="T18" fmla="*/ 125 w 216"/>
                <a:gd name="T19" fmla="*/ 59 h 243"/>
                <a:gd name="T20" fmla="*/ 121 w 216"/>
                <a:gd name="T21" fmla="*/ 53 h 243"/>
                <a:gd name="T22" fmla="*/ 112 w 216"/>
                <a:gd name="T23" fmla="*/ 51 h 243"/>
                <a:gd name="T24" fmla="*/ 100 w 216"/>
                <a:gd name="T25" fmla="*/ 51 h 243"/>
                <a:gd name="T26" fmla="*/ 78 w 216"/>
                <a:gd name="T27" fmla="*/ 27 h 243"/>
                <a:gd name="T28" fmla="*/ 78 w 216"/>
                <a:gd name="T29" fmla="*/ 2 h 243"/>
                <a:gd name="T30" fmla="*/ 61 w 216"/>
                <a:gd name="T31" fmla="*/ 2 h 243"/>
                <a:gd name="T32" fmla="*/ 40 w 216"/>
                <a:gd name="T33" fmla="*/ 10 h 243"/>
                <a:gd name="T34" fmla="*/ 25 w 216"/>
                <a:gd name="T35" fmla="*/ 19 h 243"/>
                <a:gd name="T36" fmla="*/ 8 w 216"/>
                <a:gd name="T37" fmla="*/ 23 h 243"/>
                <a:gd name="T38" fmla="*/ 15 w 216"/>
                <a:gd name="T39" fmla="*/ 46 h 243"/>
                <a:gd name="T40" fmla="*/ 11 w 216"/>
                <a:gd name="T41" fmla="*/ 55 h 243"/>
                <a:gd name="T42" fmla="*/ 13 w 216"/>
                <a:gd name="T43" fmla="*/ 80 h 243"/>
                <a:gd name="T44" fmla="*/ 8 w 216"/>
                <a:gd name="T45" fmla="*/ 95 h 243"/>
                <a:gd name="T46" fmla="*/ 4 w 216"/>
                <a:gd name="T47" fmla="*/ 108 h 243"/>
                <a:gd name="T48" fmla="*/ 8 w 216"/>
                <a:gd name="T49" fmla="*/ 116 h 243"/>
                <a:gd name="T50" fmla="*/ 8 w 216"/>
                <a:gd name="T51" fmla="*/ 127 h 243"/>
                <a:gd name="T52" fmla="*/ 0 w 216"/>
                <a:gd name="T53" fmla="*/ 142 h 243"/>
                <a:gd name="T54" fmla="*/ 6 w 216"/>
                <a:gd name="T55" fmla="*/ 150 h 243"/>
                <a:gd name="T56" fmla="*/ 11 w 216"/>
                <a:gd name="T57" fmla="*/ 169 h 243"/>
                <a:gd name="T58" fmla="*/ 19 w 216"/>
                <a:gd name="T59" fmla="*/ 178 h 243"/>
                <a:gd name="T60" fmla="*/ 17 w 216"/>
                <a:gd name="T61" fmla="*/ 188 h 243"/>
                <a:gd name="T62" fmla="*/ 15 w 216"/>
                <a:gd name="T63" fmla="*/ 199 h 243"/>
                <a:gd name="T64" fmla="*/ 23 w 216"/>
                <a:gd name="T65" fmla="*/ 210 h 243"/>
                <a:gd name="T66" fmla="*/ 28 w 216"/>
                <a:gd name="T67" fmla="*/ 222 h 243"/>
                <a:gd name="T68" fmla="*/ 32 w 216"/>
                <a:gd name="T69" fmla="*/ 241 h 243"/>
                <a:gd name="T70" fmla="*/ 57 w 216"/>
                <a:gd name="T71" fmla="*/ 229 h 243"/>
                <a:gd name="T72" fmla="*/ 72 w 216"/>
                <a:gd name="T73" fmla="*/ 226 h 243"/>
                <a:gd name="T74" fmla="*/ 93 w 216"/>
                <a:gd name="T75" fmla="*/ 235 h 243"/>
                <a:gd name="T76" fmla="*/ 97 w 216"/>
                <a:gd name="T77" fmla="*/ 235 h 243"/>
                <a:gd name="T78" fmla="*/ 114 w 216"/>
                <a:gd name="T79" fmla="*/ 224 h 243"/>
                <a:gd name="T80" fmla="*/ 131 w 216"/>
                <a:gd name="T81" fmla="*/ 212 h 243"/>
                <a:gd name="T82" fmla="*/ 136 w 216"/>
                <a:gd name="T83" fmla="*/ 188 h 243"/>
                <a:gd name="T84" fmla="*/ 157 w 216"/>
                <a:gd name="T85" fmla="*/ 178 h 243"/>
                <a:gd name="T86" fmla="*/ 178 w 216"/>
                <a:gd name="T87" fmla="*/ 176 h 243"/>
                <a:gd name="T88" fmla="*/ 197 w 216"/>
                <a:gd name="T89" fmla="*/ 178 h 243"/>
                <a:gd name="T90" fmla="*/ 208 w 216"/>
                <a:gd name="T91" fmla="*/ 182 h 243"/>
                <a:gd name="T92" fmla="*/ 214 w 216"/>
                <a:gd name="T93" fmla="*/ 169 h 243"/>
                <a:gd name="T94" fmla="*/ 216 w 216"/>
                <a:gd name="T95" fmla="*/ 14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" h="243">
                  <a:moveTo>
                    <a:pt x="216" y="146"/>
                  </a:moveTo>
                  <a:lnTo>
                    <a:pt x="216" y="146"/>
                  </a:lnTo>
                  <a:lnTo>
                    <a:pt x="212" y="142"/>
                  </a:lnTo>
                  <a:lnTo>
                    <a:pt x="210" y="137"/>
                  </a:lnTo>
                  <a:lnTo>
                    <a:pt x="205" y="133"/>
                  </a:lnTo>
                  <a:lnTo>
                    <a:pt x="205" y="129"/>
                  </a:lnTo>
                  <a:lnTo>
                    <a:pt x="205" y="129"/>
                  </a:lnTo>
                  <a:lnTo>
                    <a:pt x="203" y="123"/>
                  </a:lnTo>
                  <a:lnTo>
                    <a:pt x="201" y="120"/>
                  </a:lnTo>
                  <a:lnTo>
                    <a:pt x="197" y="118"/>
                  </a:lnTo>
                  <a:lnTo>
                    <a:pt x="191" y="118"/>
                  </a:lnTo>
                  <a:lnTo>
                    <a:pt x="191" y="118"/>
                  </a:lnTo>
                  <a:lnTo>
                    <a:pt x="182" y="118"/>
                  </a:lnTo>
                  <a:lnTo>
                    <a:pt x="176" y="118"/>
                  </a:lnTo>
                  <a:lnTo>
                    <a:pt x="172" y="114"/>
                  </a:lnTo>
                  <a:lnTo>
                    <a:pt x="172" y="110"/>
                  </a:lnTo>
                  <a:lnTo>
                    <a:pt x="172" y="110"/>
                  </a:lnTo>
                  <a:lnTo>
                    <a:pt x="169" y="106"/>
                  </a:lnTo>
                  <a:lnTo>
                    <a:pt x="167" y="101"/>
                  </a:lnTo>
                  <a:lnTo>
                    <a:pt x="167" y="97"/>
                  </a:lnTo>
                  <a:lnTo>
                    <a:pt x="169" y="95"/>
                  </a:lnTo>
                  <a:lnTo>
                    <a:pt x="169" y="95"/>
                  </a:lnTo>
                  <a:lnTo>
                    <a:pt x="169" y="93"/>
                  </a:lnTo>
                  <a:lnTo>
                    <a:pt x="169" y="91"/>
                  </a:lnTo>
                  <a:lnTo>
                    <a:pt x="167" y="87"/>
                  </a:lnTo>
                  <a:lnTo>
                    <a:pt x="165" y="82"/>
                  </a:lnTo>
                  <a:lnTo>
                    <a:pt x="165" y="82"/>
                  </a:lnTo>
                  <a:lnTo>
                    <a:pt x="165" y="78"/>
                  </a:lnTo>
                  <a:lnTo>
                    <a:pt x="165" y="74"/>
                  </a:lnTo>
                  <a:lnTo>
                    <a:pt x="159" y="70"/>
                  </a:lnTo>
                  <a:lnTo>
                    <a:pt x="159" y="70"/>
                  </a:lnTo>
                  <a:lnTo>
                    <a:pt x="155" y="70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40" y="67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8" y="61"/>
                  </a:lnTo>
                  <a:lnTo>
                    <a:pt x="133" y="59"/>
                  </a:lnTo>
                  <a:lnTo>
                    <a:pt x="125" y="59"/>
                  </a:lnTo>
                  <a:lnTo>
                    <a:pt x="125" y="59"/>
                  </a:lnTo>
                  <a:lnTo>
                    <a:pt x="123" y="57"/>
                  </a:lnTo>
                  <a:lnTo>
                    <a:pt x="121" y="55"/>
                  </a:lnTo>
                  <a:lnTo>
                    <a:pt x="121" y="53"/>
                  </a:lnTo>
                  <a:lnTo>
                    <a:pt x="116" y="53"/>
                  </a:lnTo>
                  <a:lnTo>
                    <a:pt x="116" y="53"/>
                  </a:lnTo>
                  <a:lnTo>
                    <a:pt x="114" y="53"/>
                  </a:lnTo>
                  <a:lnTo>
                    <a:pt x="112" y="51"/>
                  </a:lnTo>
                  <a:lnTo>
                    <a:pt x="110" y="51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100" y="51"/>
                  </a:lnTo>
                  <a:lnTo>
                    <a:pt x="95" y="48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78" y="27"/>
                  </a:lnTo>
                  <a:lnTo>
                    <a:pt x="76" y="19"/>
                  </a:lnTo>
                  <a:lnTo>
                    <a:pt x="76" y="8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55" y="2"/>
                  </a:lnTo>
                  <a:lnTo>
                    <a:pt x="51" y="4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2" y="15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7" y="51"/>
                  </a:lnTo>
                  <a:lnTo>
                    <a:pt x="15" y="53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9"/>
                  </a:lnTo>
                  <a:lnTo>
                    <a:pt x="11" y="67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3" y="84"/>
                  </a:lnTo>
                  <a:lnTo>
                    <a:pt x="8" y="89"/>
                  </a:lnTo>
                  <a:lnTo>
                    <a:pt x="8" y="93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9"/>
                  </a:lnTo>
                  <a:lnTo>
                    <a:pt x="8" y="101"/>
                  </a:lnTo>
                  <a:lnTo>
                    <a:pt x="4" y="10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4" y="114"/>
                  </a:lnTo>
                  <a:lnTo>
                    <a:pt x="8" y="116"/>
                  </a:lnTo>
                  <a:lnTo>
                    <a:pt x="11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8" y="127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0" y="13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44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11" y="154"/>
                  </a:lnTo>
                  <a:lnTo>
                    <a:pt x="11" y="159"/>
                  </a:lnTo>
                  <a:lnTo>
                    <a:pt x="11" y="163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9" y="176"/>
                  </a:lnTo>
                  <a:lnTo>
                    <a:pt x="19" y="176"/>
                  </a:lnTo>
                  <a:lnTo>
                    <a:pt x="19" y="178"/>
                  </a:lnTo>
                  <a:lnTo>
                    <a:pt x="19" y="178"/>
                  </a:lnTo>
                  <a:lnTo>
                    <a:pt x="17" y="182"/>
                  </a:lnTo>
                  <a:lnTo>
                    <a:pt x="17" y="184"/>
                  </a:lnTo>
                  <a:lnTo>
                    <a:pt x="17" y="188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13" y="195"/>
                  </a:lnTo>
                  <a:lnTo>
                    <a:pt x="15" y="199"/>
                  </a:lnTo>
                  <a:lnTo>
                    <a:pt x="17" y="203"/>
                  </a:lnTo>
                  <a:lnTo>
                    <a:pt x="21" y="205"/>
                  </a:lnTo>
                  <a:lnTo>
                    <a:pt x="21" y="205"/>
                  </a:lnTo>
                  <a:lnTo>
                    <a:pt x="23" y="210"/>
                  </a:lnTo>
                  <a:lnTo>
                    <a:pt x="25" y="214"/>
                  </a:lnTo>
                  <a:lnTo>
                    <a:pt x="25" y="218"/>
                  </a:lnTo>
                  <a:lnTo>
                    <a:pt x="28" y="222"/>
                  </a:lnTo>
                  <a:lnTo>
                    <a:pt x="28" y="222"/>
                  </a:lnTo>
                  <a:lnTo>
                    <a:pt x="30" y="226"/>
                  </a:lnTo>
                  <a:lnTo>
                    <a:pt x="32" y="233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36" y="243"/>
                  </a:lnTo>
                  <a:lnTo>
                    <a:pt x="42" y="239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61" y="224"/>
                  </a:lnTo>
                  <a:lnTo>
                    <a:pt x="64" y="224"/>
                  </a:lnTo>
                  <a:lnTo>
                    <a:pt x="68" y="224"/>
                  </a:lnTo>
                  <a:lnTo>
                    <a:pt x="72" y="226"/>
                  </a:lnTo>
                  <a:lnTo>
                    <a:pt x="72" y="226"/>
                  </a:lnTo>
                  <a:lnTo>
                    <a:pt x="85" y="229"/>
                  </a:lnTo>
                  <a:lnTo>
                    <a:pt x="89" y="231"/>
                  </a:lnTo>
                  <a:lnTo>
                    <a:pt x="93" y="235"/>
                  </a:lnTo>
                  <a:lnTo>
                    <a:pt x="93" y="235"/>
                  </a:lnTo>
                  <a:lnTo>
                    <a:pt x="93" y="237"/>
                  </a:lnTo>
                  <a:lnTo>
                    <a:pt x="95" y="237"/>
                  </a:lnTo>
                  <a:lnTo>
                    <a:pt x="97" y="235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108" y="224"/>
                  </a:lnTo>
                  <a:lnTo>
                    <a:pt x="114" y="224"/>
                  </a:lnTo>
                  <a:lnTo>
                    <a:pt x="127" y="224"/>
                  </a:lnTo>
                  <a:lnTo>
                    <a:pt x="127" y="224"/>
                  </a:lnTo>
                  <a:lnTo>
                    <a:pt x="129" y="220"/>
                  </a:lnTo>
                  <a:lnTo>
                    <a:pt x="131" y="212"/>
                  </a:lnTo>
                  <a:lnTo>
                    <a:pt x="131" y="197"/>
                  </a:lnTo>
                  <a:lnTo>
                    <a:pt x="131" y="197"/>
                  </a:lnTo>
                  <a:lnTo>
                    <a:pt x="133" y="195"/>
                  </a:lnTo>
                  <a:lnTo>
                    <a:pt x="136" y="188"/>
                  </a:lnTo>
                  <a:lnTo>
                    <a:pt x="146" y="180"/>
                  </a:lnTo>
                  <a:lnTo>
                    <a:pt x="146" y="180"/>
                  </a:lnTo>
                  <a:lnTo>
                    <a:pt x="150" y="178"/>
                  </a:lnTo>
                  <a:lnTo>
                    <a:pt x="157" y="178"/>
                  </a:lnTo>
                  <a:lnTo>
                    <a:pt x="163" y="178"/>
                  </a:lnTo>
                  <a:lnTo>
                    <a:pt x="167" y="178"/>
                  </a:lnTo>
                  <a:lnTo>
                    <a:pt x="167" y="178"/>
                  </a:lnTo>
                  <a:lnTo>
                    <a:pt x="178" y="176"/>
                  </a:lnTo>
                  <a:lnTo>
                    <a:pt x="188" y="176"/>
                  </a:lnTo>
                  <a:lnTo>
                    <a:pt x="188" y="176"/>
                  </a:lnTo>
                  <a:lnTo>
                    <a:pt x="193" y="176"/>
                  </a:lnTo>
                  <a:lnTo>
                    <a:pt x="197" y="178"/>
                  </a:lnTo>
                  <a:lnTo>
                    <a:pt x="201" y="182"/>
                  </a:lnTo>
                  <a:lnTo>
                    <a:pt x="205" y="182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2" y="178"/>
                  </a:lnTo>
                  <a:lnTo>
                    <a:pt x="214" y="173"/>
                  </a:lnTo>
                  <a:lnTo>
                    <a:pt x="214" y="169"/>
                  </a:lnTo>
                  <a:lnTo>
                    <a:pt x="214" y="169"/>
                  </a:lnTo>
                  <a:lnTo>
                    <a:pt x="214" y="163"/>
                  </a:lnTo>
                  <a:lnTo>
                    <a:pt x="216" y="159"/>
                  </a:lnTo>
                  <a:lnTo>
                    <a:pt x="216" y="152"/>
                  </a:lnTo>
                  <a:lnTo>
                    <a:pt x="216" y="146"/>
                  </a:lnTo>
                  <a:lnTo>
                    <a:pt x="216" y="1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6">
              <a:extLst>
                <a:ext uri="{FF2B5EF4-FFF2-40B4-BE49-F238E27FC236}">
                  <a16:creationId xmlns:a16="http://schemas.microsoft.com/office/drawing/2014/main" id="{9B31A458-D517-48A0-AD86-318666AE5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099" y="3279659"/>
              <a:ext cx="245181" cy="359673"/>
            </a:xfrm>
            <a:custGeom>
              <a:avLst/>
              <a:gdLst>
                <a:gd name="T0" fmla="*/ 210 w 227"/>
                <a:gd name="T1" fmla="*/ 316 h 333"/>
                <a:gd name="T2" fmla="*/ 218 w 227"/>
                <a:gd name="T3" fmla="*/ 301 h 333"/>
                <a:gd name="T4" fmla="*/ 218 w 227"/>
                <a:gd name="T5" fmla="*/ 290 h 333"/>
                <a:gd name="T6" fmla="*/ 214 w 227"/>
                <a:gd name="T7" fmla="*/ 282 h 333"/>
                <a:gd name="T8" fmla="*/ 218 w 227"/>
                <a:gd name="T9" fmla="*/ 269 h 333"/>
                <a:gd name="T10" fmla="*/ 223 w 227"/>
                <a:gd name="T11" fmla="*/ 254 h 333"/>
                <a:gd name="T12" fmla="*/ 221 w 227"/>
                <a:gd name="T13" fmla="*/ 229 h 333"/>
                <a:gd name="T14" fmla="*/ 225 w 227"/>
                <a:gd name="T15" fmla="*/ 220 h 333"/>
                <a:gd name="T16" fmla="*/ 204 w 227"/>
                <a:gd name="T17" fmla="*/ 195 h 333"/>
                <a:gd name="T18" fmla="*/ 193 w 227"/>
                <a:gd name="T19" fmla="*/ 195 h 333"/>
                <a:gd name="T20" fmla="*/ 191 w 227"/>
                <a:gd name="T21" fmla="*/ 169 h 333"/>
                <a:gd name="T22" fmla="*/ 182 w 227"/>
                <a:gd name="T23" fmla="*/ 176 h 333"/>
                <a:gd name="T24" fmla="*/ 161 w 227"/>
                <a:gd name="T25" fmla="*/ 176 h 333"/>
                <a:gd name="T26" fmla="*/ 155 w 227"/>
                <a:gd name="T27" fmla="*/ 167 h 333"/>
                <a:gd name="T28" fmla="*/ 146 w 227"/>
                <a:gd name="T29" fmla="*/ 159 h 333"/>
                <a:gd name="T30" fmla="*/ 140 w 227"/>
                <a:gd name="T31" fmla="*/ 144 h 333"/>
                <a:gd name="T32" fmla="*/ 134 w 227"/>
                <a:gd name="T33" fmla="*/ 129 h 333"/>
                <a:gd name="T34" fmla="*/ 138 w 227"/>
                <a:gd name="T35" fmla="*/ 119 h 333"/>
                <a:gd name="T36" fmla="*/ 144 w 227"/>
                <a:gd name="T37" fmla="*/ 108 h 333"/>
                <a:gd name="T38" fmla="*/ 149 w 227"/>
                <a:gd name="T39" fmla="*/ 95 h 333"/>
                <a:gd name="T40" fmla="*/ 157 w 227"/>
                <a:gd name="T41" fmla="*/ 85 h 333"/>
                <a:gd name="T42" fmla="*/ 172 w 227"/>
                <a:gd name="T43" fmla="*/ 78 h 333"/>
                <a:gd name="T44" fmla="*/ 189 w 227"/>
                <a:gd name="T45" fmla="*/ 72 h 333"/>
                <a:gd name="T46" fmla="*/ 204 w 227"/>
                <a:gd name="T47" fmla="*/ 72 h 333"/>
                <a:gd name="T48" fmla="*/ 193 w 227"/>
                <a:gd name="T49" fmla="*/ 59 h 333"/>
                <a:gd name="T50" fmla="*/ 202 w 227"/>
                <a:gd name="T51" fmla="*/ 44 h 333"/>
                <a:gd name="T52" fmla="*/ 182 w 227"/>
                <a:gd name="T53" fmla="*/ 38 h 333"/>
                <a:gd name="T54" fmla="*/ 172 w 227"/>
                <a:gd name="T55" fmla="*/ 38 h 333"/>
                <a:gd name="T56" fmla="*/ 149 w 227"/>
                <a:gd name="T57" fmla="*/ 40 h 333"/>
                <a:gd name="T58" fmla="*/ 144 w 227"/>
                <a:gd name="T59" fmla="*/ 34 h 333"/>
                <a:gd name="T60" fmla="*/ 138 w 227"/>
                <a:gd name="T61" fmla="*/ 25 h 333"/>
                <a:gd name="T62" fmla="*/ 127 w 227"/>
                <a:gd name="T63" fmla="*/ 15 h 333"/>
                <a:gd name="T64" fmla="*/ 119 w 227"/>
                <a:gd name="T65" fmla="*/ 4 h 333"/>
                <a:gd name="T66" fmla="*/ 102 w 227"/>
                <a:gd name="T67" fmla="*/ 0 h 333"/>
                <a:gd name="T68" fmla="*/ 106 w 227"/>
                <a:gd name="T69" fmla="*/ 13 h 333"/>
                <a:gd name="T70" fmla="*/ 100 w 227"/>
                <a:gd name="T71" fmla="*/ 23 h 333"/>
                <a:gd name="T72" fmla="*/ 79 w 227"/>
                <a:gd name="T73" fmla="*/ 44 h 333"/>
                <a:gd name="T74" fmla="*/ 51 w 227"/>
                <a:gd name="T75" fmla="*/ 61 h 333"/>
                <a:gd name="T76" fmla="*/ 38 w 227"/>
                <a:gd name="T77" fmla="*/ 85 h 333"/>
                <a:gd name="T78" fmla="*/ 28 w 227"/>
                <a:gd name="T79" fmla="*/ 76 h 333"/>
                <a:gd name="T80" fmla="*/ 19 w 227"/>
                <a:gd name="T81" fmla="*/ 76 h 333"/>
                <a:gd name="T82" fmla="*/ 19 w 227"/>
                <a:gd name="T83" fmla="*/ 68 h 333"/>
                <a:gd name="T84" fmla="*/ 11 w 227"/>
                <a:gd name="T85" fmla="*/ 59 h 333"/>
                <a:gd name="T86" fmla="*/ 0 w 227"/>
                <a:gd name="T87" fmla="*/ 78 h 333"/>
                <a:gd name="T88" fmla="*/ 7 w 227"/>
                <a:gd name="T89" fmla="*/ 99 h 333"/>
                <a:gd name="T90" fmla="*/ 2 w 227"/>
                <a:gd name="T91" fmla="*/ 102 h 333"/>
                <a:gd name="T92" fmla="*/ 22 w 227"/>
                <a:gd name="T93" fmla="*/ 119 h 333"/>
                <a:gd name="T94" fmla="*/ 38 w 227"/>
                <a:gd name="T95" fmla="*/ 142 h 333"/>
                <a:gd name="T96" fmla="*/ 51 w 227"/>
                <a:gd name="T97" fmla="*/ 169 h 333"/>
                <a:gd name="T98" fmla="*/ 79 w 227"/>
                <a:gd name="T99" fmla="*/ 222 h 333"/>
                <a:gd name="T100" fmla="*/ 89 w 227"/>
                <a:gd name="T101" fmla="*/ 246 h 333"/>
                <a:gd name="T102" fmla="*/ 96 w 227"/>
                <a:gd name="T103" fmla="*/ 261 h 333"/>
                <a:gd name="T104" fmla="*/ 125 w 227"/>
                <a:gd name="T105" fmla="*/ 282 h 333"/>
                <a:gd name="T106" fmla="*/ 176 w 227"/>
                <a:gd name="T107" fmla="*/ 314 h 333"/>
                <a:gd name="T108" fmla="*/ 197 w 227"/>
                <a:gd name="T109" fmla="*/ 328 h 333"/>
                <a:gd name="T110" fmla="*/ 202 w 227"/>
                <a:gd name="T111" fmla="*/ 331 h 333"/>
                <a:gd name="T112" fmla="*/ 210 w 227"/>
                <a:gd name="T113" fmla="*/ 31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" h="333">
                  <a:moveTo>
                    <a:pt x="210" y="316"/>
                  </a:moveTo>
                  <a:lnTo>
                    <a:pt x="210" y="316"/>
                  </a:lnTo>
                  <a:lnTo>
                    <a:pt x="210" y="316"/>
                  </a:lnTo>
                  <a:lnTo>
                    <a:pt x="210" y="316"/>
                  </a:lnTo>
                  <a:lnTo>
                    <a:pt x="210" y="311"/>
                  </a:lnTo>
                  <a:lnTo>
                    <a:pt x="212" y="307"/>
                  </a:lnTo>
                  <a:lnTo>
                    <a:pt x="212" y="307"/>
                  </a:lnTo>
                  <a:lnTo>
                    <a:pt x="218" y="301"/>
                  </a:lnTo>
                  <a:lnTo>
                    <a:pt x="221" y="292"/>
                  </a:lnTo>
                  <a:lnTo>
                    <a:pt x="221" y="292"/>
                  </a:lnTo>
                  <a:lnTo>
                    <a:pt x="221" y="290"/>
                  </a:lnTo>
                  <a:lnTo>
                    <a:pt x="218" y="290"/>
                  </a:lnTo>
                  <a:lnTo>
                    <a:pt x="214" y="288"/>
                  </a:lnTo>
                  <a:lnTo>
                    <a:pt x="214" y="284"/>
                  </a:lnTo>
                  <a:lnTo>
                    <a:pt x="214" y="284"/>
                  </a:lnTo>
                  <a:lnTo>
                    <a:pt x="214" y="282"/>
                  </a:lnTo>
                  <a:lnTo>
                    <a:pt x="218" y="275"/>
                  </a:lnTo>
                  <a:lnTo>
                    <a:pt x="218" y="273"/>
                  </a:lnTo>
                  <a:lnTo>
                    <a:pt x="218" y="269"/>
                  </a:lnTo>
                  <a:lnTo>
                    <a:pt x="218" y="269"/>
                  </a:lnTo>
                  <a:lnTo>
                    <a:pt x="218" y="267"/>
                  </a:lnTo>
                  <a:lnTo>
                    <a:pt x="218" y="263"/>
                  </a:lnTo>
                  <a:lnTo>
                    <a:pt x="223" y="258"/>
                  </a:lnTo>
                  <a:lnTo>
                    <a:pt x="223" y="254"/>
                  </a:lnTo>
                  <a:lnTo>
                    <a:pt x="223" y="254"/>
                  </a:lnTo>
                  <a:lnTo>
                    <a:pt x="221" y="241"/>
                  </a:lnTo>
                  <a:lnTo>
                    <a:pt x="221" y="233"/>
                  </a:lnTo>
                  <a:lnTo>
                    <a:pt x="221" y="229"/>
                  </a:lnTo>
                  <a:lnTo>
                    <a:pt x="221" y="229"/>
                  </a:lnTo>
                  <a:lnTo>
                    <a:pt x="225" y="227"/>
                  </a:lnTo>
                  <a:lnTo>
                    <a:pt x="227" y="225"/>
                  </a:lnTo>
                  <a:lnTo>
                    <a:pt x="225" y="220"/>
                  </a:lnTo>
                  <a:lnTo>
                    <a:pt x="225" y="220"/>
                  </a:lnTo>
                  <a:lnTo>
                    <a:pt x="214" y="195"/>
                  </a:lnTo>
                  <a:lnTo>
                    <a:pt x="214" y="195"/>
                  </a:lnTo>
                  <a:lnTo>
                    <a:pt x="204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3" y="195"/>
                  </a:lnTo>
                  <a:lnTo>
                    <a:pt x="191" y="189"/>
                  </a:lnTo>
                  <a:lnTo>
                    <a:pt x="193" y="172"/>
                  </a:lnTo>
                  <a:lnTo>
                    <a:pt x="193" y="172"/>
                  </a:lnTo>
                  <a:lnTo>
                    <a:pt x="191" y="169"/>
                  </a:lnTo>
                  <a:lnTo>
                    <a:pt x="189" y="169"/>
                  </a:lnTo>
                  <a:lnTo>
                    <a:pt x="185" y="174"/>
                  </a:lnTo>
                  <a:lnTo>
                    <a:pt x="185" y="174"/>
                  </a:lnTo>
                  <a:lnTo>
                    <a:pt x="182" y="176"/>
                  </a:lnTo>
                  <a:lnTo>
                    <a:pt x="176" y="178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1" y="176"/>
                  </a:lnTo>
                  <a:lnTo>
                    <a:pt x="159" y="172"/>
                  </a:lnTo>
                  <a:lnTo>
                    <a:pt x="159" y="167"/>
                  </a:lnTo>
                  <a:lnTo>
                    <a:pt x="155" y="167"/>
                  </a:lnTo>
                  <a:lnTo>
                    <a:pt x="155" y="167"/>
                  </a:lnTo>
                  <a:lnTo>
                    <a:pt x="149" y="165"/>
                  </a:lnTo>
                  <a:lnTo>
                    <a:pt x="146" y="163"/>
                  </a:lnTo>
                  <a:lnTo>
                    <a:pt x="146" y="159"/>
                  </a:lnTo>
                  <a:lnTo>
                    <a:pt x="146" y="159"/>
                  </a:lnTo>
                  <a:lnTo>
                    <a:pt x="146" y="157"/>
                  </a:lnTo>
                  <a:lnTo>
                    <a:pt x="144" y="152"/>
                  </a:lnTo>
                  <a:lnTo>
                    <a:pt x="140" y="144"/>
                  </a:lnTo>
                  <a:lnTo>
                    <a:pt x="140" y="144"/>
                  </a:lnTo>
                  <a:lnTo>
                    <a:pt x="134" y="136"/>
                  </a:lnTo>
                  <a:lnTo>
                    <a:pt x="134" y="133"/>
                  </a:lnTo>
                  <a:lnTo>
                    <a:pt x="134" y="129"/>
                  </a:lnTo>
                  <a:lnTo>
                    <a:pt x="134" y="129"/>
                  </a:lnTo>
                  <a:lnTo>
                    <a:pt x="136" y="127"/>
                  </a:lnTo>
                  <a:lnTo>
                    <a:pt x="136" y="123"/>
                  </a:lnTo>
                  <a:lnTo>
                    <a:pt x="136" y="121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4" y="114"/>
                  </a:lnTo>
                  <a:lnTo>
                    <a:pt x="144" y="112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4"/>
                  </a:lnTo>
                  <a:lnTo>
                    <a:pt x="146" y="99"/>
                  </a:lnTo>
                  <a:lnTo>
                    <a:pt x="149" y="95"/>
                  </a:lnTo>
                  <a:lnTo>
                    <a:pt x="151" y="91"/>
                  </a:lnTo>
                  <a:lnTo>
                    <a:pt x="151" y="91"/>
                  </a:lnTo>
                  <a:lnTo>
                    <a:pt x="153" y="87"/>
                  </a:lnTo>
                  <a:lnTo>
                    <a:pt x="157" y="85"/>
                  </a:lnTo>
                  <a:lnTo>
                    <a:pt x="161" y="85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72" y="78"/>
                  </a:lnTo>
                  <a:lnTo>
                    <a:pt x="178" y="76"/>
                  </a:lnTo>
                  <a:lnTo>
                    <a:pt x="182" y="76"/>
                  </a:lnTo>
                  <a:lnTo>
                    <a:pt x="189" y="72"/>
                  </a:lnTo>
                  <a:lnTo>
                    <a:pt x="189" y="72"/>
                  </a:lnTo>
                  <a:lnTo>
                    <a:pt x="193" y="70"/>
                  </a:lnTo>
                  <a:lnTo>
                    <a:pt x="195" y="70"/>
                  </a:lnTo>
                  <a:lnTo>
                    <a:pt x="204" y="72"/>
                  </a:lnTo>
                  <a:lnTo>
                    <a:pt x="204" y="72"/>
                  </a:lnTo>
                  <a:lnTo>
                    <a:pt x="197" y="68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3" y="59"/>
                  </a:lnTo>
                  <a:lnTo>
                    <a:pt x="195" y="57"/>
                  </a:lnTo>
                  <a:lnTo>
                    <a:pt x="202" y="49"/>
                  </a:lnTo>
                  <a:lnTo>
                    <a:pt x="202" y="49"/>
                  </a:lnTo>
                  <a:lnTo>
                    <a:pt x="202" y="44"/>
                  </a:lnTo>
                  <a:lnTo>
                    <a:pt x="197" y="42"/>
                  </a:lnTo>
                  <a:lnTo>
                    <a:pt x="189" y="38"/>
                  </a:lnTo>
                  <a:lnTo>
                    <a:pt x="189" y="38"/>
                  </a:lnTo>
                  <a:lnTo>
                    <a:pt x="182" y="38"/>
                  </a:lnTo>
                  <a:lnTo>
                    <a:pt x="180" y="38"/>
                  </a:lnTo>
                  <a:lnTo>
                    <a:pt x="176" y="38"/>
                  </a:lnTo>
                  <a:lnTo>
                    <a:pt x="176" y="38"/>
                  </a:lnTo>
                  <a:lnTo>
                    <a:pt x="172" y="38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55" y="42"/>
                  </a:lnTo>
                  <a:lnTo>
                    <a:pt x="149" y="40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4" y="34"/>
                  </a:lnTo>
                  <a:lnTo>
                    <a:pt x="142" y="32"/>
                  </a:lnTo>
                  <a:lnTo>
                    <a:pt x="140" y="30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8" y="23"/>
                  </a:lnTo>
                  <a:lnTo>
                    <a:pt x="136" y="19"/>
                  </a:lnTo>
                  <a:lnTo>
                    <a:pt x="132" y="17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3" y="13"/>
                  </a:lnTo>
                  <a:lnTo>
                    <a:pt x="121" y="8"/>
                  </a:lnTo>
                  <a:lnTo>
                    <a:pt x="119" y="4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0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8" y="8"/>
                  </a:lnTo>
                  <a:lnTo>
                    <a:pt x="108" y="10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4" y="17"/>
                  </a:lnTo>
                  <a:lnTo>
                    <a:pt x="102" y="19"/>
                  </a:lnTo>
                  <a:lnTo>
                    <a:pt x="100" y="23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87" y="40"/>
                  </a:lnTo>
                  <a:lnTo>
                    <a:pt x="79" y="44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55" y="55"/>
                  </a:lnTo>
                  <a:lnTo>
                    <a:pt x="51" y="61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1" y="85"/>
                  </a:lnTo>
                  <a:lnTo>
                    <a:pt x="38" y="85"/>
                  </a:lnTo>
                  <a:lnTo>
                    <a:pt x="36" y="83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3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1" y="59"/>
                  </a:lnTo>
                  <a:lnTo>
                    <a:pt x="7" y="6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5" y="99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6"/>
                  </a:lnTo>
                  <a:lnTo>
                    <a:pt x="9" y="110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6" y="123"/>
                  </a:lnTo>
                  <a:lnTo>
                    <a:pt x="30" y="129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43" y="148"/>
                  </a:lnTo>
                  <a:lnTo>
                    <a:pt x="45" y="152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64" y="197"/>
                  </a:lnTo>
                  <a:lnTo>
                    <a:pt x="72" y="212"/>
                  </a:lnTo>
                  <a:lnTo>
                    <a:pt x="79" y="222"/>
                  </a:lnTo>
                  <a:lnTo>
                    <a:pt x="79" y="222"/>
                  </a:lnTo>
                  <a:lnTo>
                    <a:pt x="89" y="237"/>
                  </a:lnTo>
                  <a:lnTo>
                    <a:pt x="89" y="241"/>
                  </a:lnTo>
                  <a:lnTo>
                    <a:pt x="89" y="246"/>
                  </a:lnTo>
                  <a:lnTo>
                    <a:pt x="89" y="246"/>
                  </a:lnTo>
                  <a:lnTo>
                    <a:pt x="89" y="248"/>
                  </a:lnTo>
                  <a:lnTo>
                    <a:pt x="89" y="252"/>
                  </a:lnTo>
                  <a:lnTo>
                    <a:pt x="91" y="258"/>
                  </a:lnTo>
                  <a:lnTo>
                    <a:pt x="96" y="261"/>
                  </a:lnTo>
                  <a:lnTo>
                    <a:pt x="96" y="261"/>
                  </a:lnTo>
                  <a:lnTo>
                    <a:pt x="106" y="269"/>
                  </a:lnTo>
                  <a:lnTo>
                    <a:pt x="115" y="275"/>
                  </a:lnTo>
                  <a:lnTo>
                    <a:pt x="125" y="282"/>
                  </a:lnTo>
                  <a:lnTo>
                    <a:pt x="125" y="282"/>
                  </a:lnTo>
                  <a:lnTo>
                    <a:pt x="155" y="297"/>
                  </a:lnTo>
                  <a:lnTo>
                    <a:pt x="168" y="305"/>
                  </a:lnTo>
                  <a:lnTo>
                    <a:pt x="176" y="314"/>
                  </a:lnTo>
                  <a:lnTo>
                    <a:pt x="176" y="314"/>
                  </a:lnTo>
                  <a:lnTo>
                    <a:pt x="180" y="318"/>
                  </a:lnTo>
                  <a:lnTo>
                    <a:pt x="187" y="324"/>
                  </a:lnTo>
                  <a:lnTo>
                    <a:pt x="197" y="328"/>
                  </a:lnTo>
                  <a:lnTo>
                    <a:pt x="197" y="328"/>
                  </a:lnTo>
                  <a:lnTo>
                    <a:pt x="197" y="333"/>
                  </a:lnTo>
                  <a:lnTo>
                    <a:pt x="197" y="333"/>
                  </a:lnTo>
                  <a:lnTo>
                    <a:pt x="202" y="331"/>
                  </a:lnTo>
                  <a:lnTo>
                    <a:pt x="202" y="331"/>
                  </a:lnTo>
                  <a:lnTo>
                    <a:pt x="206" y="326"/>
                  </a:lnTo>
                  <a:lnTo>
                    <a:pt x="208" y="322"/>
                  </a:lnTo>
                  <a:lnTo>
                    <a:pt x="210" y="316"/>
                  </a:lnTo>
                  <a:lnTo>
                    <a:pt x="210" y="3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7">
              <a:extLst>
                <a:ext uri="{FF2B5EF4-FFF2-40B4-BE49-F238E27FC236}">
                  <a16:creationId xmlns:a16="http://schemas.microsoft.com/office/drawing/2014/main" id="{4893CC19-9E7B-4DBE-8A20-B6D3C5FEC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472" y="3038797"/>
              <a:ext cx="265703" cy="222500"/>
            </a:xfrm>
            <a:custGeom>
              <a:avLst/>
              <a:gdLst>
                <a:gd name="T0" fmla="*/ 9 w 246"/>
                <a:gd name="T1" fmla="*/ 28 h 206"/>
                <a:gd name="T2" fmla="*/ 4 w 246"/>
                <a:gd name="T3" fmla="*/ 47 h 206"/>
                <a:gd name="T4" fmla="*/ 2 w 246"/>
                <a:gd name="T5" fmla="*/ 55 h 206"/>
                <a:gd name="T6" fmla="*/ 11 w 246"/>
                <a:gd name="T7" fmla="*/ 58 h 206"/>
                <a:gd name="T8" fmla="*/ 17 w 246"/>
                <a:gd name="T9" fmla="*/ 66 h 206"/>
                <a:gd name="T10" fmla="*/ 17 w 246"/>
                <a:gd name="T11" fmla="*/ 85 h 206"/>
                <a:gd name="T12" fmla="*/ 30 w 246"/>
                <a:gd name="T13" fmla="*/ 94 h 206"/>
                <a:gd name="T14" fmla="*/ 60 w 246"/>
                <a:gd name="T15" fmla="*/ 96 h 206"/>
                <a:gd name="T16" fmla="*/ 79 w 246"/>
                <a:gd name="T17" fmla="*/ 108 h 206"/>
                <a:gd name="T18" fmla="*/ 106 w 246"/>
                <a:gd name="T19" fmla="*/ 108 h 206"/>
                <a:gd name="T20" fmla="*/ 102 w 246"/>
                <a:gd name="T21" fmla="*/ 121 h 206"/>
                <a:gd name="T22" fmla="*/ 102 w 246"/>
                <a:gd name="T23" fmla="*/ 147 h 206"/>
                <a:gd name="T24" fmla="*/ 108 w 246"/>
                <a:gd name="T25" fmla="*/ 159 h 206"/>
                <a:gd name="T26" fmla="*/ 108 w 246"/>
                <a:gd name="T27" fmla="*/ 172 h 206"/>
                <a:gd name="T28" fmla="*/ 112 w 246"/>
                <a:gd name="T29" fmla="*/ 183 h 206"/>
                <a:gd name="T30" fmla="*/ 123 w 246"/>
                <a:gd name="T31" fmla="*/ 202 h 206"/>
                <a:gd name="T32" fmla="*/ 134 w 246"/>
                <a:gd name="T33" fmla="*/ 206 h 206"/>
                <a:gd name="T34" fmla="*/ 142 w 246"/>
                <a:gd name="T35" fmla="*/ 204 h 206"/>
                <a:gd name="T36" fmla="*/ 155 w 246"/>
                <a:gd name="T37" fmla="*/ 197 h 206"/>
                <a:gd name="T38" fmla="*/ 168 w 246"/>
                <a:gd name="T39" fmla="*/ 191 h 206"/>
                <a:gd name="T40" fmla="*/ 178 w 246"/>
                <a:gd name="T41" fmla="*/ 183 h 206"/>
                <a:gd name="T42" fmla="*/ 180 w 246"/>
                <a:gd name="T43" fmla="*/ 174 h 206"/>
                <a:gd name="T44" fmla="*/ 170 w 246"/>
                <a:gd name="T45" fmla="*/ 172 h 206"/>
                <a:gd name="T46" fmla="*/ 165 w 246"/>
                <a:gd name="T47" fmla="*/ 164 h 206"/>
                <a:gd name="T48" fmla="*/ 163 w 246"/>
                <a:gd name="T49" fmla="*/ 151 h 206"/>
                <a:gd name="T50" fmla="*/ 157 w 246"/>
                <a:gd name="T51" fmla="*/ 144 h 206"/>
                <a:gd name="T52" fmla="*/ 170 w 246"/>
                <a:gd name="T53" fmla="*/ 147 h 206"/>
                <a:gd name="T54" fmla="*/ 187 w 246"/>
                <a:gd name="T55" fmla="*/ 151 h 206"/>
                <a:gd name="T56" fmla="*/ 191 w 246"/>
                <a:gd name="T57" fmla="*/ 155 h 206"/>
                <a:gd name="T58" fmla="*/ 197 w 246"/>
                <a:gd name="T59" fmla="*/ 144 h 206"/>
                <a:gd name="T60" fmla="*/ 210 w 246"/>
                <a:gd name="T61" fmla="*/ 144 h 206"/>
                <a:gd name="T62" fmla="*/ 229 w 246"/>
                <a:gd name="T63" fmla="*/ 134 h 206"/>
                <a:gd name="T64" fmla="*/ 220 w 246"/>
                <a:gd name="T65" fmla="*/ 115 h 206"/>
                <a:gd name="T66" fmla="*/ 223 w 246"/>
                <a:gd name="T67" fmla="*/ 106 h 206"/>
                <a:gd name="T68" fmla="*/ 225 w 246"/>
                <a:gd name="T69" fmla="*/ 98 h 206"/>
                <a:gd name="T70" fmla="*/ 237 w 246"/>
                <a:gd name="T71" fmla="*/ 94 h 206"/>
                <a:gd name="T72" fmla="*/ 231 w 246"/>
                <a:gd name="T73" fmla="*/ 85 h 206"/>
                <a:gd name="T74" fmla="*/ 242 w 246"/>
                <a:gd name="T75" fmla="*/ 72 h 206"/>
                <a:gd name="T76" fmla="*/ 220 w 246"/>
                <a:gd name="T77" fmla="*/ 64 h 206"/>
                <a:gd name="T78" fmla="*/ 220 w 246"/>
                <a:gd name="T79" fmla="*/ 60 h 206"/>
                <a:gd name="T80" fmla="*/ 225 w 246"/>
                <a:gd name="T81" fmla="*/ 47 h 206"/>
                <a:gd name="T82" fmla="*/ 199 w 246"/>
                <a:gd name="T83" fmla="*/ 41 h 206"/>
                <a:gd name="T84" fmla="*/ 201 w 246"/>
                <a:gd name="T85" fmla="*/ 30 h 206"/>
                <a:gd name="T86" fmla="*/ 193 w 246"/>
                <a:gd name="T87" fmla="*/ 26 h 206"/>
                <a:gd name="T88" fmla="*/ 151 w 246"/>
                <a:gd name="T89" fmla="*/ 38 h 206"/>
                <a:gd name="T90" fmla="*/ 136 w 246"/>
                <a:gd name="T91" fmla="*/ 32 h 206"/>
                <a:gd name="T92" fmla="*/ 117 w 246"/>
                <a:gd name="T93" fmla="*/ 28 h 206"/>
                <a:gd name="T94" fmla="*/ 96 w 246"/>
                <a:gd name="T95" fmla="*/ 26 h 206"/>
                <a:gd name="T96" fmla="*/ 91 w 246"/>
                <a:gd name="T97" fmla="*/ 13 h 206"/>
                <a:gd name="T98" fmla="*/ 74 w 246"/>
                <a:gd name="T99" fmla="*/ 9 h 206"/>
                <a:gd name="T100" fmla="*/ 66 w 246"/>
                <a:gd name="T101" fmla="*/ 0 h 206"/>
                <a:gd name="T102" fmla="*/ 60 w 246"/>
                <a:gd name="T103" fmla="*/ 11 h 206"/>
                <a:gd name="T104" fmla="*/ 36 w 246"/>
                <a:gd name="T105" fmla="*/ 26 h 206"/>
                <a:gd name="T106" fmla="*/ 43 w 246"/>
                <a:gd name="T107" fmla="*/ 45 h 206"/>
                <a:gd name="T108" fmla="*/ 38 w 246"/>
                <a:gd name="T109" fmla="*/ 55 h 206"/>
                <a:gd name="T110" fmla="*/ 24 w 246"/>
                <a:gd name="T111" fmla="*/ 45 h 206"/>
                <a:gd name="T112" fmla="*/ 30 w 246"/>
                <a:gd name="T113" fmla="*/ 26 h 206"/>
                <a:gd name="T114" fmla="*/ 28 w 246"/>
                <a:gd name="T115" fmla="*/ 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6" h="206">
                  <a:moveTo>
                    <a:pt x="24" y="13"/>
                  </a:moveTo>
                  <a:lnTo>
                    <a:pt x="24" y="13"/>
                  </a:lnTo>
                  <a:lnTo>
                    <a:pt x="13" y="24"/>
                  </a:lnTo>
                  <a:lnTo>
                    <a:pt x="9" y="28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41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9" y="55"/>
                  </a:lnTo>
                  <a:lnTo>
                    <a:pt x="11" y="55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3" y="62"/>
                  </a:lnTo>
                  <a:lnTo>
                    <a:pt x="15" y="64"/>
                  </a:lnTo>
                  <a:lnTo>
                    <a:pt x="17" y="66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17" y="77"/>
                  </a:lnTo>
                  <a:lnTo>
                    <a:pt x="17" y="85"/>
                  </a:lnTo>
                  <a:lnTo>
                    <a:pt x="19" y="89"/>
                  </a:lnTo>
                  <a:lnTo>
                    <a:pt x="21" y="91"/>
                  </a:lnTo>
                  <a:lnTo>
                    <a:pt x="26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49" y="91"/>
                  </a:lnTo>
                  <a:lnTo>
                    <a:pt x="55" y="94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6" y="102"/>
                  </a:lnTo>
                  <a:lnTo>
                    <a:pt x="72" y="106"/>
                  </a:lnTo>
                  <a:lnTo>
                    <a:pt x="79" y="108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02" y="106"/>
                  </a:lnTo>
                  <a:lnTo>
                    <a:pt x="106" y="108"/>
                  </a:lnTo>
                  <a:lnTo>
                    <a:pt x="108" y="111"/>
                  </a:lnTo>
                  <a:lnTo>
                    <a:pt x="106" y="113"/>
                  </a:lnTo>
                  <a:lnTo>
                    <a:pt x="106" y="113"/>
                  </a:lnTo>
                  <a:lnTo>
                    <a:pt x="102" y="121"/>
                  </a:lnTo>
                  <a:lnTo>
                    <a:pt x="100" y="130"/>
                  </a:lnTo>
                  <a:lnTo>
                    <a:pt x="100" y="140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08" y="153"/>
                  </a:lnTo>
                  <a:lnTo>
                    <a:pt x="110" y="157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06" y="166"/>
                  </a:lnTo>
                  <a:lnTo>
                    <a:pt x="106" y="170"/>
                  </a:lnTo>
                  <a:lnTo>
                    <a:pt x="108" y="172"/>
                  </a:lnTo>
                  <a:lnTo>
                    <a:pt x="108" y="172"/>
                  </a:lnTo>
                  <a:lnTo>
                    <a:pt x="110" y="176"/>
                  </a:lnTo>
                  <a:lnTo>
                    <a:pt x="112" y="178"/>
                  </a:lnTo>
                  <a:lnTo>
                    <a:pt x="112" y="183"/>
                  </a:lnTo>
                  <a:lnTo>
                    <a:pt x="112" y="183"/>
                  </a:lnTo>
                  <a:lnTo>
                    <a:pt x="108" y="183"/>
                  </a:lnTo>
                  <a:lnTo>
                    <a:pt x="108" y="183"/>
                  </a:lnTo>
                  <a:lnTo>
                    <a:pt x="117" y="193"/>
                  </a:lnTo>
                  <a:lnTo>
                    <a:pt x="123" y="202"/>
                  </a:lnTo>
                  <a:lnTo>
                    <a:pt x="123" y="202"/>
                  </a:lnTo>
                  <a:lnTo>
                    <a:pt x="129" y="206"/>
                  </a:lnTo>
                  <a:lnTo>
                    <a:pt x="132" y="206"/>
                  </a:lnTo>
                  <a:lnTo>
                    <a:pt x="134" y="206"/>
                  </a:lnTo>
                  <a:lnTo>
                    <a:pt x="134" y="206"/>
                  </a:lnTo>
                  <a:lnTo>
                    <a:pt x="138" y="204"/>
                  </a:lnTo>
                  <a:lnTo>
                    <a:pt x="142" y="204"/>
                  </a:lnTo>
                  <a:lnTo>
                    <a:pt x="142" y="204"/>
                  </a:lnTo>
                  <a:lnTo>
                    <a:pt x="146" y="204"/>
                  </a:lnTo>
                  <a:lnTo>
                    <a:pt x="148" y="204"/>
                  </a:lnTo>
                  <a:lnTo>
                    <a:pt x="155" y="197"/>
                  </a:lnTo>
                  <a:lnTo>
                    <a:pt x="155" y="197"/>
                  </a:lnTo>
                  <a:lnTo>
                    <a:pt x="159" y="195"/>
                  </a:lnTo>
                  <a:lnTo>
                    <a:pt x="163" y="195"/>
                  </a:lnTo>
                  <a:lnTo>
                    <a:pt x="165" y="195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70" y="185"/>
                  </a:lnTo>
                  <a:lnTo>
                    <a:pt x="178" y="183"/>
                  </a:lnTo>
                  <a:lnTo>
                    <a:pt x="178" y="183"/>
                  </a:lnTo>
                  <a:lnTo>
                    <a:pt x="180" y="180"/>
                  </a:lnTo>
                  <a:lnTo>
                    <a:pt x="182" y="178"/>
                  </a:lnTo>
                  <a:lnTo>
                    <a:pt x="182" y="176"/>
                  </a:lnTo>
                  <a:lnTo>
                    <a:pt x="180" y="174"/>
                  </a:lnTo>
                  <a:lnTo>
                    <a:pt x="180" y="174"/>
                  </a:lnTo>
                  <a:lnTo>
                    <a:pt x="174" y="176"/>
                  </a:lnTo>
                  <a:lnTo>
                    <a:pt x="172" y="176"/>
                  </a:lnTo>
                  <a:lnTo>
                    <a:pt x="170" y="172"/>
                  </a:lnTo>
                  <a:lnTo>
                    <a:pt x="170" y="172"/>
                  </a:lnTo>
                  <a:lnTo>
                    <a:pt x="170" y="168"/>
                  </a:lnTo>
                  <a:lnTo>
                    <a:pt x="168" y="166"/>
                  </a:lnTo>
                  <a:lnTo>
                    <a:pt x="165" y="164"/>
                  </a:lnTo>
                  <a:lnTo>
                    <a:pt x="165" y="161"/>
                  </a:lnTo>
                  <a:lnTo>
                    <a:pt x="165" y="161"/>
                  </a:lnTo>
                  <a:lnTo>
                    <a:pt x="165" y="153"/>
                  </a:lnTo>
                  <a:lnTo>
                    <a:pt x="163" y="151"/>
                  </a:lnTo>
                  <a:lnTo>
                    <a:pt x="159" y="149"/>
                  </a:lnTo>
                  <a:lnTo>
                    <a:pt x="159" y="149"/>
                  </a:lnTo>
                  <a:lnTo>
                    <a:pt x="157" y="147"/>
                  </a:lnTo>
                  <a:lnTo>
                    <a:pt x="157" y="144"/>
                  </a:lnTo>
                  <a:lnTo>
                    <a:pt x="161" y="144"/>
                  </a:lnTo>
                  <a:lnTo>
                    <a:pt x="165" y="144"/>
                  </a:lnTo>
                  <a:lnTo>
                    <a:pt x="170" y="147"/>
                  </a:lnTo>
                  <a:lnTo>
                    <a:pt x="170" y="147"/>
                  </a:lnTo>
                  <a:lnTo>
                    <a:pt x="174" y="147"/>
                  </a:lnTo>
                  <a:lnTo>
                    <a:pt x="178" y="149"/>
                  </a:lnTo>
                  <a:lnTo>
                    <a:pt x="182" y="149"/>
                  </a:lnTo>
                  <a:lnTo>
                    <a:pt x="187" y="151"/>
                  </a:lnTo>
                  <a:lnTo>
                    <a:pt x="187" y="151"/>
                  </a:lnTo>
                  <a:lnTo>
                    <a:pt x="187" y="153"/>
                  </a:lnTo>
                  <a:lnTo>
                    <a:pt x="189" y="155"/>
                  </a:lnTo>
                  <a:lnTo>
                    <a:pt x="191" y="155"/>
                  </a:lnTo>
                  <a:lnTo>
                    <a:pt x="193" y="151"/>
                  </a:lnTo>
                  <a:lnTo>
                    <a:pt x="193" y="151"/>
                  </a:lnTo>
                  <a:lnTo>
                    <a:pt x="193" y="149"/>
                  </a:lnTo>
                  <a:lnTo>
                    <a:pt x="197" y="144"/>
                  </a:lnTo>
                  <a:lnTo>
                    <a:pt x="201" y="144"/>
                  </a:lnTo>
                  <a:lnTo>
                    <a:pt x="206" y="144"/>
                  </a:lnTo>
                  <a:lnTo>
                    <a:pt x="206" y="144"/>
                  </a:lnTo>
                  <a:lnTo>
                    <a:pt x="210" y="144"/>
                  </a:lnTo>
                  <a:lnTo>
                    <a:pt x="216" y="142"/>
                  </a:lnTo>
                  <a:lnTo>
                    <a:pt x="227" y="136"/>
                  </a:lnTo>
                  <a:lnTo>
                    <a:pt x="227" y="136"/>
                  </a:lnTo>
                  <a:lnTo>
                    <a:pt x="229" y="134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18" y="113"/>
                  </a:lnTo>
                  <a:lnTo>
                    <a:pt x="220" y="111"/>
                  </a:lnTo>
                  <a:lnTo>
                    <a:pt x="220" y="108"/>
                  </a:lnTo>
                  <a:lnTo>
                    <a:pt x="223" y="106"/>
                  </a:lnTo>
                  <a:lnTo>
                    <a:pt x="223" y="106"/>
                  </a:lnTo>
                  <a:lnTo>
                    <a:pt x="223" y="102"/>
                  </a:lnTo>
                  <a:lnTo>
                    <a:pt x="223" y="100"/>
                  </a:lnTo>
                  <a:lnTo>
                    <a:pt x="225" y="98"/>
                  </a:lnTo>
                  <a:lnTo>
                    <a:pt x="231" y="98"/>
                  </a:lnTo>
                  <a:lnTo>
                    <a:pt x="231" y="98"/>
                  </a:lnTo>
                  <a:lnTo>
                    <a:pt x="235" y="96"/>
                  </a:lnTo>
                  <a:lnTo>
                    <a:pt x="237" y="94"/>
                  </a:lnTo>
                  <a:lnTo>
                    <a:pt x="235" y="89"/>
                  </a:lnTo>
                  <a:lnTo>
                    <a:pt x="233" y="87"/>
                  </a:lnTo>
                  <a:lnTo>
                    <a:pt x="233" y="87"/>
                  </a:lnTo>
                  <a:lnTo>
                    <a:pt x="231" y="85"/>
                  </a:lnTo>
                  <a:lnTo>
                    <a:pt x="233" y="81"/>
                  </a:lnTo>
                  <a:lnTo>
                    <a:pt x="240" y="74"/>
                  </a:lnTo>
                  <a:lnTo>
                    <a:pt x="240" y="74"/>
                  </a:lnTo>
                  <a:lnTo>
                    <a:pt x="242" y="72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3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20" y="60"/>
                  </a:lnTo>
                  <a:lnTo>
                    <a:pt x="223" y="55"/>
                  </a:lnTo>
                  <a:lnTo>
                    <a:pt x="225" y="49"/>
                  </a:lnTo>
                  <a:lnTo>
                    <a:pt x="225" y="49"/>
                  </a:lnTo>
                  <a:lnTo>
                    <a:pt x="225" y="47"/>
                  </a:lnTo>
                  <a:lnTo>
                    <a:pt x="223" y="45"/>
                  </a:lnTo>
                  <a:lnTo>
                    <a:pt x="214" y="43"/>
                  </a:lnTo>
                  <a:lnTo>
                    <a:pt x="199" y="41"/>
                  </a:lnTo>
                  <a:lnTo>
                    <a:pt x="199" y="41"/>
                  </a:lnTo>
                  <a:lnTo>
                    <a:pt x="195" y="38"/>
                  </a:lnTo>
                  <a:lnTo>
                    <a:pt x="193" y="34"/>
                  </a:lnTo>
                  <a:lnTo>
                    <a:pt x="195" y="32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204" y="28"/>
                  </a:lnTo>
                  <a:lnTo>
                    <a:pt x="199" y="28"/>
                  </a:lnTo>
                  <a:lnTo>
                    <a:pt x="193" y="26"/>
                  </a:lnTo>
                  <a:lnTo>
                    <a:pt x="187" y="26"/>
                  </a:lnTo>
                  <a:lnTo>
                    <a:pt x="187" y="26"/>
                  </a:lnTo>
                  <a:lnTo>
                    <a:pt x="168" y="30"/>
                  </a:lnTo>
                  <a:lnTo>
                    <a:pt x="151" y="38"/>
                  </a:lnTo>
                  <a:lnTo>
                    <a:pt x="151" y="38"/>
                  </a:lnTo>
                  <a:lnTo>
                    <a:pt x="148" y="38"/>
                  </a:lnTo>
                  <a:lnTo>
                    <a:pt x="144" y="38"/>
                  </a:lnTo>
                  <a:lnTo>
                    <a:pt x="136" y="32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0" y="30"/>
                  </a:lnTo>
                  <a:lnTo>
                    <a:pt x="102" y="30"/>
                  </a:lnTo>
                  <a:lnTo>
                    <a:pt x="96" y="28"/>
                  </a:lnTo>
                  <a:lnTo>
                    <a:pt x="96" y="26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17"/>
                  </a:lnTo>
                  <a:lnTo>
                    <a:pt x="91" y="13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74" y="9"/>
                  </a:lnTo>
                  <a:lnTo>
                    <a:pt x="72" y="5"/>
                  </a:lnTo>
                  <a:lnTo>
                    <a:pt x="7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2" y="2"/>
                  </a:lnTo>
                  <a:lnTo>
                    <a:pt x="62" y="5"/>
                  </a:lnTo>
                  <a:lnTo>
                    <a:pt x="62" y="9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47" y="17"/>
                  </a:lnTo>
                  <a:lnTo>
                    <a:pt x="40" y="22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0" y="38"/>
                  </a:lnTo>
                  <a:lnTo>
                    <a:pt x="43" y="45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0" y="53"/>
                  </a:lnTo>
                  <a:lnTo>
                    <a:pt x="38" y="55"/>
                  </a:lnTo>
                  <a:lnTo>
                    <a:pt x="32" y="53"/>
                  </a:lnTo>
                  <a:lnTo>
                    <a:pt x="28" y="51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8">
              <a:extLst>
                <a:ext uri="{FF2B5EF4-FFF2-40B4-BE49-F238E27FC236}">
                  <a16:creationId xmlns:a16="http://schemas.microsoft.com/office/drawing/2014/main" id="{A461EAA7-4DD2-473C-92BF-D439DAAD4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738" y="3155447"/>
              <a:ext cx="79927" cy="85328"/>
            </a:xfrm>
            <a:custGeom>
              <a:avLst/>
              <a:gdLst>
                <a:gd name="T0" fmla="*/ 17 w 74"/>
                <a:gd name="T1" fmla="*/ 15 h 79"/>
                <a:gd name="T2" fmla="*/ 17 w 74"/>
                <a:gd name="T3" fmla="*/ 15 h 79"/>
                <a:gd name="T4" fmla="*/ 17 w 74"/>
                <a:gd name="T5" fmla="*/ 17 h 79"/>
                <a:gd name="T6" fmla="*/ 14 w 74"/>
                <a:gd name="T7" fmla="*/ 22 h 79"/>
                <a:gd name="T8" fmla="*/ 8 w 74"/>
                <a:gd name="T9" fmla="*/ 24 h 79"/>
                <a:gd name="T10" fmla="*/ 8 w 74"/>
                <a:gd name="T11" fmla="*/ 24 h 79"/>
                <a:gd name="T12" fmla="*/ 4 w 74"/>
                <a:gd name="T13" fmla="*/ 26 h 79"/>
                <a:gd name="T14" fmla="*/ 4 w 74"/>
                <a:gd name="T15" fmla="*/ 30 h 79"/>
                <a:gd name="T16" fmla="*/ 2 w 74"/>
                <a:gd name="T17" fmla="*/ 34 h 79"/>
                <a:gd name="T18" fmla="*/ 0 w 74"/>
                <a:gd name="T19" fmla="*/ 39 h 79"/>
                <a:gd name="T20" fmla="*/ 0 w 74"/>
                <a:gd name="T21" fmla="*/ 39 h 79"/>
                <a:gd name="T22" fmla="*/ 0 w 74"/>
                <a:gd name="T23" fmla="*/ 41 h 79"/>
                <a:gd name="T24" fmla="*/ 2 w 74"/>
                <a:gd name="T25" fmla="*/ 43 h 79"/>
                <a:gd name="T26" fmla="*/ 6 w 74"/>
                <a:gd name="T27" fmla="*/ 47 h 79"/>
                <a:gd name="T28" fmla="*/ 12 w 74"/>
                <a:gd name="T29" fmla="*/ 51 h 79"/>
                <a:gd name="T30" fmla="*/ 14 w 74"/>
                <a:gd name="T31" fmla="*/ 58 h 79"/>
                <a:gd name="T32" fmla="*/ 14 w 74"/>
                <a:gd name="T33" fmla="*/ 58 h 79"/>
                <a:gd name="T34" fmla="*/ 25 w 74"/>
                <a:gd name="T35" fmla="*/ 77 h 79"/>
                <a:gd name="T36" fmla="*/ 25 w 74"/>
                <a:gd name="T37" fmla="*/ 77 h 79"/>
                <a:gd name="T38" fmla="*/ 31 w 74"/>
                <a:gd name="T39" fmla="*/ 79 h 79"/>
                <a:gd name="T40" fmla="*/ 36 w 74"/>
                <a:gd name="T41" fmla="*/ 79 h 79"/>
                <a:gd name="T42" fmla="*/ 36 w 74"/>
                <a:gd name="T43" fmla="*/ 79 h 79"/>
                <a:gd name="T44" fmla="*/ 38 w 74"/>
                <a:gd name="T45" fmla="*/ 75 h 79"/>
                <a:gd name="T46" fmla="*/ 38 w 74"/>
                <a:gd name="T47" fmla="*/ 70 h 79"/>
                <a:gd name="T48" fmla="*/ 38 w 74"/>
                <a:gd name="T49" fmla="*/ 68 h 79"/>
                <a:gd name="T50" fmla="*/ 42 w 74"/>
                <a:gd name="T51" fmla="*/ 66 h 79"/>
                <a:gd name="T52" fmla="*/ 42 w 74"/>
                <a:gd name="T53" fmla="*/ 66 h 79"/>
                <a:gd name="T54" fmla="*/ 55 w 74"/>
                <a:gd name="T55" fmla="*/ 66 h 79"/>
                <a:gd name="T56" fmla="*/ 59 w 74"/>
                <a:gd name="T57" fmla="*/ 66 h 79"/>
                <a:gd name="T58" fmla="*/ 61 w 74"/>
                <a:gd name="T59" fmla="*/ 66 h 79"/>
                <a:gd name="T60" fmla="*/ 61 w 74"/>
                <a:gd name="T61" fmla="*/ 66 h 79"/>
                <a:gd name="T62" fmla="*/ 63 w 74"/>
                <a:gd name="T63" fmla="*/ 70 h 79"/>
                <a:gd name="T64" fmla="*/ 63 w 74"/>
                <a:gd name="T65" fmla="*/ 70 h 79"/>
                <a:gd name="T66" fmla="*/ 70 w 74"/>
                <a:gd name="T67" fmla="*/ 62 h 79"/>
                <a:gd name="T68" fmla="*/ 70 w 74"/>
                <a:gd name="T69" fmla="*/ 62 h 79"/>
                <a:gd name="T70" fmla="*/ 70 w 74"/>
                <a:gd name="T71" fmla="*/ 51 h 79"/>
                <a:gd name="T72" fmla="*/ 70 w 74"/>
                <a:gd name="T73" fmla="*/ 45 h 79"/>
                <a:gd name="T74" fmla="*/ 67 w 74"/>
                <a:gd name="T75" fmla="*/ 36 h 79"/>
                <a:gd name="T76" fmla="*/ 67 w 74"/>
                <a:gd name="T77" fmla="*/ 36 h 79"/>
                <a:gd name="T78" fmla="*/ 65 w 74"/>
                <a:gd name="T79" fmla="*/ 32 h 79"/>
                <a:gd name="T80" fmla="*/ 65 w 74"/>
                <a:gd name="T81" fmla="*/ 26 h 79"/>
                <a:gd name="T82" fmla="*/ 67 w 74"/>
                <a:gd name="T83" fmla="*/ 19 h 79"/>
                <a:gd name="T84" fmla="*/ 70 w 74"/>
                <a:gd name="T85" fmla="*/ 15 h 79"/>
                <a:gd name="T86" fmla="*/ 70 w 74"/>
                <a:gd name="T87" fmla="*/ 15 h 79"/>
                <a:gd name="T88" fmla="*/ 74 w 74"/>
                <a:gd name="T89" fmla="*/ 7 h 79"/>
                <a:gd name="T90" fmla="*/ 74 w 74"/>
                <a:gd name="T91" fmla="*/ 7 h 79"/>
                <a:gd name="T92" fmla="*/ 65 w 74"/>
                <a:gd name="T93" fmla="*/ 5 h 79"/>
                <a:gd name="T94" fmla="*/ 57 w 74"/>
                <a:gd name="T95" fmla="*/ 3 h 79"/>
                <a:gd name="T96" fmla="*/ 57 w 74"/>
                <a:gd name="T97" fmla="*/ 3 h 79"/>
                <a:gd name="T98" fmla="*/ 42 w 74"/>
                <a:gd name="T99" fmla="*/ 5 h 79"/>
                <a:gd name="T100" fmla="*/ 38 w 74"/>
                <a:gd name="T101" fmla="*/ 5 h 79"/>
                <a:gd name="T102" fmla="*/ 34 w 74"/>
                <a:gd name="T103" fmla="*/ 3 h 79"/>
                <a:gd name="T104" fmla="*/ 34 w 74"/>
                <a:gd name="T105" fmla="*/ 3 h 79"/>
                <a:gd name="T106" fmla="*/ 29 w 74"/>
                <a:gd name="T107" fmla="*/ 0 h 79"/>
                <a:gd name="T108" fmla="*/ 27 w 74"/>
                <a:gd name="T109" fmla="*/ 0 h 79"/>
                <a:gd name="T110" fmla="*/ 23 w 74"/>
                <a:gd name="T111" fmla="*/ 0 h 79"/>
                <a:gd name="T112" fmla="*/ 19 w 74"/>
                <a:gd name="T113" fmla="*/ 3 h 79"/>
                <a:gd name="T114" fmla="*/ 19 w 74"/>
                <a:gd name="T115" fmla="*/ 3 h 79"/>
                <a:gd name="T116" fmla="*/ 19 w 74"/>
                <a:gd name="T117" fmla="*/ 3 h 79"/>
                <a:gd name="T118" fmla="*/ 19 w 74"/>
                <a:gd name="T119" fmla="*/ 3 h 79"/>
                <a:gd name="T120" fmla="*/ 17 w 74"/>
                <a:gd name="T121" fmla="*/ 9 h 79"/>
                <a:gd name="T122" fmla="*/ 17 w 74"/>
                <a:gd name="T123" fmla="*/ 15 h 79"/>
                <a:gd name="T124" fmla="*/ 17 w 74"/>
                <a:gd name="T125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" h="79">
                  <a:moveTo>
                    <a:pt x="17" y="15"/>
                  </a:moveTo>
                  <a:lnTo>
                    <a:pt x="17" y="15"/>
                  </a:lnTo>
                  <a:lnTo>
                    <a:pt x="17" y="17"/>
                  </a:lnTo>
                  <a:lnTo>
                    <a:pt x="14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2" y="3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31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8" y="75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5" y="66"/>
                  </a:lnTo>
                  <a:lnTo>
                    <a:pt x="59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51"/>
                  </a:lnTo>
                  <a:lnTo>
                    <a:pt x="70" y="45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5" y="32"/>
                  </a:lnTo>
                  <a:lnTo>
                    <a:pt x="65" y="26"/>
                  </a:lnTo>
                  <a:lnTo>
                    <a:pt x="67" y="19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65" y="5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42" y="5"/>
                  </a:lnTo>
                  <a:lnTo>
                    <a:pt x="38" y="5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9">
              <a:extLst>
                <a:ext uri="{FF2B5EF4-FFF2-40B4-BE49-F238E27FC236}">
                  <a16:creationId xmlns:a16="http://schemas.microsoft.com/office/drawing/2014/main" id="{3D0B9E82-F60E-43D6-AC2A-971FB01EC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933" y="3110083"/>
              <a:ext cx="91808" cy="139333"/>
            </a:xfrm>
            <a:custGeom>
              <a:avLst/>
              <a:gdLst>
                <a:gd name="T0" fmla="*/ 22 w 85"/>
                <a:gd name="T1" fmla="*/ 8 h 129"/>
                <a:gd name="T2" fmla="*/ 13 w 85"/>
                <a:gd name="T3" fmla="*/ 19 h 129"/>
                <a:gd name="T4" fmla="*/ 15 w 85"/>
                <a:gd name="T5" fmla="*/ 21 h 129"/>
                <a:gd name="T6" fmla="*/ 19 w 85"/>
                <a:gd name="T7" fmla="*/ 28 h 129"/>
                <a:gd name="T8" fmla="*/ 13 w 85"/>
                <a:gd name="T9" fmla="*/ 32 h 129"/>
                <a:gd name="T10" fmla="*/ 7 w 85"/>
                <a:gd name="T11" fmla="*/ 32 h 129"/>
                <a:gd name="T12" fmla="*/ 5 w 85"/>
                <a:gd name="T13" fmla="*/ 36 h 129"/>
                <a:gd name="T14" fmla="*/ 5 w 85"/>
                <a:gd name="T15" fmla="*/ 40 h 129"/>
                <a:gd name="T16" fmla="*/ 2 w 85"/>
                <a:gd name="T17" fmla="*/ 45 h 129"/>
                <a:gd name="T18" fmla="*/ 2 w 85"/>
                <a:gd name="T19" fmla="*/ 49 h 129"/>
                <a:gd name="T20" fmla="*/ 13 w 85"/>
                <a:gd name="T21" fmla="*/ 64 h 129"/>
                <a:gd name="T22" fmla="*/ 15 w 85"/>
                <a:gd name="T23" fmla="*/ 61 h 129"/>
                <a:gd name="T24" fmla="*/ 19 w 85"/>
                <a:gd name="T25" fmla="*/ 59 h 129"/>
                <a:gd name="T26" fmla="*/ 24 w 85"/>
                <a:gd name="T27" fmla="*/ 66 h 129"/>
                <a:gd name="T28" fmla="*/ 28 w 85"/>
                <a:gd name="T29" fmla="*/ 74 h 129"/>
                <a:gd name="T30" fmla="*/ 32 w 85"/>
                <a:gd name="T31" fmla="*/ 78 h 129"/>
                <a:gd name="T32" fmla="*/ 32 w 85"/>
                <a:gd name="T33" fmla="*/ 87 h 129"/>
                <a:gd name="T34" fmla="*/ 30 w 85"/>
                <a:gd name="T35" fmla="*/ 89 h 129"/>
                <a:gd name="T36" fmla="*/ 26 w 85"/>
                <a:gd name="T37" fmla="*/ 102 h 129"/>
                <a:gd name="T38" fmla="*/ 32 w 85"/>
                <a:gd name="T39" fmla="*/ 121 h 129"/>
                <a:gd name="T40" fmla="*/ 41 w 85"/>
                <a:gd name="T41" fmla="*/ 127 h 129"/>
                <a:gd name="T42" fmla="*/ 49 w 85"/>
                <a:gd name="T43" fmla="*/ 129 h 129"/>
                <a:gd name="T44" fmla="*/ 53 w 85"/>
                <a:gd name="T45" fmla="*/ 127 h 129"/>
                <a:gd name="T46" fmla="*/ 58 w 85"/>
                <a:gd name="T47" fmla="*/ 127 h 129"/>
                <a:gd name="T48" fmla="*/ 64 w 85"/>
                <a:gd name="T49" fmla="*/ 123 h 129"/>
                <a:gd name="T50" fmla="*/ 66 w 85"/>
                <a:gd name="T51" fmla="*/ 121 h 129"/>
                <a:gd name="T52" fmla="*/ 70 w 85"/>
                <a:gd name="T53" fmla="*/ 121 h 129"/>
                <a:gd name="T54" fmla="*/ 72 w 85"/>
                <a:gd name="T55" fmla="*/ 119 h 129"/>
                <a:gd name="T56" fmla="*/ 79 w 85"/>
                <a:gd name="T57" fmla="*/ 119 h 129"/>
                <a:gd name="T58" fmla="*/ 85 w 85"/>
                <a:gd name="T59" fmla="*/ 119 h 129"/>
                <a:gd name="T60" fmla="*/ 74 w 85"/>
                <a:gd name="T61" fmla="*/ 100 h 129"/>
                <a:gd name="T62" fmla="*/ 66 w 85"/>
                <a:gd name="T63" fmla="*/ 89 h 129"/>
                <a:gd name="T64" fmla="*/ 60 w 85"/>
                <a:gd name="T65" fmla="*/ 83 h 129"/>
                <a:gd name="T66" fmla="*/ 60 w 85"/>
                <a:gd name="T67" fmla="*/ 81 h 129"/>
                <a:gd name="T68" fmla="*/ 64 w 85"/>
                <a:gd name="T69" fmla="*/ 72 h 129"/>
                <a:gd name="T70" fmla="*/ 68 w 85"/>
                <a:gd name="T71" fmla="*/ 66 h 129"/>
                <a:gd name="T72" fmla="*/ 74 w 85"/>
                <a:gd name="T73" fmla="*/ 64 h 129"/>
                <a:gd name="T74" fmla="*/ 77 w 85"/>
                <a:gd name="T75" fmla="*/ 57 h 129"/>
                <a:gd name="T76" fmla="*/ 77 w 85"/>
                <a:gd name="T77" fmla="*/ 51 h 129"/>
                <a:gd name="T78" fmla="*/ 79 w 85"/>
                <a:gd name="T79" fmla="*/ 45 h 129"/>
                <a:gd name="T80" fmla="*/ 70 w 85"/>
                <a:gd name="T81" fmla="*/ 38 h 129"/>
                <a:gd name="T82" fmla="*/ 62 w 85"/>
                <a:gd name="T83" fmla="*/ 30 h 129"/>
                <a:gd name="T84" fmla="*/ 58 w 85"/>
                <a:gd name="T85" fmla="*/ 30 h 129"/>
                <a:gd name="T86" fmla="*/ 53 w 85"/>
                <a:gd name="T87" fmla="*/ 25 h 129"/>
                <a:gd name="T88" fmla="*/ 53 w 85"/>
                <a:gd name="T89" fmla="*/ 19 h 129"/>
                <a:gd name="T90" fmla="*/ 47 w 85"/>
                <a:gd name="T91" fmla="*/ 13 h 129"/>
                <a:gd name="T92" fmla="*/ 34 w 85"/>
                <a:gd name="T93" fmla="*/ 4 h 129"/>
                <a:gd name="T94" fmla="*/ 28 w 85"/>
                <a:gd name="T95" fmla="*/ 0 h 129"/>
                <a:gd name="T96" fmla="*/ 24 w 85"/>
                <a:gd name="T97" fmla="*/ 6 h 129"/>
                <a:gd name="T98" fmla="*/ 22 w 85"/>
                <a:gd name="T99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5" h="129">
                  <a:moveTo>
                    <a:pt x="22" y="8"/>
                  </a:moveTo>
                  <a:lnTo>
                    <a:pt x="22" y="8"/>
                  </a:lnTo>
                  <a:lnTo>
                    <a:pt x="15" y="15"/>
                  </a:lnTo>
                  <a:lnTo>
                    <a:pt x="13" y="19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7" y="23"/>
                  </a:lnTo>
                  <a:lnTo>
                    <a:pt x="19" y="28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7" y="32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0" y="47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5" y="6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4" y="61"/>
                  </a:lnTo>
                  <a:lnTo>
                    <a:pt x="24" y="66"/>
                  </a:lnTo>
                  <a:lnTo>
                    <a:pt x="26" y="72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2" y="78"/>
                  </a:lnTo>
                  <a:lnTo>
                    <a:pt x="32" y="83"/>
                  </a:lnTo>
                  <a:lnTo>
                    <a:pt x="32" y="87"/>
                  </a:lnTo>
                  <a:lnTo>
                    <a:pt x="30" y="89"/>
                  </a:lnTo>
                  <a:lnTo>
                    <a:pt x="30" y="89"/>
                  </a:lnTo>
                  <a:lnTo>
                    <a:pt x="26" y="95"/>
                  </a:lnTo>
                  <a:lnTo>
                    <a:pt x="26" y="102"/>
                  </a:lnTo>
                  <a:lnTo>
                    <a:pt x="28" y="112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41" y="127"/>
                  </a:lnTo>
                  <a:lnTo>
                    <a:pt x="45" y="129"/>
                  </a:lnTo>
                  <a:lnTo>
                    <a:pt x="49" y="129"/>
                  </a:lnTo>
                  <a:lnTo>
                    <a:pt x="53" y="127"/>
                  </a:lnTo>
                  <a:lnTo>
                    <a:pt x="53" y="127"/>
                  </a:lnTo>
                  <a:lnTo>
                    <a:pt x="55" y="127"/>
                  </a:lnTo>
                  <a:lnTo>
                    <a:pt x="58" y="127"/>
                  </a:lnTo>
                  <a:lnTo>
                    <a:pt x="62" y="125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6" y="121"/>
                  </a:lnTo>
                  <a:lnTo>
                    <a:pt x="68" y="121"/>
                  </a:lnTo>
                  <a:lnTo>
                    <a:pt x="70" y="121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77" y="119"/>
                  </a:lnTo>
                  <a:lnTo>
                    <a:pt x="79" y="119"/>
                  </a:lnTo>
                  <a:lnTo>
                    <a:pt x="85" y="119"/>
                  </a:lnTo>
                  <a:lnTo>
                    <a:pt x="85" y="119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2" y="93"/>
                  </a:lnTo>
                  <a:lnTo>
                    <a:pt x="66" y="89"/>
                  </a:lnTo>
                  <a:lnTo>
                    <a:pt x="62" y="85"/>
                  </a:lnTo>
                  <a:lnTo>
                    <a:pt x="60" y="83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2" y="76"/>
                  </a:lnTo>
                  <a:lnTo>
                    <a:pt x="64" y="72"/>
                  </a:lnTo>
                  <a:lnTo>
                    <a:pt x="64" y="68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74" y="64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1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4" y="42"/>
                  </a:lnTo>
                  <a:lnTo>
                    <a:pt x="70" y="38"/>
                  </a:lnTo>
                  <a:lnTo>
                    <a:pt x="66" y="3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58" y="30"/>
                  </a:lnTo>
                  <a:lnTo>
                    <a:pt x="55" y="28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1" y="15"/>
                  </a:lnTo>
                  <a:lnTo>
                    <a:pt x="47" y="13"/>
                  </a:lnTo>
                  <a:lnTo>
                    <a:pt x="41" y="1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2" y="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0">
              <a:extLst>
                <a:ext uri="{FF2B5EF4-FFF2-40B4-BE49-F238E27FC236}">
                  <a16:creationId xmlns:a16="http://schemas.microsoft.com/office/drawing/2014/main" id="{7C129245-84D0-4904-B364-11452060C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784" y="3163008"/>
              <a:ext cx="61565" cy="73447"/>
            </a:xfrm>
            <a:custGeom>
              <a:avLst/>
              <a:gdLst>
                <a:gd name="T0" fmla="*/ 4 w 57"/>
                <a:gd name="T1" fmla="*/ 29 h 68"/>
                <a:gd name="T2" fmla="*/ 4 w 57"/>
                <a:gd name="T3" fmla="*/ 29 h 68"/>
                <a:gd name="T4" fmla="*/ 7 w 57"/>
                <a:gd name="T5" fmla="*/ 38 h 68"/>
                <a:gd name="T6" fmla="*/ 7 w 57"/>
                <a:gd name="T7" fmla="*/ 44 h 68"/>
                <a:gd name="T8" fmla="*/ 7 w 57"/>
                <a:gd name="T9" fmla="*/ 55 h 68"/>
                <a:gd name="T10" fmla="*/ 7 w 57"/>
                <a:gd name="T11" fmla="*/ 55 h 68"/>
                <a:gd name="T12" fmla="*/ 0 w 57"/>
                <a:gd name="T13" fmla="*/ 63 h 68"/>
                <a:gd name="T14" fmla="*/ 0 w 57"/>
                <a:gd name="T15" fmla="*/ 63 h 68"/>
                <a:gd name="T16" fmla="*/ 7 w 57"/>
                <a:gd name="T17" fmla="*/ 65 h 68"/>
                <a:gd name="T18" fmla="*/ 11 w 57"/>
                <a:gd name="T19" fmla="*/ 68 h 68"/>
                <a:gd name="T20" fmla="*/ 17 w 57"/>
                <a:gd name="T21" fmla="*/ 65 h 68"/>
                <a:gd name="T22" fmla="*/ 17 w 57"/>
                <a:gd name="T23" fmla="*/ 65 h 68"/>
                <a:gd name="T24" fmla="*/ 23 w 57"/>
                <a:gd name="T25" fmla="*/ 65 h 68"/>
                <a:gd name="T26" fmla="*/ 28 w 57"/>
                <a:gd name="T27" fmla="*/ 65 h 68"/>
                <a:gd name="T28" fmla="*/ 32 w 57"/>
                <a:gd name="T29" fmla="*/ 63 h 68"/>
                <a:gd name="T30" fmla="*/ 36 w 57"/>
                <a:gd name="T31" fmla="*/ 57 h 68"/>
                <a:gd name="T32" fmla="*/ 36 w 57"/>
                <a:gd name="T33" fmla="*/ 57 h 68"/>
                <a:gd name="T34" fmla="*/ 38 w 57"/>
                <a:gd name="T35" fmla="*/ 51 h 68"/>
                <a:gd name="T36" fmla="*/ 45 w 57"/>
                <a:gd name="T37" fmla="*/ 42 h 68"/>
                <a:gd name="T38" fmla="*/ 57 w 57"/>
                <a:gd name="T39" fmla="*/ 29 h 68"/>
                <a:gd name="T40" fmla="*/ 57 w 57"/>
                <a:gd name="T41" fmla="*/ 29 h 68"/>
                <a:gd name="T42" fmla="*/ 55 w 57"/>
                <a:gd name="T43" fmla="*/ 29 h 68"/>
                <a:gd name="T44" fmla="*/ 55 w 57"/>
                <a:gd name="T45" fmla="*/ 29 h 68"/>
                <a:gd name="T46" fmla="*/ 49 w 57"/>
                <a:gd name="T47" fmla="*/ 23 h 68"/>
                <a:gd name="T48" fmla="*/ 43 w 57"/>
                <a:gd name="T49" fmla="*/ 17 h 68"/>
                <a:gd name="T50" fmla="*/ 34 w 57"/>
                <a:gd name="T51" fmla="*/ 10 h 68"/>
                <a:gd name="T52" fmla="*/ 26 w 57"/>
                <a:gd name="T53" fmla="*/ 6 h 68"/>
                <a:gd name="T54" fmla="*/ 26 w 57"/>
                <a:gd name="T55" fmla="*/ 6 h 68"/>
                <a:gd name="T56" fmla="*/ 11 w 57"/>
                <a:gd name="T57" fmla="*/ 0 h 68"/>
                <a:gd name="T58" fmla="*/ 11 w 57"/>
                <a:gd name="T59" fmla="*/ 0 h 68"/>
                <a:gd name="T60" fmla="*/ 7 w 57"/>
                <a:gd name="T61" fmla="*/ 8 h 68"/>
                <a:gd name="T62" fmla="*/ 7 w 57"/>
                <a:gd name="T63" fmla="*/ 8 h 68"/>
                <a:gd name="T64" fmla="*/ 4 w 57"/>
                <a:gd name="T65" fmla="*/ 12 h 68"/>
                <a:gd name="T66" fmla="*/ 2 w 57"/>
                <a:gd name="T67" fmla="*/ 19 h 68"/>
                <a:gd name="T68" fmla="*/ 2 w 57"/>
                <a:gd name="T69" fmla="*/ 25 h 68"/>
                <a:gd name="T70" fmla="*/ 4 w 57"/>
                <a:gd name="T71" fmla="*/ 29 h 68"/>
                <a:gd name="T72" fmla="*/ 4 w 57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68">
                  <a:moveTo>
                    <a:pt x="4" y="29"/>
                  </a:moveTo>
                  <a:lnTo>
                    <a:pt x="4" y="29"/>
                  </a:lnTo>
                  <a:lnTo>
                    <a:pt x="7" y="38"/>
                  </a:lnTo>
                  <a:lnTo>
                    <a:pt x="7" y="44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7" y="65"/>
                  </a:lnTo>
                  <a:lnTo>
                    <a:pt x="11" y="68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23" y="65"/>
                  </a:lnTo>
                  <a:lnTo>
                    <a:pt x="28" y="65"/>
                  </a:lnTo>
                  <a:lnTo>
                    <a:pt x="32" y="63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8" y="51"/>
                  </a:lnTo>
                  <a:lnTo>
                    <a:pt x="45" y="42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49" y="23"/>
                  </a:lnTo>
                  <a:lnTo>
                    <a:pt x="43" y="17"/>
                  </a:lnTo>
                  <a:lnTo>
                    <a:pt x="34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8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4" y="29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1">
              <a:extLst>
                <a:ext uri="{FF2B5EF4-FFF2-40B4-BE49-F238E27FC236}">
                  <a16:creationId xmlns:a16="http://schemas.microsoft.com/office/drawing/2014/main" id="{3E48604E-3FB9-446E-B1EA-904E99936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534" y="2817376"/>
              <a:ext cx="196577" cy="63726"/>
            </a:xfrm>
            <a:custGeom>
              <a:avLst/>
              <a:gdLst>
                <a:gd name="T0" fmla="*/ 148 w 182"/>
                <a:gd name="T1" fmla="*/ 36 h 59"/>
                <a:gd name="T2" fmla="*/ 148 w 182"/>
                <a:gd name="T3" fmla="*/ 36 h 59"/>
                <a:gd name="T4" fmla="*/ 144 w 182"/>
                <a:gd name="T5" fmla="*/ 36 h 59"/>
                <a:gd name="T6" fmla="*/ 136 w 182"/>
                <a:gd name="T7" fmla="*/ 32 h 59"/>
                <a:gd name="T8" fmla="*/ 115 w 182"/>
                <a:gd name="T9" fmla="*/ 21 h 59"/>
                <a:gd name="T10" fmla="*/ 89 w 182"/>
                <a:gd name="T11" fmla="*/ 10 h 59"/>
                <a:gd name="T12" fmla="*/ 76 w 182"/>
                <a:gd name="T13" fmla="*/ 6 h 59"/>
                <a:gd name="T14" fmla="*/ 64 w 182"/>
                <a:gd name="T15" fmla="*/ 2 h 59"/>
                <a:gd name="T16" fmla="*/ 64 w 182"/>
                <a:gd name="T17" fmla="*/ 2 h 59"/>
                <a:gd name="T18" fmla="*/ 51 w 182"/>
                <a:gd name="T19" fmla="*/ 0 h 59"/>
                <a:gd name="T20" fmla="*/ 38 w 182"/>
                <a:gd name="T21" fmla="*/ 2 h 59"/>
                <a:gd name="T22" fmla="*/ 26 w 182"/>
                <a:gd name="T23" fmla="*/ 4 h 59"/>
                <a:gd name="T24" fmla="*/ 17 w 182"/>
                <a:gd name="T25" fmla="*/ 8 h 59"/>
                <a:gd name="T26" fmla="*/ 9 w 182"/>
                <a:gd name="T27" fmla="*/ 12 h 59"/>
                <a:gd name="T28" fmla="*/ 4 w 182"/>
                <a:gd name="T29" fmla="*/ 17 h 59"/>
                <a:gd name="T30" fmla="*/ 0 w 182"/>
                <a:gd name="T31" fmla="*/ 21 h 59"/>
                <a:gd name="T32" fmla="*/ 0 w 182"/>
                <a:gd name="T33" fmla="*/ 23 h 59"/>
                <a:gd name="T34" fmla="*/ 0 w 182"/>
                <a:gd name="T35" fmla="*/ 23 h 59"/>
                <a:gd name="T36" fmla="*/ 2 w 182"/>
                <a:gd name="T37" fmla="*/ 25 h 59"/>
                <a:gd name="T38" fmla="*/ 7 w 182"/>
                <a:gd name="T39" fmla="*/ 25 h 59"/>
                <a:gd name="T40" fmla="*/ 13 w 182"/>
                <a:gd name="T41" fmla="*/ 21 h 59"/>
                <a:gd name="T42" fmla="*/ 30 w 182"/>
                <a:gd name="T43" fmla="*/ 8 h 59"/>
                <a:gd name="T44" fmla="*/ 30 w 182"/>
                <a:gd name="T45" fmla="*/ 8 h 59"/>
                <a:gd name="T46" fmla="*/ 36 w 182"/>
                <a:gd name="T47" fmla="*/ 8 h 59"/>
                <a:gd name="T48" fmla="*/ 43 w 182"/>
                <a:gd name="T49" fmla="*/ 8 h 59"/>
                <a:gd name="T50" fmla="*/ 47 w 182"/>
                <a:gd name="T51" fmla="*/ 12 h 59"/>
                <a:gd name="T52" fmla="*/ 49 w 182"/>
                <a:gd name="T53" fmla="*/ 17 h 59"/>
                <a:gd name="T54" fmla="*/ 49 w 182"/>
                <a:gd name="T55" fmla="*/ 17 h 59"/>
                <a:gd name="T56" fmla="*/ 51 w 182"/>
                <a:gd name="T57" fmla="*/ 19 h 59"/>
                <a:gd name="T58" fmla="*/ 57 w 182"/>
                <a:gd name="T59" fmla="*/ 21 h 59"/>
                <a:gd name="T60" fmla="*/ 79 w 182"/>
                <a:gd name="T61" fmla="*/ 23 h 59"/>
                <a:gd name="T62" fmla="*/ 79 w 182"/>
                <a:gd name="T63" fmla="*/ 23 h 59"/>
                <a:gd name="T64" fmla="*/ 85 w 182"/>
                <a:gd name="T65" fmla="*/ 25 h 59"/>
                <a:gd name="T66" fmla="*/ 89 w 182"/>
                <a:gd name="T67" fmla="*/ 27 h 59"/>
                <a:gd name="T68" fmla="*/ 98 w 182"/>
                <a:gd name="T69" fmla="*/ 32 h 59"/>
                <a:gd name="T70" fmla="*/ 106 w 182"/>
                <a:gd name="T71" fmla="*/ 38 h 59"/>
                <a:gd name="T72" fmla="*/ 117 w 182"/>
                <a:gd name="T73" fmla="*/ 44 h 59"/>
                <a:gd name="T74" fmla="*/ 117 w 182"/>
                <a:gd name="T75" fmla="*/ 44 h 59"/>
                <a:gd name="T76" fmla="*/ 121 w 182"/>
                <a:gd name="T77" fmla="*/ 44 h 59"/>
                <a:gd name="T78" fmla="*/ 123 w 182"/>
                <a:gd name="T79" fmla="*/ 46 h 59"/>
                <a:gd name="T80" fmla="*/ 125 w 182"/>
                <a:gd name="T81" fmla="*/ 48 h 59"/>
                <a:gd name="T82" fmla="*/ 123 w 182"/>
                <a:gd name="T83" fmla="*/ 51 h 59"/>
                <a:gd name="T84" fmla="*/ 123 w 182"/>
                <a:gd name="T85" fmla="*/ 55 h 59"/>
                <a:gd name="T86" fmla="*/ 123 w 182"/>
                <a:gd name="T87" fmla="*/ 57 h 59"/>
                <a:gd name="T88" fmla="*/ 125 w 182"/>
                <a:gd name="T89" fmla="*/ 57 h 59"/>
                <a:gd name="T90" fmla="*/ 125 w 182"/>
                <a:gd name="T91" fmla="*/ 57 h 59"/>
                <a:gd name="T92" fmla="*/ 138 w 182"/>
                <a:gd name="T93" fmla="*/ 59 h 59"/>
                <a:gd name="T94" fmla="*/ 155 w 182"/>
                <a:gd name="T95" fmla="*/ 59 h 59"/>
                <a:gd name="T96" fmla="*/ 174 w 182"/>
                <a:gd name="T97" fmla="*/ 59 h 59"/>
                <a:gd name="T98" fmla="*/ 182 w 182"/>
                <a:gd name="T99" fmla="*/ 57 h 59"/>
                <a:gd name="T100" fmla="*/ 182 w 182"/>
                <a:gd name="T101" fmla="*/ 57 h 59"/>
                <a:gd name="T102" fmla="*/ 182 w 182"/>
                <a:gd name="T103" fmla="*/ 55 h 59"/>
                <a:gd name="T104" fmla="*/ 180 w 182"/>
                <a:gd name="T105" fmla="*/ 51 h 59"/>
                <a:gd name="T106" fmla="*/ 172 w 182"/>
                <a:gd name="T107" fmla="*/ 44 h 59"/>
                <a:gd name="T108" fmla="*/ 159 w 182"/>
                <a:gd name="T109" fmla="*/ 38 h 59"/>
                <a:gd name="T110" fmla="*/ 148 w 182"/>
                <a:gd name="T111" fmla="*/ 36 h 59"/>
                <a:gd name="T112" fmla="*/ 148 w 182"/>
                <a:gd name="T113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2" h="59">
                  <a:moveTo>
                    <a:pt x="148" y="36"/>
                  </a:moveTo>
                  <a:lnTo>
                    <a:pt x="148" y="36"/>
                  </a:lnTo>
                  <a:lnTo>
                    <a:pt x="144" y="36"/>
                  </a:lnTo>
                  <a:lnTo>
                    <a:pt x="136" y="32"/>
                  </a:lnTo>
                  <a:lnTo>
                    <a:pt x="115" y="21"/>
                  </a:lnTo>
                  <a:lnTo>
                    <a:pt x="89" y="10"/>
                  </a:lnTo>
                  <a:lnTo>
                    <a:pt x="76" y="6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51" y="0"/>
                  </a:lnTo>
                  <a:lnTo>
                    <a:pt x="38" y="2"/>
                  </a:lnTo>
                  <a:lnTo>
                    <a:pt x="26" y="4"/>
                  </a:lnTo>
                  <a:lnTo>
                    <a:pt x="17" y="8"/>
                  </a:lnTo>
                  <a:lnTo>
                    <a:pt x="9" y="12"/>
                  </a:lnTo>
                  <a:lnTo>
                    <a:pt x="4" y="17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7" y="25"/>
                  </a:lnTo>
                  <a:lnTo>
                    <a:pt x="13" y="2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6" y="8"/>
                  </a:lnTo>
                  <a:lnTo>
                    <a:pt x="43" y="8"/>
                  </a:lnTo>
                  <a:lnTo>
                    <a:pt x="47" y="12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7" y="21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85" y="25"/>
                  </a:lnTo>
                  <a:lnTo>
                    <a:pt x="89" y="27"/>
                  </a:lnTo>
                  <a:lnTo>
                    <a:pt x="98" y="32"/>
                  </a:lnTo>
                  <a:lnTo>
                    <a:pt x="106" y="38"/>
                  </a:lnTo>
                  <a:lnTo>
                    <a:pt x="117" y="44"/>
                  </a:lnTo>
                  <a:lnTo>
                    <a:pt x="117" y="44"/>
                  </a:lnTo>
                  <a:lnTo>
                    <a:pt x="121" y="44"/>
                  </a:lnTo>
                  <a:lnTo>
                    <a:pt x="123" y="46"/>
                  </a:lnTo>
                  <a:lnTo>
                    <a:pt x="125" y="48"/>
                  </a:lnTo>
                  <a:lnTo>
                    <a:pt x="123" y="51"/>
                  </a:lnTo>
                  <a:lnTo>
                    <a:pt x="123" y="55"/>
                  </a:lnTo>
                  <a:lnTo>
                    <a:pt x="123" y="57"/>
                  </a:lnTo>
                  <a:lnTo>
                    <a:pt x="125" y="57"/>
                  </a:lnTo>
                  <a:lnTo>
                    <a:pt x="125" y="57"/>
                  </a:lnTo>
                  <a:lnTo>
                    <a:pt x="138" y="59"/>
                  </a:lnTo>
                  <a:lnTo>
                    <a:pt x="155" y="59"/>
                  </a:lnTo>
                  <a:lnTo>
                    <a:pt x="174" y="59"/>
                  </a:lnTo>
                  <a:lnTo>
                    <a:pt x="182" y="57"/>
                  </a:lnTo>
                  <a:lnTo>
                    <a:pt x="182" y="57"/>
                  </a:lnTo>
                  <a:lnTo>
                    <a:pt x="182" y="55"/>
                  </a:lnTo>
                  <a:lnTo>
                    <a:pt x="180" y="51"/>
                  </a:lnTo>
                  <a:lnTo>
                    <a:pt x="172" y="44"/>
                  </a:lnTo>
                  <a:lnTo>
                    <a:pt x="159" y="38"/>
                  </a:lnTo>
                  <a:lnTo>
                    <a:pt x="148" y="36"/>
                  </a:lnTo>
                  <a:lnTo>
                    <a:pt x="148" y="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2">
              <a:extLst>
                <a:ext uri="{FF2B5EF4-FFF2-40B4-BE49-F238E27FC236}">
                  <a16:creationId xmlns:a16="http://schemas.microsoft.com/office/drawing/2014/main" id="{A38237C5-A176-42E5-B7E7-5E726B6B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184" y="2913505"/>
              <a:ext cx="41044" cy="10801"/>
            </a:xfrm>
            <a:custGeom>
              <a:avLst/>
              <a:gdLst>
                <a:gd name="T0" fmla="*/ 0 w 38"/>
                <a:gd name="T1" fmla="*/ 2 h 10"/>
                <a:gd name="T2" fmla="*/ 0 w 38"/>
                <a:gd name="T3" fmla="*/ 2 h 10"/>
                <a:gd name="T4" fmla="*/ 9 w 38"/>
                <a:gd name="T5" fmla="*/ 6 h 10"/>
                <a:gd name="T6" fmla="*/ 19 w 38"/>
                <a:gd name="T7" fmla="*/ 10 h 10"/>
                <a:gd name="T8" fmla="*/ 30 w 38"/>
                <a:gd name="T9" fmla="*/ 10 h 10"/>
                <a:gd name="T10" fmla="*/ 34 w 38"/>
                <a:gd name="T11" fmla="*/ 10 h 10"/>
                <a:gd name="T12" fmla="*/ 38 w 38"/>
                <a:gd name="T13" fmla="*/ 8 h 10"/>
                <a:gd name="T14" fmla="*/ 38 w 38"/>
                <a:gd name="T15" fmla="*/ 8 h 10"/>
                <a:gd name="T16" fmla="*/ 36 w 38"/>
                <a:gd name="T17" fmla="*/ 6 h 10"/>
                <a:gd name="T18" fmla="*/ 32 w 38"/>
                <a:gd name="T19" fmla="*/ 4 h 10"/>
                <a:gd name="T20" fmla="*/ 19 w 38"/>
                <a:gd name="T21" fmla="*/ 0 h 10"/>
                <a:gd name="T22" fmla="*/ 7 w 38"/>
                <a:gd name="T23" fmla="*/ 0 h 10"/>
                <a:gd name="T24" fmla="*/ 2 w 38"/>
                <a:gd name="T25" fmla="*/ 0 h 10"/>
                <a:gd name="T26" fmla="*/ 0 w 38"/>
                <a:gd name="T27" fmla="*/ 2 h 10"/>
                <a:gd name="T28" fmla="*/ 0 w 38"/>
                <a:gd name="T2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0">
                  <a:moveTo>
                    <a:pt x="0" y="2"/>
                  </a:moveTo>
                  <a:lnTo>
                    <a:pt x="0" y="2"/>
                  </a:lnTo>
                  <a:lnTo>
                    <a:pt x="9" y="6"/>
                  </a:lnTo>
                  <a:lnTo>
                    <a:pt x="19" y="10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2" y="4"/>
                  </a:lnTo>
                  <a:lnTo>
                    <a:pt x="1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3">
              <a:extLst>
                <a:ext uri="{FF2B5EF4-FFF2-40B4-BE49-F238E27FC236}">
                  <a16:creationId xmlns:a16="http://schemas.microsoft.com/office/drawing/2014/main" id="{2C64909B-1629-4716-B883-8D2BF4FD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443" y="2908105"/>
              <a:ext cx="32403" cy="14041"/>
            </a:xfrm>
            <a:custGeom>
              <a:avLst/>
              <a:gdLst>
                <a:gd name="T0" fmla="*/ 0 w 30"/>
                <a:gd name="T1" fmla="*/ 9 h 13"/>
                <a:gd name="T2" fmla="*/ 0 w 30"/>
                <a:gd name="T3" fmla="*/ 9 h 13"/>
                <a:gd name="T4" fmla="*/ 5 w 30"/>
                <a:gd name="T5" fmla="*/ 11 h 13"/>
                <a:gd name="T6" fmla="*/ 9 w 30"/>
                <a:gd name="T7" fmla="*/ 13 h 13"/>
                <a:gd name="T8" fmla="*/ 17 w 30"/>
                <a:gd name="T9" fmla="*/ 13 h 13"/>
                <a:gd name="T10" fmla="*/ 26 w 30"/>
                <a:gd name="T11" fmla="*/ 11 h 13"/>
                <a:gd name="T12" fmla="*/ 30 w 30"/>
                <a:gd name="T13" fmla="*/ 9 h 13"/>
                <a:gd name="T14" fmla="*/ 30 w 30"/>
                <a:gd name="T15" fmla="*/ 9 h 13"/>
                <a:gd name="T16" fmla="*/ 30 w 30"/>
                <a:gd name="T17" fmla="*/ 5 h 13"/>
                <a:gd name="T18" fmla="*/ 26 w 30"/>
                <a:gd name="T19" fmla="*/ 3 h 13"/>
                <a:gd name="T20" fmla="*/ 15 w 30"/>
                <a:gd name="T21" fmla="*/ 0 h 13"/>
                <a:gd name="T22" fmla="*/ 3 w 30"/>
                <a:gd name="T23" fmla="*/ 3 h 13"/>
                <a:gd name="T24" fmla="*/ 0 w 30"/>
                <a:gd name="T25" fmla="*/ 5 h 13"/>
                <a:gd name="T26" fmla="*/ 0 w 30"/>
                <a:gd name="T27" fmla="*/ 9 h 13"/>
                <a:gd name="T28" fmla="*/ 0 w 30"/>
                <a:gd name="T2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3">
                  <a:moveTo>
                    <a:pt x="0" y="9"/>
                  </a:moveTo>
                  <a:lnTo>
                    <a:pt x="0" y="9"/>
                  </a:lnTo>
                  <a:lnTo>
                    <a:pt x="5" y="11"/>
                  </a:lnTo>
                  <a:lnTo>
                    <a:pt x="9" y="13"/>
                  </a:lnTo>
                  <a:lnTo>
                    <a:pt x="17" y="13"/>
                  </a:lnTo>
                  <a:lnTo>
                    <a:pt x="26" y="11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5"/>
                  </a:lnTo>
                  <a:lnTo>
                    <a:pt x="26" y="3"/>
                  </a:lnTo>
                  <a:lnTo>
                    <a:pt x="1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5">
              <a:extLst>
                <a:ext uri="{FF2B5EF4-FFF2-40B4-BE49-F238E27FC236}">
                  <a16:creationId xmlns:a16="http://schemas.microsoft.com/office/drawing/2014/main" id="{68D2D7F8-8D86-48EC-AE75-C863D7837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522" y="3245095"/>
              <a:ext cx="313227" cy="126372"/>
            </a:xfrm>
            <a:custGeom>
              <a:avLst/>
              <a:gdLst>
                <a:gd name="T0" fmla="*/ 282 w 290"/>
                <a:gd name="T1" fmla="*/ 32 h 117"/>
                <a:gd name="T2" fmla="*/ 271 w 290"/>
                <a:gd name="T3" fmla="*/ 21 h 117"/>
                <a:gd name="T4" fmla="*/ 269 w 290"/>
                <a:gd name="T5" fmla="*/ 21 h 117"/>
                <a:gd name="T6" fmla="*/ 261 w 290"/>
                <a:gd name="T7" fmla="*/ 23 h 117"/>
                <a:gd name="T8" fmla="*/ 256 w 290"/>
                <a:gd name="T9" fmla="*/ 21 h 117"/>
                <a:gd name="T10" fmla="*/ 248 w 290"/>
                <a:gd name="T11" fmla="*/ 15 h 117"/>
                <a:gd name="T12" fmla="*/ 246 w 290"/>
                <a:gd name="T13" fmla="*/ 13 h 117"/>
                <a:gd name="T14" fmla="*/ 223 w 290"/>
                <a:gd name="T15" fmla="*/ 0 h 117"/>
                <a:gd name="T16" fmla="*/ 223 w 290"/>
                <a:gd name="T17" fmla="*/ 4 h 117"/>
                <a:gd name="T18" fmla="*/ 223 w 290"/>
                <a:gd name="T19" fmla="*/ 6 h 117"/>
                <a:gd name="T20" fmla="*/ 212 w 290"/>
                <a:gd name="T21" fmla="*/ 11 h 117"/>
                <a:gd name="T22" fmla="*/ 208 w 290"/>
                <a:gd name="T23" fmla="*/ 11 h 117"/>
                <a:gd name="T24" fmla="*/ 206 w 290"/>
                <a:gd name="T25" fmla="*/ 23 h 117"/>
                <a:gd name="T26" fmla="*/ 204 w 290"/>
                <a:gd name="T27" fmla="*/ 26 h 117"/>
                <a:gd name="T28" fmla="*/ 199 w 290"/>
                <a:gd name="T29" fmla="*/ 30 h 117"/>
                <a:gd name="T30" fmla="*/ 197 w 290"/>
                <a:gd name="T31" fmla="*/ 34 h 117"/>
                <a:gd name="T32" fmla="*/ 195 w 290"/>
                <a:gd name="T33" fmla="*/ 40 h 117"/>
                <a:gd name="T34" fmla="*/ 193 w 290"/>
                <a:gd name="T35" fmla="*/ 42 h 117"/>
                <a:gd name="T36" fmla="*/ 187 w 290"/>
                <a:gd name="T37" fmla="*/ 49 h 117"/>
                <a:gd name="T38" fmla="*/ 189 w 290"/>
                <a:gd name="T39" fmla="*/ 55 h 117"/>
                <a:gd name="T40" fmla="*/ 191 w 290"/>
                <a:gd name="T41" fmla="*/ 59 h 117"/>
                <a:gd name="T42" fmla="*/ 187 w 290"/>
                <a:gd name="T43" fmla="*/ 68 h 117"/>
                <a:gd name="T44" fmla="*/ 189 w 290"/>
                <a:gd name="T45" fmla="*/ 70 h 117"/>
                <a:gd name="T46" fmla="*/ 197 w 290"/>
                <a:gd name="T47" fmla="*/ 76 h 117"/>
                <a:gd name="T48" fmla="*/ 201 w 290"/>
                <a:gd name="T49" fmla="*/ 78 h 117"/>
                <a:gd name="T50" fmla="*/ 206 w 290"/>
                <a:gd name="T51" fmla="*/ 76 h 117"/>
                <a:gd name="T52" fmla="*/ 206 w 290"/>
                <a:gd name="T53" fmla="*/ 78 h 117"/>
                <a:gd name="T54" fmla="*/ 206 w 290"/>
                <a:gd name="T55" fmla="*/ 85 h 117"/>
                <a:gd name="T56" fmla="*/ 199 w 290"/>
                <a:gd name="T57" fmla="*/ 89 h 117"/>
                <a:gd name="T58" fmla="*/ 197 w 290"/>
                <a:gd name="T59" fmla="*/ 89 h 117"/>
                <a:gd name="T60" fmla="*/ 201 w 290"/>
                <a:gd name="T61" fmla="*/ 95 h 117"/>
                <a:gd name="T62" fmla="*/ 201 w 290"/>
                <a:gd name="T63" fmla="*/ 100 h 117"/>
                <a:gd name="T64" fmla="*/ 197 w 290"/>
                <a:gd name="T65" fmla="*/ 104 h 117"/>
                <a:gd name="T66" fmla="*/ 201 w 290"/>
                <a:gd name="T67" fmla="*/ 108 h 117"/>
                <a:gd name="T68" fmla="*/ 208 w 290"/>
                <a:gd name="T69" fmla="*/ 110 h 117"/>
                <a:gd name="T70" fmla="*/ 214 w 290"/>
                <a:gd name="T71" fmla="*/ 112 h 117"/>
                <a:gd name="T72" fmla="*/ 218 w 290"/>
                <a:gd name="T73" fmla="*/ 115 h 117"/>
                <a:gd name="T74" fmla="*/ 223 w 290"/>
                <a:gd name="T75" fmla="*/ 117 h 117"/>
                <a:gd name="T76" fmla="*/ 227 w 290"/>
                <a:gd name="T77" fmla="*/ 110 h 117"/>
                <a:gd name="T78" fmla="*/ 237 w 290"/>
                <a:gd name="T79" fmla="*/ 87 h 117"/>
                <a:gd name="T80" fmla="*/ 244 w 290"/>
                <a:gd name="T81" fmla="*/ 83 h 117"/>
                <a:gd name="T82" fmla="*/ 269 w 290"/>
                <a:gd name="T83" fmla="*/ 72 h 117"/>
                <a:gd name="T84" fmla="*/ 278 w 290"/>
                <a:gd name="T85" fmla="*/ 64 h 117"/>
                <a:gd name="T86" fmla="*/ 284 w 290"/>
                <a:gd name="T87" fmla="*/ 51 h 117"/>
                <a:gd name="T88" fmla="*/ 288 w 290"/>
                <a:gd name="T89" fmla="*/ 45 h 117"/>
                <a:gd name="T90" fmla="*/ 290 w 290"/>
                <a:gd name="T91" fmla="*/ 42 h 117"/>
                <a:gd name="T92" fmla="*/ 282 w 290"/>
                <a:gd name="T93" fmla="*/ 32 h 117"/>
                <a:gd name="T94" fmla="*/ 2 w 290"/>
                <a:gd name="T95" fmla="*/ 26 h 117"/>
                <a:gd name="T96" fmla="*/ 0 w 290"/>
                <a:gd name="T97" fmla="*/ 32 h 117"/>
                <a:gd name="T98" fmla="*/ 2 w 290"/>
                <a:gd name="T99" fmla="*/ 42 h 117"/>
                <a:gd name="T100" fmla="*/ 11 w 290"/>
                <a:gd name="T101" fmla="*/ 47 h 117"/>
                <a:gd name="T102" fmla="*/ 13 w 290"/>
                <a:gd name="T103" fmla="*/ 45 h 117"/>
                <a:gd name="T104" fmla="*/ 11 w 290"/>
                <a:gd name="T105" fmla="*/ 30 h 117"/>
                <a:gd name="T106" fmla="*/ 7 w 290"/>
                <a:gd name="T107" fmla="*/ 23 h 117"/>
                <a:gd name="T108" fmla="*/ 2 w 290"/>
                <a:gd name="T109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0" h="117">
                  <a:moveTo>
                    <a:pt x="282" y="32"/>
                  </a:moveTo>
                  <a:lnTo>
                    <a:pt x="282" y="32"/>
                  </a:lnTo>
                  <a:lnTo>
                    <a:pt x="276" y="23"/>
                  </a:lnTo>
                  <a:lnTo>
                    <a:pt x="271" y="21"/>
                  </a:lnTo>
                  <a:lnTo>
                    <a:pt x="269" y="21"/>
                  </a:lnTo>
                  <a:lnTo>
                    <a:pt x="269" y="21"/>
                  </a:lnTo>
                  <a:lnTo>
                    <a:pt x="265" y="23"/>
                  </a:lnTo>
                  <a:lnTo>
                    <a:pt x="261" y="23"/>
                  </a:lnTo>
                  <a:lnTo>
                    <a:pt x="256" y="21"/>
                  </a:lnTo>
                  <a:lnTo>
                    <a:pt x="256" y="21"/>
                  </a:lnTo>
                  <a:lnTo>
                    <a:pt x="250" y="17"/>
                  </a:lnTo>
                  <a:lnTo>
                    <a:pt x="248" y="15"/>
                  </a:lnTo>
                  <a:lnTo>
                    <a:pt x="246" y="13"/>
                  </a:lnTo>
                  <a:lnTo>
                    <a:pt x="246" y="13"/>
                  </a:lnTo>
                  <a:lnTo>
                    <a:pt x="235" y="9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6"/>
                  </a:lnTo>
                  <a:lnTo>
                    <a:pt x="220" y="9"/>
                  </a:lnTo>
                  <a:lnTo>
                    <a:pt x="212" y="11"/>
                  </a:lnTo>
                  <a:lnTo>
                    <a:pt x="212" y="11"/>
                  </a:lnTo>
                  <a:lnTo>
                    <a:pt x="208" y="11"/>
                  </a:lnTo>
                  <a:lnTo>
                    <a:pt x="206" y="15"/>
                  </a:lnTo>
                  <a:lnTo>
                    <a:pt x="206" y="23"/>
                  </a:lnTo>
                  <a:lnTo>
                    <a:pt x="206" y="23"/>
                  </a:lnTo>
                  <a:lnTo>
                    <a:pt x="204" y="26"/>
                  </a:lnTo>
                  <a:lnTo>
                    <a:pt x="201" y="28"/>
                  </a:lnTo>
                  <a:lnTo>
                    <a:pt x="199" y="30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95" y="40"/>
                  </a:lnTo>
                  <a:lnTo>
                    <a:pt x="195" y="40"/>
                  </a:lnTo>
                  <a:lnTo>
                    <a:pt x="193" y="42"/>
                  </a:lnTo>
                  <a:lnTo>
                    <a:pt x="193" y="42"/>
                  </a:lnTo>
                  <a:lnTo>
                    <a:pt x="189" y="45"/>
                  </a:lnTo>
                  <a:lnTo>
                    <a:pt x="187" y="49"/>
                  </a:lnTo>
                  <a:lnTo>
                    <a:pt x="187" y="51"/>
                  </a:lnTo>
                  <a:lnTo>
                    <a:pt x="189" y="55"/>
                  </a:lnTo>
                  <a:lnTo>
                    <a:pt x="189" y="55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7" y="68"/>
                  </a:lnTo>
                  <a:lnTo>
                    <a:pt x="187" y="68"/>
                  </a:lnTo>
                  <a:lnTo>
                    <a:pt x="189" y="70"/>
                  </a:lnTo>
                  <a:lnTo>
                    <a:pt x="191" y="70"/>
                  </a:lnTo>
                  <a:lnTo>
                    <a:pt x="197" y="76"/>
                  </a:lnTo>
                  <a:lnTo>
                    <a:pt x="197" y="76"/>
                  </a:lnTo>
                  <a:lnTo>
                    <a:pt x="201" y="78"/>
                  </a:lnTo>
                  <a:lnTo>
                    <a:pt x="204" y="78"/>
                  </a:lnTo>
                  <a:lnTo>
                    <a:pt x="206" y="76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08" y="81"/>
                  </a:lnTo>
                  <a:lnTo>
                    <a:pt x="206" y="85"/>
                  </a:lnTo>
                  <a:lnTo>
                    <a:pt x="204" y="89"/>
                  </a:lnTo>
                  <a:lnTo>
                    <a:pt x="199" y="89"/>
                  </a:lnTo>
                  <a:lnTo>
                    <a:pt x="199" y="89"/>
                  </a:lnTo>
                  <a:lnTo>
                    <a:pt x="197" y="89"/>
                  </a:lnTo>
                  <a:lnTo>
                    <a:pt x="197" y="89"/>
                  </a:lnTo>
                  <a:lnTo>
                    <a:pt x="201" y="95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197" y="104"/>
                  </a:lnTo>
                  <a:lnTo>
                    <a:pt x="197" y="104"/>
                  </a:lnTo>
                  <a:lnTo>
                    <a:pt x="201" y="108"/>
                  </a:lnTo>
                  <a:lnTo>
                    <a:pt x="201" y="108"/>
                  </a:lnTo>
                  <a:lnTo>
                    <a:pt x="204" y="110"/>
                  </a:lnTo>
                  <a:lnTo>
                    <a:pt x="208" y="110"/>
                  </a:lnTo>
                  <a:lnTo>
                    <a:pt x="210" y="108"/>
                  </a:lnTo>
                  <a:lnTo>
                    <a:pt x="214" y="112"/>
                  </a:lnTo>
                  <a:lnTo>
                    <a:pt x="214" y="112"/>
                  </a:lnTo>
                  <a:lnTo>
                    <a:pt x="218" y="115"/>
                  </a:lnTo>
                  <a:lnTo>
                    <a:pt x="220" y="117"/>
                  </a:lnTo>
                  <a:lnTo>
                    <a:pt x="223" y="117"/>
                  </a:lnTo>
                  <a:lnTo>
                    <a:pt x="227" y="110"/>
                  </a:lnTo>
                  <a:lnTo>
                    <a:pt x="227" y="110"/>
                  </a:lnTo>
                  <a:lnTo>
                    <a:pt x="233" y="93"/>
                  </a:lnTo>
                  <a:lnTo>
                    <a:pt x="237" y="87"/>
                  </a:lnTo>
                  <a:lnTo>
                    <a:pt x="244" y="83"/>
                  </a:lnTo>
                  <a:lnTo>
                    <a:pt x="244" y="83"/>
                  </a:lnTo>
                  <a:lnTo>
                    <a:pt x="261" y="76"/>
                  </a:lnTo>
                  <a:lnTo>
                    <a:pt x="269" y="72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2" y="55"/>
                  </a:lnTo>
                  <a:lnTo>
                    <a:pt x="284" y="51"/>
                  </a:lnTo>
                  <a:lnTo>
                    <a:pt x="286" y="49"/>
                  </a:lnTo>
                  <a:lnTo>
                    <a:pt x="288" y="45"/>
                  </a:lnTo>
                  <a:lnTo>
                    <a:pt x="288" y="45"/>
                  </a:lnTo>
                  <a:lnTo>
                    <a:pt x="290" y="42"/>
                  </a:lnTo>
                  <a:lnTo>
                    <a:pt x="290" y="40"/>
                  </a:lnTo>
                  <a:lnTo>
                    <a:pt x="282" y="32"/>
                  </a:lnTo>
                  <a:lnTo>
                    <a:pt x="282" y="32"/>
                  </a:lnTo>
                  <a:close/>
                  <a:moveTo>
                    <a:pt x="2" y="26"/>
                  </a:moveTo>
                  <a:lnTo>
                    <a:pt x="2" y="26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9" y="47"/>
                  </a:lnTo>
                  <a:lnTo>
                    <a:pt x="11" y="47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38"/>
                  </a:lnTo>
                  <a:lnTo>
                    <a:pt x="11" y="30"/>
                  </a:lnTo>
                  <a:lnTo>
                    <a:pt x="9" y="26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6">
              <a:extLst>
                <a:ext uri="{FF2B5EF4-FFF2-40B4-BE49-F238E27FC236}">
                  <a16:creationId xmlns:a16="http://schemas.microsoft.com/office/drawing/2014/main" id="{459F8150-37AC-4147-B1D1-60D852B64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513" y="1063296"/>
              <a:ext cx="1180542" cy="879200"/>
            </a:xfrm>
            <a:custGeom>
              <a:avLst/>
              <a:gdLst>
                <a:gd name="T0" fmla="*/ 955 w 1093"/>
                <a:gd name="T1" fmla="*/ 93 h 814"/>
                <a:gd name="T2" fmla="*/ 879 w 1093"/>
                <a:gd name="T3" fmla="*/ 129 h 814"/>
                <a:gd name="T4" fmla="*/ 883 w 1093"/>
                <a:gd name="T5" fmla="*/ 74 h 814"/>
                <a:gd name="T6" fmla="*/ 851 w 1093"/>
                <a:gd name="T7" fmla="*/ 74 h 814"/>
                <a:gd name="T8" fmla="*/ 809 w 1093"/>
                <a:gd name="T9" fmla="*/ 64 h 814"/>
                <a:gd name="T10" fmla="*/ 889 w 1093"/>
                <a:gd name="T11" fmla="*/ 34 h 814"/>
                <a:gd name="T12" fmla="*/ 792 w 1093"/>
                <a:gd name="T13" fmla="*/ 6 h 814"/>
                <a:gd name="T14" fmla="*/ 620 w 1093"/>
                <a:gd name="T15" fmla="*/ 15 h 814"/>
                <a:gd name="T16" fmla="*/ 576 w 1093"/>
                <a:gd name="T17" fmla="*/ 17 h 814"/>
                <a:gd name="T18" fmla="*/ 491 w 1093"/>
                <a:gd name="T19" fmla="*/ 38 h 814"/>
                <a:gd name="T20" fmla="*/ 508 w 1093"/>
                <a:gd name="T21" fmla="*/ 83 h 814"/>
                <a:gd name="T22" fmla="*/ 394 w 1093"/>
                <a:gd name="T23" fmla="*/ 49 h 814"/>
                <a:gd name="T24" fmla="*/ 377 w 1093"/>
                <a:gd name="T25" fmla="*/ 66 h 814"/>
                <a:gd name="T26" fmla="*/ 343 w 1093"/>
                <a:gd name="T27" fmla="*/ 91 h 814"/>
                <a:gd name="T28" fmla="*/ 254 w 1093"/>
                <a:gd name="T29" fmla="*/ 68 h 814"/>
                <a:gd name="T30" fmla="*/ 205 w 1093"/>
                <a:gd name="T31" fmla="*/ 83 h 814"/>
                <a:gd name="T32" fmla="*/ 97 w 1093"/>
                <a:gd name="T33" fmla="*/ 144 h 814"/>
                <a:gd name="T34" fmla="*/ 119 w 1093"/>
                <a:gd name="T35" fmla="*/ 191 h 814"/>
                <a:gd name="T36" fmla="*/ 4 w 1093"/>
                <a:gd name="T37" fmla="*/ 233 h 814"/>
                <a:gd name="T38" fmla="*/ 114 w 1093"/>
                <a:gd name="T39" fmla="*/ 254 h 814"/>
                <a:gd name="T40" fmla="*/ 25 w 1093"/>
                <a:gd name="T41" fmla="*/ 271 h 814"/>
                <a:gd name="T42" fmla="*/ 102 w 1093"/>
                <a:gd name="T43" fmla="*/ 314 h 814"/>
                <a:gd name="T44" fmla="*/ 150 w 1093"/>
                <a:gd name="T45" fmla="*/ 303 h 814"/>
                <a:gd name="T46" fmla="*/ 258 w 1093"/>
                <a:gd name="T47" fmla="*/ 333 h 814"/>
                <a:gd name="T48" fmla="*/ 311 w 1093"/>
                <a:gd name="T49" fmla="*/ 405 h 814"/>
                <a:gd name="T50" fmla="*/ 311 w 1093"/>
                <a:gd name="T51" fmla="*/ 460 h 814"/>
                <a:gd name="T52" fmla="*/ 351 w 1093"/>
                <a:gd name="T53" fmla="*/ 471 h 814"/>
                <a:gd name="T54" fmla="*/ 366 w 1093"/>
                <a:gd name="T55" fmla="*/ 496 h 814"/>
                <a:gd name="T56" fmla="*/ 396 w 1093"/>
                <a:gd name="T57" fmla="*/ 536 h 814"/>
                <a:gd name="T58" fmla="*/ 356 w 1093"/>
                <a:gd name="T59" fmla="*/ 575 h 814"/>
                <a:gd name="T60" fmla="*/ 345 w 1093"/>
                <a:gd name="T61" fmla="*/ 634 h 814"/>
                <a:gd name="T62" fmla="*/ 381 w 1093"/>
                <a:gd name="T63" fmla="*/ 693 h 814"/>
                <a:gd name="T64" fmla="*/ 407 w 1093"/>
                <a:gd name="T65" fmla="*/ 744 h 814"/>
                <a:gd name="T66" fmla="*/ 472 w 1093"/>
                <a:gd name="T67" fmla="*/ 793 h 814"/>
                <a:gd name="T68" fmla="*/ 540 w 1093"/>
                <a:gd name="T69" fmla="*/ 795 h 814"/>
                <a:gd name="T70" fmla="*/ 553 w 1093"/>
                <a:gd name="T71" fmla="*/ 736 h 814"/>
                <a:gd name="T72" fmla="*/ 574 w 1093"/>
                <a:gd name="T73" fmla="*/ 695 h 814"/>
                <a:gd name="T74" fmla="*/ 593 w 1093"/>
                <a:gd name="T75" fmla="*/ 668 h 814"/>
                <a:gd name="T76" fmla="*/ 631 w 1093"/>
                <a:gd name="T77" fmla="*/ 634 h 814"/>
                <a:gd name="T78" fmla="*/ 703 w 1093"/>
                <a:gd name="T79" fmla="*/ 617 h 814"/>
                <a:gd name="T80" fmla="*/ 754 w 1093"/>
                <a:gd name="T81" fmla="*/ 577 h 814"/>
                <a:gd name="T82" fmla="*/ 904 w 1093"/>
                <a:gd name="T83" fmla="*/ 524 h 814"/>
                <a:gd name="T84" fmla="*/ 836 w 1093"/>
                <a:gd name="T85" fmla="*/ 513 h 814"/>
                <a:gd name="T86" fmla="*/ 875 w 1093"/>
                <a:gd name="T87" fmla="*/ 492 h 814"/>
                <a:gd name="T88" fmla="*/ 883 w 1093"/>
                <a:gd name="T89" fmla="*/ 447 h 814"/>
                <a:gd name="T90" fmla="*/ 915 w 1093"/>
                <a:gd name="T91" fmla="*/ 422 h 814"/>
                <a:gd name="T92" fmla="*/ 875 w 1093"/>
                <a:gd name="T93" fmla="*/ 407 h 814"/>
                <a:gd name="T94" fmla="*/ 942 w 1093"/>
                <a:gd name="T95" fmla="*/ 401 h 814"/>
                <a:gd name="T96" fmla="*/ 968 w 1093"/>
                <a:gd name="T97" fmla="*/ 365 h 814"/>
                <a:gd name="T98" fmla="*/ 961 w 1093"/>
                <a:gd name="T99" fmla="*/ 337 h 814"/>
                <a:gd name="T100" fmla="*/ 913 w 1093"/>
                <a:gd name="T101" fmla="*/ 291 h 814"/>
                <a:gd name="T102" fmla="*/ 985 w 1093"/>
                <a:gd name="T103" fmla="*/ 280 h 814"/>
                <a:gd name="T104" fmla="*/ 959 w 1093"/>
                <a:gd name="T105" fmla="*/ 252 h 814"/>
                <a:gd name="T106" fmla="*/ 915 w 1093"/>
                <a:gd name="T107" fmla="*/ 244 h 814"/>
                <a:gd name="T108" fmla="*/ 961 w 1093"/>
                <a:gd name="T109" fmla="*/ 174 h 814"/>
                <a:gd name="T110" fmla="*/ 944 w 1093"/>
                <a:gd name="T111" fmla="*/ 163 h 814"/>
                <a:gd name="T112" fmla="*/ 983 w 1093"/>
                <a:gd name="T113" fmla="*/ 134 h 814"/>
                <a:gd name="T114" fmla="*/ 1052 w 1093"/>
                <a:gd name="T115" fmla="*/ 110 h 814"/>
                <a:gd name="T116" fmla="*/ 373 w 1093"/>
                <a:gd name="T117" fmla="*/ 530 h 814"/>
                <a:gd name="T118" fmla="*/ 328 w 1093"/>
                <a:gd name="T119" fmla="*/ 5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3" h="814">
                  <a:moveTo>
                    <a:pt x="1031" y="74"/>
                  </a:moveTo>
                  <a:lnTo>
                    <a:pt x="1031" y="74"/>
                  </a:lnTo>
                  <a:lnTo>
                    <a:pt x="1019" y="74"/>
                  </a:lnTo>
                  <a:lnTo>
                    <a:pt x="1006" y="79"/>
                  </a:lnTo>
                  <a:lnTo>
                    <a:pt x="997" y="83"/>
                  </a:lnTo>
                  <a:lnTo>
                    <a:pt x="995" y="87"/>
                  </a:lnTo>
                  <a:lnTo>
                    <a:pt x="995" y="91"/>
                  </a:lnTo>
                  <a:lnTo>
                    <a:pt x="995" y="91"/>
                  </a:lnTo>
                  <a:lnTo>
                    <a:pt x="993" y="96"/>
                  </a:lnTo>
                  <a:lnTo>
                    <a:pt x="991" y="96"/>
                  </a:lnTo>
                  <a:lnTo>
                    <a:pt x="980" y="96"/>
                  </a:lnTo>
                  <a:lnTo>
                    <a:pt x="968" y="93"/>
                  </a:lnTo>
                  <a:lnTo>
                    <a:pt x="963" y="91"/>
                  </a:lnTo>
                  <a:lnTo>
                    <a:pt x="959" y="93"/>
                  </a:lnTo>
                  <a:lnTo>
                    <a:pt x="959" y="93"/>
                  </a:lnTo>
                  <a:lnTo>
                    <a:pt x="955" y="93"/>
                  </a:lnTo>
                  <a:lnTo>
                    <a:pt x="953" y="93"/>
                  </a:lnTo>
                  <a:lnTo>
                    <a:pt x="951" y="89"/>
                  </a:lnTo>
                  <a:lnTo>
                    <a:pt x="949" y="87"/>
                  </a:lnTo>
                  <a:lnTo>
                    <a:pt x="947" y="87"/>
                  </a:lnTo>
                  <a:lnTo>
                    <a:pt x="942" y="87"/>
                  </a:lnTo>
                  <a:lnTo>
                    <a:pt x="942" y="87"/>
                  </a:lnTo>
                  <a:lnTo>
                    <a:pt x="934" y="93"/>
                  </a:lnTo>
                  <a:lnTo>
                    <a:pt x="925" y="100"/>
                  </a:lnTo>
                  <a:lnTo>
                    <a:pt x="917" y="106"/>
                  </a:lnTo>
                  <a:lnTo>
                    <a:pt x="908" y="110"/>
                  </a:lnTo>
                  <a:lnTo>
                    <a:pt x="908" y="110"/>
                  </a:lnTo>
                  <a:lnTo>
                    <a:pt x="900" y="117"/>
                  </a:lnTo>
                  <a:lnTo>
                    <a:pt x="891" y="121"/>
                  </a:lnTo>
                  <a:lnTo>
                    <a:pt x="885" y="127"/>
                  </a:lnTo>
                  <a:lnTo>
                    <a:pt x="879" y="129"/>
                  </a:lnTo>
                  <a:lnTo>
                    <a:pt x="879" y="129"/>
                  </a:lnTo>
                  <a:lnTo>
                    <a:pt x="877" y="129"/>
                  </a:lnTo>
                  <a:lnTo>
                    <a:pt x="877" y="127"/>
                  </a:lnTo>
                  <a:lnTo>
                    <a:pt x="885" y="117"/>
                  </a:lnTo>
                  <a:lnTo>
                    <a:pt x="908" y="93"/>
                  </a:lnTo>
                  <a:lnTo>
                    <a:pt x="908" y="93"/>
                  </a:lnTo>
                  <a:lnTo>
                    <a:pt x="911" y="89"/>
                  </a:lnTo>
                  <a:lnTo>
                    <a:pt x="913" y="83"/>
                  </a:lnTo>
                  <a:lnTo>
                    <a:pt x="915" y="79"/>
                  </a:lnTo>
                  <a:lnTo>
                    <a:pt x="913" y="74"/>
                  </a:lnTo>
                  <a:lnTo>
                    <a:pt x="911" y="72"/>
                  </a:lnTo>
                  <a:lnTo>
                    <a:pt x="906" y="68"/>
                  </a:lnTo>
                  <a:lnTo>
                    <a:pt x="902" y="68"/>
                  </a:lnTo>
                  <a:lnTo>
                    <a:pt x="896" y="68"/>
                  </a:lnTo>
                  <a:lnTo>
                    <a:pt x="896" y="68"/>
                  </a:lnTo>
                  <a:lnTo>
                    <a:pt x="887" y="70"/>
                  </a:lnTo>
                  <a:lnTo>
                    <a:pt x="883" y="74"/>
                  </a:lnTo>
                  <a:lnTo>
                    <a:pt x="879" y="79"/>
                  </a:lnTo>
                  <a:lnTo>
                    <a:pt x="875" y="81"/>
                  </a:lnTo>
                  <a:lnTo>
                    <a:pt x="875" y="81"/>
                  </a:lnTo>
                  <a:lnTo>
                    <a:pt x="843" y="93"/>
                  </a:lnTo>
                  <a:lnTo>
                    <a:pt x="826" y="100"/>
                  </a:lnTo>
                  <a:lnTo>
                    <a:pt x="819" y="102"/>
                  </a:lnTo>
                  <a:lnTo>
                    <a:pt x="817" y="100"/>
                  </a:lnTo>
                  <a:lnTo>
                    <a:pt x="817" y="100"/>
                  </a:lnTo>
                  <a:lnTo>
                    <a:pt x="817" y="98"/>
                  </a:lnTo>
                  <a:lnTo>
                    <a:pt x="822" y="93"/>
                  </a:lnTo>
                  <a:lnTo>
                    <a:pt x="834" y="87"/>
                  </a:lnTo>
                  <a:lnTo>
                    <a:pt x="847" y="81"/>
                  </a:lnTo>
                  <a:lnTo>
                    <a:pt x="851" y="79"/>
                  </a:lnTo>
                  <a:lnTo>
                    <a:pt x="853" y="76"/>
                  </a:lnTo>
                  <a:lnTo>
                    <a:pt x="853" y="76"/>
                  </a:lnTo>
                  <a:lnTo>
                    <a:pt x="851" y="74"/>
                  </a:lnTo>
                  <a:lnTo>
                    <a:pt x="845" y="74"/>
                  </a:lnTo>
                  <a:lnTo>
                    <a:pt x="826" y="72"/>
                  </a:lnTo>
                  <a:lnTo>
                    <a:pt x="803" y="72"/>
                  </a:lnTo>
                  <a:lnTo>
                    <a:pt x="781" y="74"/>
                  </a:lnTo>
                  <a:lnTo>
                    <a:pt x="781" y="74"/>
                  </a:lnTo>
                  <a:lnTo>
                    <a:pt x="743" y="83"/>
                  </a:lnTo>
                  <a:lnTo>
                    <a:pt x="726" y="85"/>
                  </a:lnTo>
                  <a:lnTo>
                    <a:pt x="722" y="85"/>
                  </a:lnTo>
                  <a:lnTo>
                    <a:pt x="720" y="83"/>
                  </a:lnTo>
                  <a:lnTo>
                    <a:pt x="720" y="83"/>
                  </a:lnTo>
                  <a:lnTo>
                    <a:pt x="722" y="81"/>
                  </a:lnTo>
                  <a:lnTo>
                    <a:pt x="726" y="79"/>
                  </a:lnTo>
                  <a:lnTo>
                    <a:pt x="745" y="74"/>
                  </a:lnTo>
                  <a:lnTo>
                    <a:pt x="788" y="66"/>
                  </a:lnTo>
                  <a:lnTo>
                    <a:pt x="788" y="66"/>
                  </a:lnTo>
                  <a:lnTo>
                    <a:pt x="809" y="64"/>
                  </a:lnTo>
                  <a:lnTo>
                    <a:pt x="832" y="64"/>
                  </a:lnTo>
                  <a:lnTo>
                    <a:pt x="855" y="64"/>
                  </a:lnTo>
                  <a:lnTo>
                    <a:pt x="864" y="62"/>
                  </a:lnTo>
                  <a:lnTo>
                    <a:pt x="872" y="59"/>
                  </a:lnTo>
                  <a:lnTo>
                    <a:pt x="872" y="59"/>
                  </a:lnTo>
                  <a:lnTo>
                    <a:pt x="887" y="55"/>
                  </a:lnTo>
                  <a:lnTo>
                    <a:pt x="902" y="53"/>
                  </a:lnTo>
                  <a:lnTo>
                    <a:pt x="915" y="49"/>
                  </a:lnTo>
                  <a:lnTo>
                    <a:pt x="921" y="47"/>
                  </a:lnTo>
                  <a:lnTo>
                    <a:pt x="921" y="47"/>
                  </a:lnTo>
                  <a:lnTo>
                    <a:pt x="921" y="45"/>
                  </a:lnTo>
                  <a:lnTo>
                    <a:pt x="921" y="43"/>
                  </a:lnTo>
                  <a:lnTo>
                    <a:pt x="911" y="38"/>
                  </a:lnTo>
                  <a:lnTo>
                    <a:pt x="900" y="34"/>
                  </a:lnTo>
                  <a:lnTo>
                    <a:pt x="889" y="34"/>
                  </a:lnTo>
                  <a:lnTo>
                    <a:pt x="889" y="34"/>
                  </a:lnTo>
                  <a:lnTo>
                    <a:pt x="870" y="32"/>
                  </a:lnTo>
                  <a:lnTo>
                    <a:pt x="866" y="30"/>
                  </a:lnTo>
                  <a:lnTo>
                    <a:pt x="864" y="26"/>
                  </a:lnTo>
                  <a:lnTo>
                    <a:pt x="864" y="26"/>
                  </a:lnTo>
                  <a:lnTo>
                    <a:pt x="864" y="23"/>
                  </a:lnTo>
                  <a:lnTo>
                    <a:pt x="862" y="21"/>
                  </a:lnTo>
                  <a:lnTo>
                    <a:pt x="855" y="19"/>
                  </a:lnTo>
                  <a:lnTo>
                    <a:pt x="847" y="17"/>
                  </a:lnTo>
                  <a:lnTo>
                    <a:pt x="843" y="13"/>
                  </a:lnTo>
                  <a:lnTo>
                    <a:pt x="843" y="13"/>
                  </a:lnTo>
                  <a:lnTo>
                    <a:pt x="841" y="11"/>
                  </a:lnTo>
                  <a:lnTo>
                    <a:pt x="834" y="11"/>
                  </a:lnTo>
                  <a:lnTo>
                    <a:pt x="819" y="11"/>
                  </a:lnTo>
                  <a:lnTo>
                    <a:pt x="803" y="9"/>
                  </a:lnTo>
                  <a:lnTo>
                    <a:pt x="792" y="6"/>
                  </a:lnTo>
                  <a:lnTo>
                    <a:pt x="792" y="6"/>
                  </a:lnTo>
                  <a:lnTo>
                    <a:pt x="783" y="2"/>
                  </a:lnTo>
                  <a:lnTo>
                    <a:pt x="771" y="0"/>
                  </a:lnTo>
                  <a:lnTo>
                    <a:pt x="754" y="0"/>
                  </a:lnTo>
                  <a:lnTo>
                    <a:pt x="739" y="0"/>
                  </a:lnTo>
                  <a:lnTo>
                    <a:pt x="739" y="0"/>
                  </a:lnTo>
                  <a:lnTo>
                    <a:pt x="697" y="2"/>
                  </a:lnTo>
                  <a:lnTo>
                    <a:pt x="665" y="2"/>
                  </a:lnTo>
                  <a:lnTo>
                    <a:pt x="665" y="2"/>
                  </a:lnTo>
                  <a:lnTo>
                    <a:pt x="650" y="4"/>
                  </a:lnTo>
                  <a:lnTo>
                    <a:pt x="639" y="6"/>
                  </a:lnTo>
                  <a:lnTo>
                    <a:pt x="639" y="6"/>
                  </a:lnTo>
                  <a:lnTo>
                    <a:pt x="631" y="6"/>
                  </a:lnTo>
                  <a:lnTo>
                    <a:pt x="625" y="9"/>
                  </a:lnTo>
                  <a:lnTo>
                    <a:pt x="620" y="11"/>
                  </a:lnTo>
                  <a:lnTo>
                    <a:pt x="620" y="13"/>
                  </a:lnTo>
                  <a:lnTo>
                    <a:pt x="620" y="15"/>
                  </a:lnTo>
                  <a:lnTo>
                    <a:pt x="620" y="15"/>
                  </a:lnTo>
                  <a:lnTo>
                    <a:pt x="623" y="19"/>
                  </a:lnTo>
                  <a:lnTo>
                    <a:pt x="623" y="21"/>
                  </a:lnTo>
                  <a:lnTo>
                    <a:pt x="620" y="23"/>
                  </a:lnTo>
                  <a:lnTo>
                    <a:pt x="618" y="26"/>
                  </a:lnTo>
                  <a:lnTo>
                    <a:pt x="612" y="26"/>
                  </a:lnTo>
                  <a:lnTo>
                    <a:pt x="610" y="23"/>
                  </a:lnTo>
                  <a:lnTo>
                    <a:pt x="608" y="21"/>
                  </a:lnTo>
                  <a:lnTo>
                    <a:pt x="608" y="21"/>
                  </a:lnTo>
                  <a:lnTo>
                    <a:pt x="608" y="19"/>
                  </a:lnTo>
                  <a:lnTo>
                    <a:pt x="606" y="17"/>
                  </a:lnTo>
                  <a:lnTo>
                    <a:pt x="597" y="15"/>
                  </a:lnTo>
                  <a:lnTo>
                    <a:pt x="589" y="13"/>
                  </a:lnTo>
                  <a:lnTo>
                    <a:pt x="580" y="17"/>
                  </a:lnTo>
                  <a:lnTo>
                    <a:pt x="580" y="17"/>
                  </a:lnTo>
                  <a:lnTo>
                    <a:pt x="576" y="17"/>
                  </a:lnTo>
                  <a:lnTo>
                    <a:pt x="572" y="17"/>
                  </a:lnTo>
                  <a:lnTo>
                    <a:pt x="557" y="17"/>
                  </a:lnTo>
                  <a:lnTo>
                    <a:pt x="542" y="15"/>
                  </a:lnTo>
                  <a:lnTo>
                    <a:pt x="536" y="15"/>
                  </a:lnTo>
                  <a:lnTo>
                    <a:pt x="534" y="17"/>
                  </a:lnTo>
                  <a:lnTo>
                    <a:pt x="534" y="17"/>
                  </a:lnTo>
                  <a:lnTo>
                    <a:pt x="529" y="19"/>
                  </a:lnTo>
                  <a:lnTo>
                    <a:pt x="523" y="19"/>
                  </a:lnTo>
                  <a:lnTo>
                    <a:pt x="506" y="21"/>
                  </a:lnTo>
                  <a:lnTo>
                    <a:pt x="474" y="23"/>
                  </a:lnTo>
                  <a:lnTo>
                    <a:pt x="474" y="23"/>
                  </a:lnTo>
                  <a:lnTo>
                    <a:pt x="470" y="23"/>
                  </a:lnTo>
                  <a:lnTo>
                    <a:pt x="472" y="26"/>
                  </a:lnTo>
                  <a:lnTo>
                    <a:pt x="479" y="30"/>
                  </a:lnTo>
                  <a:lnTo>
                    <a:pt x="487" y="34"/>
                  </a:lnTo>
                  <a:lnTo>
                    <a:pt x="491" y="38"/>
                  </a:lnTo>
                  <a:lnTo>
                    <a:pt x="491" y="40"/>
                  </a:lnTo>
                  <a:lnTo>
                    <a:pt x="491" y="40"/>
                  </a:lnTo>
                  <a:lnTo>
                    <a:pt x="489" y="40"/>
                  </a:lnTo>
                  <a:lnTo>
                    <a:pt x="485" y="43"/>
                  </a:lnTo>
                  <a:lnTo>
                    <a:pt x="472" y="43"/>
                  </a:lnTo>
                  <a:lnTo>
                    <a:pt x="462" y="45"/>
                  </a:lnTo>
                  <a:lnTo>
                    <a:pt x="459" y="47"/>
                  </a:lnTo>
                  <a:lnTo>
                    <a:pt x="459" y="49"/>
                  </a:lnTo>
                  <a:lnTo>
                    <a:pt x="459" y="49"/>
                  </a:lnTo>
                  <a:lnTo>
                    <a:pt x="468" y="55"/>
                  </a:lnTo>
                  <a:lnTo>
                    <a:pt x="481" y="62"/>
                  </a:lnTo>
                  <a:lnTo>
                    <a:pt x="493" y="70"/>
                  </a:lnTo>
                  <a:lnTo>
                    <a:pt x="506" y="76"/>
                  </a:lnTo>
                  <a:lnTo>
                    <a:pt x="506" y="76"/>
                  </a:lnTo>
                  <a:lnTo>
                    <a:pt x="508" y="81"/>
                  </a:lnTo>
                  <a:lnTo>
                    <a:pt x="508" y="83"/>
                  </a:lnTo>
                  <a:lnTo>
                    <a:pt x="506" y="83"/>
                  </a:lnTo>
                  <a:lnTo>
                    <a:pt x="504" y="83"/>
                  </a:lnTo>
                  <a:lnTo>
                    <a:pt x="493" y="79"/>
                  </a:lnTo>
                  <a:lnTo>
                    <a:pt x="483" y="72"/>
                  </a:lnTo>
                  <a:lnTo>
                    <a:pt x="483" y="72"/>
                  </a:lnTo>
                  <a:lnTo>
                    <a:pt x="472" y="68"/>
                  </a:lnTo>
                  <a:lnTo>
                    <a:pt x="459" y="66"/>
                  </a:lnTo>
                  <a:lnTo>
                    <a:pt x="451" y="64"/>
                  </a:lnTo>
                  <a:lnTo>
                    <a:pt x="443" y="57"/>
                  </a:lnTo>
                  <a:lnTo>
                    <a:pt x="443" y="57"/>
                  </a:lnTo>
                  <a:lnTo>
                    <a:pt x="432" y="53"/>
                  </a:lnTo>
                  <a:lnTo>
                    <a:pt x="419" y="47"/>
                  </a:lnTo>
                  <a:lnTo>
                    <a:pt x="404" y="47"/>
                  </a:lnTo>
                  <a:lnTo>
                    <a:pt x="398" y="47"/>
                  </a:lnTo>
                  <a:lnTo>
                    <a:pt x="394" y="49"/>
                  </a:lnTo>
                  <a:lnTo>
                    <a:pt x="394" y="49"/>
                  </a:lnTo>
                  <a:lnTo>
                    <a:pt x="392" y="51"/>
                  </a:lnTo>
                  <a:lnTo>
                    <a:pt x="394" y="53"/>
                  </a:lnTo>
                  <a:lnTo>
                    <a:pt x="402" y="59"/>
                  </a:lnTo>
                  <a:lnTo>
                    <a:pt x="411" y="66"/>
                  </a:lnTo>
                  <a:lnTo>
                    <a:pt x="415" y="70"/>
                  </a:lnTo>
                  <a:lnTo>
                    <a:pt x="417" y="72"/>
                  </a:lnTo>
                  <a:lnTo>
                    <a:pt x="417" y="72"/>
                  </a:lnTo>
                  <a:lnTo>
                    <a:pt x="415" y="74"/>
                  </a:lnTo>
                  <a:lnTo>
                    <a:pt x="413" y="74"/>
                  </a:lnTo>
                  <a:lnTo>
                    <a:pt x="404" y="74"/>
                  </a:lnTo>
                  <a:lnTo>
                    <a:pt x="396" y="74"/>
                  </a:lnTo>
                  <a:lnTo>
                    <a:pt x="392" y="74"/>
                  </a:lnTo>
                  <a:lnTo>
                    <a:pt x="392" y="74"/>
                  </a:lnTo>
                  <a:lnTo>
                    <a:pt x="390" y="74"/>
                  </a:lnTo>
                  <a:lnTo>
                    <a:pt x="385" y="72"/>
                  </a:lnTo>
                  <a:lnTo>
                    <a:pt x="377" y="66"/>
                  </a:lnTo>
                  <a:lnTo>
                    <a:pt x="368" y="59"/>
                  </a:lnTo>
                  <a:lnTo>
                    <a:pt x="362" y="57"/>
                  </a:lnTo>
                  <a:lnTo>
                    <a:pt x="358" y="55"/>
                  </a:lnTo>
                  <a:lnTo>
                    <a:pt x="358" y="55"/>
                  </a:lnTo>
                  <a:lnTo>
                    <a:pt x="356" y="55"/>
                  </a:lnTo>
                  <a:lnTo>
                    <a:pt x="354" y="57"/>
                  </a:lnTo>
                  <a:lnTo>
                    <a:pt x="354" y="62"/>
                  </a:lnTo>
                  <a:lnTo>
                    <a:pt x="356" y="70"/>
                  </a:lnTo>
                  <a:lnTo>
                    <a:pt x="358" y="79"/>
                  </a:lnTo>
                  <a:lnTo>
                    <a:pt x="358" y="79"/>
                  </a:lnTo>
                  <a:lnTo>
                    <a:pt x="356" y="83"/>
                  </a:lnTo>
                  <a:lnTo>
                    <a:pt x="354" y="87"/>
                  </a:lnTo>
                  <a:lnTo>
                    <a:pt x="347" y="93"/>
                  </a:lnTo>
                  <a:lnTo>
                    <a:pt x="343" y="93"/>
                  </a:lnTo>
                  <a:lnTo>
                    <a:pt x="341" y="93"/>
                  </a:lnTo>
                  <a:lnTo>
                    <a:pt x="343" y="91"/>
                  </a:lnTo>
                  <a:lnTo>
                    <a:pt x="343" y="91"/>
                  </a:lnTo>
                  <a:lnTo>
                    <a:pt x="345" y="81"/>
                  </a:lnTo>
                  <a:lnTo>
                    <a:pt x="343" y="70"/>
                  </a:lnTo>
                  <a:lnTo>
                    <a:pt x="339" y="59"/>
                  </a:lnTo>
                  <a:lnTo>
                    <a:pt x="337" y="57"/>
                  </a:lnTo>
                  <a:lnTo>
                    <a:pt x="332" y="53"/>
                  </a:lnTo>
                  <a:lnTo>
                    <a:pt x="332" y="53"/>
                  </a:lnTo>
                  <a:lnTo>
                    <a:pt x="328" y="53"/>
                  </a:lnTo>
                  <a:lnTo>
                    <a:pt x="322" y="53"/>
                  </a:lnTo>
                  <a:lnTo>
                    <a:pt x="307" y="57"/>
                  </a:lnTo>
                  <a:lnTo>
                    <a:pt x="292" y="62"/>
                  </a:lnTo>
                  <a:lnTo>
                    <a:pt x="279" y="62"/>
                  </a:lnTo>
                  <a:lnTo>
                    <a:pt x="279" y="62"/>
                  </a:lnTo>
                  <a:lnTo>
                    <a:pt x="267" y="64"/>
                  </a:lnTo>
                  <a:lnTo>
                    <a:pt x="258" y="66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54" y="72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63" y="79"/>
                  </a:lnTo>
                  <a:lnTo>
                    <a:pt x="263" y="81"/>
                  </a:lnTo>
                  <a:lnTo>
                    <a:pt x="260" y="83"/>
                  </a:lnTo>
                  <a:lnTo>
                    <a:pt x="254" y="81"/>
                  </a:lnTo>
                  <a:lnTo>
                    <a:pt x="246" y="79"/>
                  </a:lnTo>
                  <a:lnTo>
                    <a:pt x="246" y="79"/>
                  </a:lnTo>
                  <a:lnTo>
                    <a:pt x="239" y="76"/>
                  </a:lnTo>
                  <a:lnTo>
                    <a:pt x="233" y="74"/>
                  </a:lnTo>
                  <a:lnTo>
                    <a:pt x="218" y="76"/>
                  </a:lnTo>
                  <a:lnTo>
                    <a:pt x="207" y="79"/>
                  </a:lnTo>
                  <a:lnTo>
                    <a:pt x="205" y="81"/>
                  </a:lnTo>
                  <a:lnTo>
                    <a:pt x="205" y="83"/>
                  </a:lnTo>
                  <a:lnTo>
                    <a:pt x="205" y="83"/>
                  </a:lnTo>
                  <a:lnTo>
                    <a:pt x="210" y="89"/>
                  </a:lnTo>
                  <a:lnTo>
                    <a:pt x="212" y="96"/>
                  </a:lnTo>
                  <a:lnTo>
                    <a:pt x="212" y="104"/>
                  </a:lnTo>
                  <a:lnTo>
                    <a:pt x="210" y="110"/>
                  </a:lnTo>
                  <a:lnTo>
                    <a:pt x="210" y="110"/>
                  </a:lnTo>
                  <a:lnTo>
                    <a:pt x="207" y="112"/>
                  </a:lnTo>
                  <a:lnTo>
                    <a:pt x="205" y="112"/>
                  </a:lnTo>
                  <a:lnTo>
                    <a:pt x="197" y="110"/>
                  </a:lnTo>
                  <a:lnTo>
                    <a:pt x="186" y="106"/>
                  </a:lnTo>
                  <a:lnTo>
                    <a:pt x="176" y="104"/>
                  </a:lnTo>
                  <a:lnTo>
                    <a:pt x="176" y="104"/>
                  </a:lnTo>
                  <a:lnTo>
                    <a:pt x="157" y="110"/>
                  </a:lnTo>
                  <a:lnTo>
                    <a:pt x="129" y="123"/>
                  </a:lnTo>
                  <a:lnTo>
                    <a:pt x="104" y="138"/>
                  </a:lnTo>
                  <a:lnTo>
                    <a:pt x="97" y="144"/>
                  </a:lnTo>
                  <a:lnTo>
                    <a:pt x="95" y="146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97" y="151"/>
                  </a:lnTo>
                  <a:lnTo>
                    <a:pt x="104" y="153"/>
                  </a:lnTo>
                  <a:lnTo>
                    <a:pt x="116" y="153"/>
                  </a:lnTo>
                  <a:lnTo>
                    <a:pt x="129" y="153"/>
                  </a:lnTo>
                  <a:lnTo>
                    <a:pt x="140" y="155"/>
                  </a:lnTo>
                  <a:lnTo>
                    <a:pt x="140" y="155"/>
                  </a:lnTo>
                  <a:lnTo>
                    <a:pt x="142" y="159"/>
                  </a:lnTo>
                  <a:lnTo>
                    <a:pt x="142" y="161"/>
                  </a:lnTo>
                  <a:lnTo>
                    <a:pt x="140" y="172"/>
                  </a:lnTo>
                  <a:lnTo>
                    <a:pt x="133" y="180"/>
                  </a:lnTo>
                  <a:lnTo>
                    <a:pt x="125" y="189"/>
                  </a:lnTo>
                  <a:lnTo>
                    <a:pt x="125" y="189"/>
                  </a:lnTo>
                  <a:lnTo>
                    <a:pt x="119" y="191"/>
                  </a:lnTo>
                  <a:lnTo>
                    <a:pt x="110" y="191"/>
                  </a:lnTo>
                  <a:lnTo>
                    <a:pt x="93" y="193"/>
                  </a:lnTo>
                  <a:lnTo>
                    <a:pt x="76" y="193"/>
                  </a:lnTo>
                  <a:lnTo>
                    <a:pt x="70" y="195"/>
                  </a:lnTo>
                  <a:lnTo>
                    <a:pt x="68" y="197"/>
                  </a:lnTo>
                  <a:lnTo>
                    <a:pt x="68" y="197"/>
                  </a:lnTo>
                  <a:lnTo>
                    <a:pt x="66" y="201"/>
                  </a:lnTo>
                  <a:lnTo>
                    <a:pt x="57" y="204"/>
                  </a:lnTo>
                  <a:lnTo>
                    <a:pt x="34" y="210"/>
                  </a:lnTo>
                  <a:lnTo>
                    <a:pt x="11" y="216"/>
                  </a:lnTo>
                  <a:lnTo>
                    <a:pt x="4" y="218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2" y="229"/>
                  </a:lnTo>
                  <a:lnTo>
                    <a:pt x="4" y="233"/>
                  </a:lnTo>
                  <a:lnTo>
                    <a:pt x="6" y="235"/>
                  </a:lnTo>
                  <a:lnTo>
                    <a:pt x="11" y="238"/>
                  </a:lnTo>
                  <a:lnTo>
                    <a:pt x="11" y="238"/>
                  </a:lnTo>
                  <a:lnTo>
                    <a:pt x="25" y="240"/>
                  </a:lnTo>
                  <a:lnTo>
                    <a:pt x="34" y="242"/>
                  </a:lnTo>
                  <a:lnTo>
                    <a:pt x="40" y="246"/>
                  </a:lnTo>
                  <a:lnTo>
                    <a:pt x="40" y="246"/>
                  </a:lnTo>
                  <a:lnTo>
                    <a:pt x="44" y="250"/>
                  </a:lnTo>
                  <a:lnTo>
                    <a:pt x="49" y="252"/>
                  </a:lnTo>
                  <a:lnTo>
                    <a:pt x="61" y="254"/>
                  </a:lnTo>
                  <a:lnTo>
                    <a:pt x="76" y="252"/>
                  </a:lnTo>
                  <a:lnTo>
                    <a:pt x="89" y="250"/>
                  </a:lnTo>
                  <a:lnTo>
                    <a:pt x="89" y="250"/>
                  </a:lnTo>
                  <a:lnTo>
                    <a:pt x="102" y="248"/>
                  </a:lnTo>
                  <a:lnTo>
                    <a:pt x="110" y="250"/>
                  </a:lnTo>
                  <a:lnTo>
                    <a:pt x="114" y="254"/>
                  </a:lnTo>
                  <a:lnTo>
                    <a:pt x="116" y="261"/>
                  </a:lnTo>
                  <a:lnTo>
                    <a:pt x="116" y="261"/>
                  </a:lnTo>
                  <a:lnTo>
                    <a:pt x="116" y="263"/>
                  </a:lnTo>
                  <a:lnTo>
                    <a:pt x="110" y="265"/>
                  </a:lnTo>
                  <a:lnTo>
                    <a:pt x="97" y="263"/>
                  </a:lnTo>
                  <a:lnTo>
                    <a:pt x="80" y="261"/>
                  </a:lnTo>
                  <a:lnTo>
                    <a:pt x="74" y="263"/>
                  </a:lnTo>
                  <a:lnTo>
                    <a:pt x="70" y="263"/>
                  </a:lnTo>
                  <a:lnTo>
                    <a:pt x="70" y="263"/>
                  </a:lnTo>
                  <a:lnTo>
                    <a:pt x="63" y="265"/>
                  </a:lnTo>
                  <a:lnTo>
                    <a:pt x="57" y="267"/>
                  </a:lnTo>
                  <a:lnTo>
                    <a:pt x="42" y="267"/>
                  </a:lnTo>
                  <a:lnTo>
                    <a:pt x="30" y="269"/>
                  </a:lnTo>
                  <a:lnTo>
                    <a:pt x="25" y="269"/>
                  </a:lnTo>
                  <a:lnTo>
                    <a:pt x="25" y="271"/>
                  </a:lnTo>
                  <a:lnTo>
                    <a:pt x="25" y="271"/>
                  </a:lnTo>
                  <a:lnTo>
                    <a:pt x="27" y="274"/>
                  </a:lnTo>
                  <a:lnTo>
                    <a:pt x="30" y="276"/>
                  </a:lnTo>
                  <a:lnTo>
                    <a:pt x="36" y="278"/>
                  </a:lnTo>
                  <a:lnTo>
                    <a:pt x="57" y="280"/>
                  </a:lnTo>
                  <a:lnTo>
                    <a:pt x="57" y="280"/>
                  </a:lnTo>
                  <a:lnTo>
                    <a:pt x="63" y="282"/>
                  </a:lnTo>
                  <a:lnTo>
                    <a:pt x="63" y="286"/>
                  </a:lnTo>
                  <a:lnTo>
                    <a:pt x="59" y="291"/>
                  </a:lnTo>
                  <a:lnTo>
                    <a:pt x="57" y="295"/>
                  </a:lnTo>
                  <a:lnTo>
                    <a:pt x="57" y="295"/>
                  </a:lnTo>
                  <a:lnTo>
                    <a:pt x="59" y="299"/>
                  </a:lnTo>
                  <a:lnTo>
                    <a:pt x="63" y="301"/>
                  </a:lnTo>
                  <a:lnTo>
                    <a:pt x="78" y="305"/>
                  </a:lnTo>
                  <a:lnTo>
                    <a:pt x="78" y="305"/>
                  </a:lnTo>
                  <a:lnTo>
                    <a:pt x="91" y="312"/>
                  </a:lnTo>
                  <a:lnTo>
                    <a:pt x="102" y="314"/>
                  </a:lnTo>
                  <a:lnTo>
                    <a:pt x="108" y="314"/>
                  </a:lnTo>
                  <a:lnTo>
                    <a:pt x="110" y="312"/>
                  </a:lnTo>
                  <a:lnTo>
                    <a:pt x="108" y="310"/>
                  </a:lnTo>
                  <a:lnTo>
                    <a:pt x="108" y="310"/>
                  </a:lnTo>
                  <a:lnTo>
                    <a:pt x="106" y="307"/>
                  </a:lnTo>
                  <a:lnTo>
                    <a:pt x="108" y="305"/>
                  </a:lnTo>
                  <a:lnTo>
                    <a:pt x="112" y="303"/>
                  </a:lnTo>
                  <a:lnTo>
                    <a:pt x="121" y="305"/>
                  </a:lnTo>
                  <a:lnTo>
                    <a:pt x="127" y="307"/>
                  </a:lnTo>
                  <a:lnTo>
                    <a:pt x="127" y="307"/>
                  </a:lnTo>
                  <a:lnTo>
                    <a:pt x="127" y="307"/>
                  </a:lnTo>
                  <a:lnTo>
                    <a:pt x="129" y="307"/>
                  </a:lnTo>
                  <a:lnTo>
                    <a:pt x="135" y="305"/>
                  </a:lnTo>
                  <a:lnTo>
                    <a:pt x="142" y="303"/>
                  </a:lnTo>
                  <a:lnTo>
                    <a:pt x="150" y="303"/>
                  </a:lnTo>
                  <a:lnTo>
                    <a:pt x="150" y="303"/>
                  </a:lnTo>
                  <a:lnTo>
                    <a:pt x="157" y="303"/>
                  </a:lnTo>
                  <a:lnTo>
                    <a:pt x="161" y="301"/>
                  </a:lnTo>
                  <a:lnTo>
                    <a:pt x="165" y="297"/>
                  </a:lnTo>
                  <a:lnTo>
                    <a:pt x="169" y="297"/>
                  </a:lnTo>
                  <a:lnTo>
                    <a:pt x="171" y="299"/>
                  </a:lnTo>
                  <a:lnTo>
                    <a:pt x="171" y="299"/>
                  </a:lnTo>
                  <a:lnTo>
                    <a:pt x="182" y="303"/>
                  </a:lnTo>
                  <a:lnTo>
                    <a:pt x="199" y="305"/>
                  </a:lnTo>
                  <a:lnTo>
                    <a:pt x="216" y="310"/>
                  </a:lnTo>
                  <a:lnTo>
                    <a:pt x="229" y="314"/>
                  </a:lnTo>
                  <a:lnTo>
                    <a:pt x="229" y="314"/>
                  </a:lnTo>
                  <a:lnTo>
                    <a:pt x="248" y="322"/>
                  </a:lnTo>
                  <a:lnTo>
                    <a:pt x="256" y="327"/>
                  </a:lnTo>
                  <a:lnTo>
                    <a:pt x="256" y="329"/>
                  </a:lnTo>
                  <a:lnTo>
                    <a:pt x="258" y="333"/>
                  </a:lnTo>
                  <a:lnTo>
                    <a:pt x="258" y="333"/>
                  </a:lnTo>
                  <a:lnTo>
                    <a:pt x="258" y="339"/>
                  </a:lnTo>
                  <a:lnTo>
                    <a:pt x="265" y="346"/>
                  </a:lnTo>
                  <a:lnTo>
                    <a:pt x="271" y="352"/>
                  </a:lnTo>
                  <a:lnTo>
                    <a:pt x="282" y="356"/>
                  </a:lnTo>
                  <a:lnTo>
                    <a:pt x="282" y="356"/>
                  </a:lnTo>
                  <a:lnTo>
                    <a:pt x="290" y="363"/>
                  </a:lnTo>
                  <a:lnTo>
                    <a:pt x="296" y="371"/>
                  </a:lnTo>
                  <a:lnTo>
                    <a:pt x="299" y="377"/>
                  </a:lnTo>
                  <a:lnTo>
                    <a:pt x="299" y="386"/>
                  </a:lnTo>
                  <a:lnTo>
                    <a:pt x="299" y="386"/>
                  </a:lnTo>
                  <a:lnTo>
                    <a:pt x="299" y="388"/>
                  </a:lnTo>
                  <a:lnTo>
                    <a:pt x="301" y="392"/>
                  </a:lnTo>
                  <a:lnTo>
                    <a:pt x="305" y="396"/>
                  </a:lnTo>
                  <a:lnTo>
                    <a:pt x="311" y="401"/>
                  </a:lnTo>
                  <a:lnTo>
                    <a:pt x="311" y="403"/>
                  </a:lnTo>
                  <a:lnTo>
                    <a:pt x="311" y="405"/>
                  </a:lnTo>
                  <a:lnTo>
                    <a:pt x="311" y="405"/>
                  </a:lnTo>
                  <a:lnTo>
                    <a:pt x="309" y="409"/>
                  </a:lnTo>
                  <a:lnTo>
                    <a:pt x="311" y="413"/>
                  </a:lnTo>
                  <a:lnTo>
                    <a:pt x="313" y="418"/>
                  </a:lnTo>
                  <a:lnTo>
                    <a:pt x="320" y="424"/>
                  </a:lnTo>
                  <a:lnTo>
                    <a:pt x="320" y="424"/>
                  </a:lnTo>
                  <a:lnTo>
                    <a:pt x="322" y="426"/>
                  </a:lnTo>
                  <a:lnTo>
                    <a:pt x="322" y="430"/>
                  </a:lnTo>
                  <a:lnTo>
                    <a:pt x="318" y="435"/>
                  </a:lnTo>
                  <a:lnTo>
                    <a:pt x="311" y="441"/>
                  </a:lnTo>
                  <a:lnTo>
                    <a:pt x="311" y="443"/>
                  </a:lnTo>
                  <a:lnTo>
                    <a:pt x="311" y="445"/>
                  </a:lnTo>
                  <a:lnTo>
                    <a:pt x="311" y="445"/>
                  </a:lnTo>
                  <a:lnTo>
                    <a:pt x="313" y="449"/>
                  </a:lnTo>
                  <a:lnTo>
                    <a:pt x="313" y="452"/>
                  </a:lnTo>
                  <a:lnTo>
                    <a:pt x="311" y="460"/>
                  </a:lnTo>
                  <a:lnTo>
                    <a:pt x="311" y="462"/>
                  </a:lnTo>
                  <a:lnTo>
                    <a:pt x="311" y="466"/>
                  </a:lnTo>
                  <a:lnTo>
                    <a:pt x="315" y="469"/>
                  </a:lnTo>
                  <a:lnTo>
                    <a:pt x="320" y="471"/>
                  </a:lnTo>
                  <a:lnTo>
                    <a:pt x="320" y="471"/>
                  </a:lnTo>
                  <a:lnTo>
                    <a:pt x="326" y="471"/>
                  </a:lnTo>
                  <a:lnTo>
                    <a:pt x="328" y="469"/>
                  </a:lnTo>
                  <a:lnTo>
                    <a:pt x="335" y="464"/>
                  </a:lnTo>
                  <a:lnTo>
                    <a:pt x="339" y="460"/>
                  </a:lnTo>
                  <a:lnTo>
                    <a:pt x="343" y="458"/>
                  </a:lnTo>
                  <a:lnTo>
                    <a:pt x="347" y="458"/>
                  </a:lnTo>
                  <a:lnTo>
                    <a:pt x="347" y="458"/>
                  </a:lnTo>
                  <a:lnTo>
                    <a:pt x="349" y="458"/>
                  </a:lnTo>
                  <a:lnTo>
                    <a:pt x="351" y="460"/>
                  </a:lnTo>
                  <a:lnTo>
                    <a:pt x="351" y="464"/>
                  </a:lnTo>
                  <a:lnTo>
                    <a:pt x="351" y="471"/>
                  </a:lnTo>
                  <a:lnTo>
                    <a:pt x="351" y="473"/>
                  </a:lnTo>
                  <a:lnTo>
                    <a:pt x="354" y="477"/>
                  </a:lnTo>
                  <a:lnTo>
                    <a:pt x="354" y="477"/>
                  </a:lnTo>
                  <a:lnTo>
                    <a:pt x="360" y="479"/>
                  </a:lnTo>
                  <a:lnTo>
                    <a:pt x="368" y="483"/>
                  </a:lnTo>
                  <a:lnTo>
                    <a:pt x="377" y="486"/>
                  </a:lnTo>
                  <a:lnTo>
                    <a:pt x="387" y="492"/>
                  </a:lnTo>
                  <a:lnTo>
                    <a:pt x="387" y="492"/>
                  </a:lnTo>
                  <a:lnTo>
                    <a:pt x="394" y="500"/>
                  </a:lnTo>
                  <a:lnTo>
                    <a:pt x="394" y="502"/>
                  </a:lnTo>
                  <a:lnTo>
                    <a:pt x="394" y="505"/>
                  </a:lnTo>
                  <a:lnTo>
                    <a:pt x="387" y="505"/>
                  </a:lnTo>
                  <a:lnTo>
                    <a:pt x="379" y="500"/>
                  </a:lnTo>
                  <a:lnTo>
                    <a:pt x="379" y="500"/>
                  </a:lnTo>
                  <a:lnTo>
                    <a:pt x="375" y="498"/>
                  </a:lnTo>
                  <a:lnTo>
                    <a:pt x="366" y="496"/>
                  </a:lnTo>
                  <a:lnTo>
                    <a:pt x="351" y="494"/>
                  </a:lnTo>
                  <a:lnTo>
                    <a:pt x="339" y="494"/>
                  </a:lnTo>
                  <a:lnTo>
                    <a:pt x="332" y="496"/>
                  </a:lnTo>
                  <a:lnTo>
                    <a:pt x="332" y="496"/>
                  </a:lnTo>
                  <a:lnTo>
                    <a:pt x="339" y="502"/>
                  </a:lnTo>
                  <a:lnTo>
                    <a:pt x="354" y="509"/>
                  </a:lnTo>
                  <a:lnTo>
                    <a:pt x="368" y="517"/>
                  </a:lnTo>
                  <a:lnTo>
                    <a:pt x="375" y="519"/>
                  </a:lnTo>
                  <a:lnTo>
                    <a:pt x="381" y="519"/>
                  </a:lnTo>
                  <a:lnTo>
                    <a:pt x="381" y="519"/>
                  </a:lnTo>
                  <a:lnTo>
                    <a:pt x="383" y="517"/>
                  </a:lnTo>
                  <a:lnTo>
                    <a:pt x="387" y="519"/>
                  </a:lnTo>
                  <a:lnTo>
                    <a:pt x="394" y="524"/>
                  </a:lnTo>
                  <a:lnTo>
                    <a:pt x="398" y="532"/>
                  </a:lnTo>
                  <a:lnTo>
                    <a:pt x="398" y="534"/>
                  </a:lnTo>
                  <a:lnTo>
                    <a:pt x="396" y="536"/>
                  </a:lnTo>
                  <a:lnTo>
                    <a:pt x="396" y="536"/>
                  </a:lnTo>
                  <a:lnTo>
                    <a:pt x="394" y="543"/>
                  </a:lnTo>
                  <a:lnTo>
                    <a:pt x="392" y="549"/>
                  </a:lnTo>
                  <a:lnTo>
                    <a:pt x="392" y="562"/>
                  </a:lnTo>
                  <a:lnTo>
                    <a:pt x="392" y="562"/>
                  </a:lnTo>
                  <a:lnTo>
                    <a:pt x="392" y="564"/>
                  </a:lnTo>
                  <a:lnTo>
                    <a:pt x="390" y="564"/>
                  </a:lnTo>
                  <a:lnTo>
                    <a:pt x="383" y="564"/>
                  </a:lnTo>
                  <a:lnTo>
                    <a:pt x="377" y="564"/>
                  </a:lnTo>
                  <a:lnTo>
                    <a:pt x="371" y="562"/>
                  </a:lnTo>
                  <a:lnTo>
                    <a:pt x="371" y="562"/>
                  </a:lnTo>
                  <a:lnTo>
                    <a:pt x="364" y="564"/>
                  </a:lnTo>
                  <a:lnTo>
                    <a:pt x="360" y="566"/>
                  </a:lnTo>
                  <a:lnTo>
                    <a:pt x="356" y="570"/>
                  </a:lnTo>
                  <a:lnTo>
                    <a:pt x="356" y="575"/>
                  </a:lnTo>
                  <a:lnTo>
                    <a:pt x="356" y="575"/>
                  </a:lnTo>
                  <a:lnTo>
                    <a:pt x="354" y="581"/>
                  </a:lnTo>
                  <a:lnTo>
                    <a:pt x="349" y="587"/>
                  </a:lnTo>
                  <a:lnTo>
                    <a:pt x="343" y="594"/>
                  </a:lnTo>
                  <a:lnTo>
                    <a:pt x="341" y="602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41" y="608"/>
                  </a:lnTo>
                  <a:lnTo>
                    <a:pt x="347" y="613"/>
                  </a:lnTo>
                  <a:lnTo>
                    <a:pt x="358" y="617"/>
                  </a:lnTo>
                  <a:lnTo>
                    <a:pt x="358" y="617"/>
                  </a:lnTo>
                  <a:lnTo>
                    <a:pt x="360" y="619"/>
                  </a:lnTo>
                  <a:lnTo>
                    <a:pt x="360" y="621"/>
                  </a:lnTo>
                  <a:lnTo>
                    <a:pt x="354" y="623"/>
                  </a:lnTo>
                  <a:lnTo>
                    <a:pt x="347" y="628"/>
                  </a:lnTo>
                  <a:lnTo>
                    <a:pt x="345" y="630"/>
                  </a:lnTo>
                  <a:lnTo>
                    <a:pt x="345" y="634"/>
                  </a:lnTo>
                  <a:lnTo>
                    <a:pt x="345" y="634"/>
                  </a:lnTo>
                  <a:lnTo>
                    <a:pt x="345" y="636"/>
                  </a:lnTo>
                  <a:lnTo>
                    <a:pt x="347" y="640"/>
                  </a:lnTo>
                  <a:lnTo>
                    <a:pt x="354" y="647"/>
                  </a:lnTo>
                  <a:lnTo>
                    <a:pt x="368" y="659"/>
                  </a:lnTo>
                  <a:lnTo>
                    <a:pt x="368" y="659"/>
                  </a:lnTo>
                  <a:lnTo>
                    <a:pt x="371" y="661"/>
                  </a:lnTo>
                  <a:lnTo>
                    <a:pt x="373" y="664"/>
                  </a:lnTo>
                  <a:lnTo>
                    <a:pt x="373" y="672"/>
                  </a:lnTo>
                  <a:lnTo>
                    <a:pt x="373" y="681"/>
                  </a:lnTo>
                  <a:lnTo>
                    <a:pt x="373" y="689"/>
                  </a:lnTo>
                  <a:lnTo>
                    <a:pt x="373" y="689"/>
                  </a:lnTo>
                  <a:lnTo>
                    <a:pt x="373" y="691"/>
                  </a:lnTo>
                  <a:lnTo>
                    <a:pt x="375" y="693"/>
                  </a:lnTo>
                  <a:lnTo>
                    <a:pt x="379" y="693"/>
                  </a:lnTo>
                  <a:lnTo>
                    <a:pt x="381" y="693"/>
                  </a:lnTo>
                  <a:lnTo>
                    <a:pt x="383" y="700"/>
                  </a:lnTo>
                  <a:lnTo>
                    <a:pt x="383" y="700"/>
                  </a:lnTo>
                  <a:lnTo>
                    <a:pt x="383" y="706"/>
                  </a:lnTo>
                  <a:lnTo>
                    <a:pt x="387" y="710"/>
                  </a:lnTo>
                  <a:lnTo>
                    <a:pt x="390" y="712"/>
                  </a:lnTo>
                  <a:lnTo>
                    <a:pt x="392" y="717"/>
                  </a:lnTo>
                  <a:lnTo>
                    <a:pt x="392" y="717"/>
                  </a:lnTo>
                  <a:lnTo>
                    <a:pt x="392" y="719"/>
                  </a:lnTo>
                  <a:lnTo>
                    <a:pt x="394" y="721"/>
                  </a:lnTo>
                  <a:lnTo>
                    <a:pt x="400" y="723"/>
                  </a:lnTo>
                  <a:lnTo>
                    <a:pt x="404" y="727"/>
                  </a:lnTo>
                  <a:lnTo>
                    <a:pt x="407" y="729"/>
                  </a:lnTo>
                  <a:lnTo>
                    <a:pt x="407" y="731"/>
                  </a:lnTo>
                  <a:lnTo>
                    <a:pt x="407" y="731"/>
                  </a:lnTo>
                  <a:lnTo>
                    <a:pt x="404" y="740"/>
                  </a:lnTo>
                  <a:lnTo>
                    <a:pt x="407" y="744"/>
                  </a:lnTo>
                  <a:lnTo>
                    <a:pt x="415" y="755"/>
                  </a:lnTo>
                  <a:lnTo>
                    <a:pt x="415" y="755"/>
                  </a:lnTo>
                  <a:lnTo>
                    <a:pt x="423" y="763"/>
                  </a:lnTo>
                  <a:lnTo>
                    <a:pt x="430" y="770"/>
                  </a:lnTo>
                  <a:lnTo>
                    <a:pt x="434" y="776"/>
                  </a:lnTo>
                  <a:lnTo>
                    <a:pt x="434" y="776"/>
                  </a:lnTo>
                  <a:lnTo>
                    <a:pt x="436" y="780"/>
                  </a:lnTo>
                  <a:lnTo>
                    <a:pt x="440" y="784"/>
                  </a:lnTo>
                  <a:lnTo>
                    <a:pt x="447" y="789"/>
                  </a:lnTo>
                  <a:lnTo>
                    <a:pt x="453" y="789"/>
                  </a:lnTo>
                  <a:lnTo>
                    <a:pt x="453" y="789"/>
                  </a:lnTo>
                  <a:lnTo>
                    <a:pt x="459" y="789"/>
                  </a:lnTo>
                  <a:lnTo>
                    <a:pt x="464" y="791"/>
                  </a:lnTo>
                  <a:lnTo>
                    <a:pt x="468" y="793"/>
                  </a:lnTo>
                  <a:lnTo>
                    <a:pt x="472" y="793"/>
                  </a:lnTo>
                  <a:lnTo>
                    <a:pt x="472" y="793"/>
                  </a:lnTo>
                  <a:lnTo>
                    <a:pt x="479" y="793"/>
                  </a:lnTo>
                  <a:lnTo>
                    <a:pt x="485" y="795"/>
                  </a:lnTo>
                  <a:lnTo>
                    <a:pt x="489" y="799"/>
                  </a:lnTo>
                  <a:lnTo>
                    <a:pt x="493" y="803"/>
                  </a:lnTo>
                  <a:lnTo>
                    <a:pt x="493" y="803"/>
                  </a:lnTo>
                  <a:lnTo>
                    <a:pt x="498" y="806"/>
                  </a:lnTo>
                  <a:lnTo>
                    <a:pt x="506" y="810"/>
                  </a:lnTo>
                  <a:lnTo>
                    <a:pt x="523" y="814"/>
                  </a:lnTo>
                  <a:lnTo>
                    <a:pt x="523" y="814"/>
                  </a:lnTo>
                  <a:lnTo>
                    <a:pt x="527" y="814"/>
                  </a:lnTo>
                  <a:lnTo>
                    <a:pt x="529" y="810"/>
                  </a:lnTo>
                  <a:lnTo>
                    <a:pt x="534" y="803"/>
                  </a:lnTo>
                  <a:lnTo>
                    <a:pt x="538" y="801"/>
                  </a:lnTo>
                  <a:lnTo>
                    <a:pt x="538" y="801"/>
                  </a:lnTo>
                  <a:lnTo>
                    <a:pt x="538" y="799"/>
                  </a:lnTo>
                  <a:lnTo>
                    <a:pt x="540" y="795"/>
                  </a:lnTo>
                  <a:lnTo>
                    <a:pt x="542" y="786"/>
                  </a:lnTo>
                  <a:lnTo>
                    <a:pt x="542" y="778"/>
                  </a:lnTo>
                  <a:lnTo>
                    <a:pt x="544" y="774"/>
                  </a:lnTo>
                  <a:lnTo>
                    <a:pt x="546" y="774"/>
                  </a:lnTo>
                  <a:lnTo>
                    <a:pt x="546" y="774"/>
                  </a:lnTo>
                  <a:lnTo>
                    <a:pt x="548" y="772"/>
                  </a:lnTo>
                  <a:lnTo>
                    <a:pt x="548" y="767"/>
                  </a:lnTo>
                  <a:lnTo>
                    <a:pt x="548" y="759"/>
                  </a:lnTo>
                  <a:lnTo>
                    <a:pt x="548" y="750"/>
                  </a:lnTo>
                  <a:lnTo>
                    <a:pt x="544" y="744"/>
                  </a:lnTo>
                  <a:lnTo>
                    <a:pt x="544" y="744"/>
                  </a:lnTo>
                  <a:lnTo>
                    <a:pt x="542" y="742"/>
                  </a:lnTo>
                  <a:lnTo>
                    <a:pt x="542" y="740"/>
                  </a:lnTo>
                  <a:lnTo>
                    <a:pt x="546" y="736"/>
                  </a:lnTo>
                  <a:lnTo>
                    <a:pt x="553" y="736"/>
                  </a:lnTo>
                  <a:lnTo>
                    <a:pt x="553" y="736"/>
                  </a:lnTo>
                  <a:lnTo>
                    <a:pt x="557" y="736"/>
                  </a:lnTo>
                  <a:lnTo>
                    <a:pt x="559" y="736"/>
                  </a:lnTo>
                  <a:lnTo>
                    <a:pt x="563" y="731"/>
                  </a:lnTo>
                  <a:lnTo>
                    <a:pt x="563" y="727"/>
                  </a:lnTo>
                  <a:lnTo>
                    <a:pt x="567" y="723"/>
                  </a:lnTo>
                  <a:lnTo>
                    <a:pt x="567" y="723"/>
                  </a:lnTo>
                  <a:lnTo>
                    <a:pt x="570" y="721"/>
                  </a:lnTo>
                  <a:lnTo>
                    <a:pt x="572" y="717"/>
                  </a:lnTo>
                  <a:lnTo>
                    <a:pt x="572" y="712"/>
                  </a:lnTo>
                  <a:lnTo>
                    <a:pt x="574" y="710"/>
                  </a:lnTo>
                  <a:lnTo>
                    <a:pt x="574" y="710"/>
                  </a:lnTo>
                  <a:lnTo>
                    <a:pt x="576" y="708"/>
                  </a:lnTo>
                  <a:lnTo>
                    <a:pt x="578" y="706"/>
                  </a:lnTo>
                  <a:lnTo>
                    <a:pt x="574" y="697"/>
                  </a:lnTo>
                  <a:lnTo>
                    <a:pt x="574" y="697"/>
                  </a:lnTo>
                  <a:lnTo>
                    <a:pt x="574" y="695"/>
                  </a:lnTo>
                  <a:lnTo>
                    <a:pt x="574" y="691"/>
                  </a:lnTo>
                  <a:lnTo>
                    <a:pt x="582" y="689"/>
                  </a:lnTo>
                  <a:lnTo>
                    <a:pt x="582" y="689"/>
                  </a:lnTo>
                  <a:lnTo>
                    <a:pt x="584" y="687"/>
                  </a:lnTo>
                  <a:lnTo>
                    <a:pt x="584" y="683"/>
                  </a:lnTo>
                  <a:lnTo>
                    <a:pt x="582" y="678"/>
                  </a:lnTo>
                  <a:lnTo>
                    <a:pt x="578" y="676"/>
                  </a:lnTo>
                  <a:lnTo>
                    <a:pt x="578" y="676"/>
                  </a:lnTo>
                  <a:lnTo>
                    <a:pt x="574" y="672"/>
                  </a:lnTo>
                  <a:lnTo>
                    <a:pt x="574" y="670"/>
                  </a:lnTo>
                  <a:lnTo>
                    <a:pt x="576" y="668"/>
                  </a:lnTo>
                  <a:lnTo>
                    <a:pt x="580" y="670"/>
                  </a:lnTo>
                  <a:lnTo>
                    <a:pt x="580" y="670"/>
                  </a:lnTo>
                  <a:lnTo>
                    <a:pt x="587" y="672"/>
                  </a:lnTo>
                  <a:lnTo>
                    <a:pt x="591" y="672"/>
                  </a:lnTo>
                  <a:lnTo>
                    <a:pt x="593" y="668"/>
                  </a:lnTo>
                  <a:lnTo>
                    <a:pt x="591" y="664"/>
                  </a:lnTo>
                  <a:lnTo>
                    <a:pt x="591" y="664"/>
                  </a:lnTo>
                  <a:lnTo>
                    <a:pt x="589" y="659"/>
                  </a:lnTo>
                  <a:lnTo>
                    <a:pt x="593" y="657"/>
                  </a:lnTo>
                  <a:lnTo>
                    <a:pt x="599" y="655"/>
                  </a:lnTo>
                  <a:lnTo>
                    <a:pt x="608" y="653"/>
                  </a:lnTo>
                  <a:lnTo>
                    <a:pt x="608" y="653"/>
                  </a:lnTo>
                  <a:lnTo>
                    <a:pt x="614" y="653"/>
                  </a:lnTo>
                  <a:lnTo>
                    <a:pt x="620" y="649"/>
                  </a:lnTo>
                  <a:lnTo>
                    <a:pt x="623" y="644"/>
                  </a:lnTo>
                  <a:lnTo>
                    <a:pt x="623" y="638"/>
                  </a:lnTo>
                  <a:lnTo>
                    <a:pt x="623" y="638"/>
                  </a:lnTo>
                  <a:lnTo>
                    <a:pt x="623" y="636"/>
                  </a:lnTo>
                  <a:lnTo>
                    <a:pt x="623" y="634"/>
                  </a:lnTo>
                  <a:lnTo>
                    <a:pt x="627" y="632"/>
                  </a:lnTo>
                  <a:lnTo>
                    <a:pt x="631" y="634"/>
                  </a:lnTo>
                  <a:lnTo>
                    <a:pt x="631" y="636"/>
                  </a:lnTo>
                  <a:lnTo>
                    <a:pt x="631" y="638"/>
                  </a:lnTo>
                  <a:lnTo>
                    <a:pt x="631" y="638"/>
                  </a:lnTo>
                  <a:lnTo>
                    <a:pt x="629" y="642"/>
                  </a:lnTo>
                  <a:lnTo>
                    <a:pt x="629" y="647"/>
                  </a:lnTo>
                  <a:lnTo>
                    <a:pt x="631" y="649"/>
                  </a:lnTo>
                  <a:lnTo>
                    <a:pt x="635" y="647"/>
                  </a:lnTo>
                  <a:lnTo>
                    <a:pt x="635" y="647"/>
                  </a:lnTo>
                  <a:lnTo>
                    <a:pt x="639" y="644"/>
                  </a:lnTo>
                  <a:lnTo>
                    <a:pt x="646" y="644"/>
                  </a:lnTo>
                  <a:lnTo>
                    <a:pt x="656" y="642"/>
                  </a:lnTo>
                  <a:lnTo>
                    <a:pt x="669" y="640"/>
                  </a:lnTo>
                  <a:lnTo>
                    <a:pt x="669" y="640"/>
                  </a:lnTo>
                  <a:lnTo>
                    <a:pt x="682" y="634"/>
                  </a:lnTo>
                  <a:lnTo>
                    <a:pt x="692" y="628"/>
                  </a:lnTo>
                  <a:lnTo>
                    <a:pt x="703" y="617"/>
                  </a:lnTo>
                  <a:lnTo>
                    <a:pt x="707" y="606"/>
                  </a:lnTo>
                  <a:lnTo>
                    <a:pt x="707" y="606"/>
                  </a:lnTo>
                  <a:lnTo>
                    <a:pt x="709" y="602"/>
                  </a:lnTo>
                  <a:lnTo>
                    <a:pt x="714" y="598"/>
                  </a:lnTo>
                  <a:lnTo>
                    <a:pt x="722" y="594"/>
                  </a:lnTo>
                  <a:lnTo>
                    <a:pt x="728" y="589"/>
                  </a:lnTo>
                  <a:lnTo>
                    <a:pt x="731" y="587"/>
                  </a:lnTo>
                  <a:lnTo>
                    <a:pt x="731" y="583"/>
                  </a:lnTo>
                  <a:lnTo>
                    <a:pt x="731" y="583"/>
                  </a:lnTo>
                  <a:lnTo>
                    <a:pt x="728" y="579"/>
                  </a:lnTo>
                  <a:lnTo>
                    <a:pt x="733" y="575"/>
                  </a:lnTo>
                  <a:lnTo>
                    <a:pt x="739" y="575"/>
                  </a:lnTo>
                  <a:lnTo>
                    <a:pt x="747" y="577"/>
                  </a:lnTo>
                  <a:lnTo>
                    <a:pt x="747" y="577"/>
                  </a:lnTo>
                  <a:lnTo>
                    <a:pt x="754" y="579"/>
                  </a:lnTo>
                  <a:lnTo>
                    <a:pt x="754" y="577"/>
                  </a:lnTo>
                  <a:lnTo>
                    <a:pt x="756" y="575"/>
                  </a:lnTo>
                  <a:lnTo>
                    <a:pt x="764" y="572"/>
                  </a:lnTo>
                  <a:lnTo>
                    <a:pt x="764" y="572"/>
                  </a:lnTo>
                  <a:lnTo>
                    <a:pt x="773" y="572"/>
                  </a:lnTo>
                  <a:lnTo>
                    <a:pt x="777" y="570"/>
                  </a:lnTo>
                  <a:lnTo>
                    <a:pt x="781" y="568"/>
                  </a:lnTo>
                  <a:lnTo>
                    <a:pt x="790" y="566"/>
                  </a:lnTo>
                  <a:lnTo>
                    <a:pt x="790" y="566"/>
                  </a:lnTo>
                  <a:lnTo>
                    <a:pt x="805" y="566"/>
                  </a:lnTo>
                  <a:lnTo>
                    <a:pt x="824" y="562"/>
                  </a:lnTo>
                  <a:lnTo>
                    <a:pt x="841" y="558"/>
                  </a:lnTo>
                  <a:lnTo>
                    <a:pt x="853" y="549"/>
                  </a:lnTo>
                  <a:lnTo>
                    <a:pt x="853" y="549"/>
                  </a:lnTo>
                  <a:lnTo>
                    <a:pt x="866" y="543"/>
                  </a:lnTo>
                  <a:lnTo>
                    <a:pt x="881" y="534"/>
                  </a:lnTo>
                  <a:lnTo>
                    <a:pt x="904" y="524"/>
                  </a:lnTo>
                  <a:lnTo>
                    <a:pt x="904" y="524"/>
                  </a:lnTo>
                  <a:lnTo>
                    <a:pt x="911" y="519"/>
                  </a:lnTo>
                  <a:lnTo>
                    <a:pt x="915" y="515"/>
                  </a:lnTo>
                  <a:lnTo>
                    <a:pt x="915" y="513"/>
                  </a:lnTo>
                  <a:lnTo>
                    <a:pt x="913" y="515"/>
                  </a:lnTo>
                  <a:lnTo>
                    <a:pt x="913" y="515"/>
                  </a:lnTo>
                  <a:lnTo>
                    <a:pt x="906" y="517"/>
                  </a:lnTo>
                  <a:lnTo>
                    <a:pt x="898" y="517"/>
                  </a:lnTo>
                  <a:lnTo>
                    <a:pt x="881" y="515"/>
                  </a:lnTo>
                  <a:lnTo>
                    <a:pt x="881" y="515"/>
                  </a:lnTo>
                  <a:lnTo>
                    <a:pt x="862" y="511"/>
                  </a:lnTo>
                  <a:lnTo>
                    <a:pt x="851" y="509"/>
                  </a:lnTo>
                  <a:lnTo>
                    <a:pt x="845" y="509"/>
                  </a:lnTo>
                  <a:lnTo>
                    <a:pt x="841" y="511"/>
                  </a:lnTo>
                  <a:lnTo>
                    <a:pt x="841" y="511"/>
                  </a:lnTo>
                  <a:lnTo>
                    <a:pt x="836" y="513"/>
                  </a:lnTo>
                  <a:lnTo>
                    <a:pt x="834" y="513"/>
                  </a:lnTo>
                  <a:lnTo>
                    <a:pt x="834" y="511"/>
                  </a:lnTo>
                  <a:lnTo>
                    <a:pt x="834" y="509"/>
                  </a:lnTo>
                  <a:lnTo>
                    <a:pt x="839" y="502"/>
                  </a:lnTo>
                  <a:lnTo>
                    <a:pt x="845" y="500"/>
                  </a:lnTo>
                  <a:lnTo>
                    <a:pt x="845" y="500"/>
                  </a:lnTo>
                  <a:lnTo>
                    <a:pt x="851" y="498"/>
                  </a:lnTo>
                  <a:lnTo>
                    <a:pt x="851" y="494"/>
                  </a:lnTo>
                  <a:lnTo>
                    <a:pt x="849" y="483"/>
                  </a:lnTo>
                  <a:lnTo>
                    <a:pt x="849" y="483"/>
                  </a:lnTo>
                  <a:lnTo>
                    <a:pt x="849" y="479"/>
                  </a:lnTo>
                  <a:lnTo>
                    <a:pt x="851" y="477"/>
                  </a:lnTo>
                  <a:lnTo>
                    <a:pt x="858" y="479"/>
                  </a:lnTo>
                  <a:lnTo>
                    <a:pt x="866" y="483"/>
                  </a:lnTo>
                  <a:lnTo>
                    <a:pt x="875" y="492"/>
                  </a:lnTo>
                  <a:lnTo>
                    <a:pt x="875" y="492"/>
                  </a:lnTo>
                  <a:lnTo>
                    <a:pt x="881" y="498"/>
                  </a:lnTo>
                  <a:lnTo>
                    <a:pt x="891" y="505"/>
                  </a:lnTo>
                  <a:lnTo>
                    <a:pt x="902" y="507"/>
                  </a:lnTo>
                  <a:lnTo>
                    <a:pt x="913" y="505"/>
                  </a:lnTo>
                  <a:lnTo>
                    <a:pt x="913" y="505"/>
                  </a:lnTo>
                  <a:lnTo>
                    <a:pt x="917" y="502"/>
                  </a:lnTo>
                  <a:lnTo>
                    <a:pt x="919" y="500"/>
                  </a:lnTo>
                  <a:lnTo>
                    <a:pt x="919" y="494"/>
                  </a:lnTo>
                  <a:lnTo>
                    <a:pt x="919" y="488"/>
                  </a:lnTo>
                  <a:lnTo>
                    <a:pt x="919" y="483"/>
                  </a:lnTo>
                  <a:lnTo>
                    <a:pt x="919" y="481"/>
                  </a:lnTo>
                  <a:lnTo>
                    <a:pt x="919" y="481"/>
                  </a:lnTo>
                  <a:lnTo>
                    <a:pt x="919" y="477"/>
                  </a:lnTo>
                  <a:lnTo>
                    <a:pt x="915" y="473"/>
                  </a:lnTo>
                  <a:lnTo>
                    <a:pt x="900" y="460"/>
                  </a:lnTo>
                  <a:lnTo>
                    <a:pt x="883" y="447"/>
                  </a:lnTo>
                  <a:lnTo>
                    <a:pt x="877" y="443"/>
                  </a:lnTo>
                  <a:lnTo>
                    <a:pt x="872" y="439"/>
                  </a:lnTo>
                  <a:lnTo>
                    <a:pt x="872" y="439"/>
                  </a:lnTo>
                  <a:lnTo>
                    <a:pt x="872" y="437"/>
                  </a:lnTo>
                  <a:lnTo>
                    <a:pt x="875" y="435"/>
                  </a:lnTo>
                  <a:lnTo>
                    <a:pt x="881" y="435"/>
                  </a:lnTo>
                  <a:lnTo>
                    <a:pt x="900" y="443"/>
                  </a:lnTo>
                  <a:lnTo>
                    <a:pt x="900" y="443"/>
                  </a:lnTo>
                  <a:lnTo>
                    <a:pt x="904" y="443"/>
                  </a:lnTo>
                  <a:lnTo>
                    <a:pt x="908" y="443"/>
                  </a:lnTo>
                  <a:lnTo>
                    <a:pt x="911" y="441"/>
                  </a:lnTo>
                  <a:lnTo>
                    <a:pt x="913" y="439"/>
                  </a:lnTo>
                  <a:lnTo>
                    <a:pt x="915" y="430"/>
                  </a:lnTo>
                  <a:lnTo>
                    <a:pt x="917" y="424"/>
                  </a:lnTo>
                  <a:lnTo>
                    <a:pt x="917" y="424"/>
                  </a:lnTo>
                  <a:lnTo>
                    <a:pt x="915" y="422"/>
                  </a:lnTo>
                  <a:lnTo>
                    <a:pt x="911" y="420"/>
                  </a:lnTo>
                  <a:lnTo>
                    <a:pt x="900" y="418"/>
                  </a:lnTo>
                  <a:lnTo>
                    <a:pt x="885" y="420"/>
                  </a:lnTo>
                  <a:lnTo>
                    <a:pt x="875" y="424"/>
                  </a:lnTo>
                  <a:lnTo>
                    <a:pt x="875" y="424"/>
                  </a:lnTo>
                  <a:lnTo>
                    <a:pt x="868" y="426"/>
                  </a:lnTo>
                  <a:lnTo>
                    <a:pt x="864" y="426"/>
                  </a:lnTo>
                  <a:lnTo>
                    <a:pt x="860" y="424"/>
                  </a:lnTo>
                  <a:lnTo>
                    <a:pt x="858" y="422"/>
                  </a:lnTo>
                  <a:lnTo>
                    <a:pt x="858" y="418"/>
                  </a:lnTo>
                  <a:lnTo>
                    <a:pt x="858" y="416"/>
                  </a:lnTo>
                  <a:lnTo>
                    <a:pt x="860" y="413"/>
                  </a:lnTo>
                  <a:lnTo>
                    <a:pt x="866" y="411"/>
                  </a:lnTo>
                  <a:lnTo>
                    <a:pt x="866" y="411"/>
                  </a:lnTo>
                  <a:lnTo>
                    <a:pt x="875" y="409"/>
                  </a:lnTo>
                  <a:lnTo>
                    <a:pt x="875" y="407"/>
                  </a:lnTo>
                  <a:lnTo>
                    <a:pt x="875" y="405"/>
                  </a:lnTo>
                  <a:lnTo>
                    <a:pt x="872" y="401"/>
                  </a:lnTo>
                  <a:lnTo>
                    <a:pt x="872" y="399"/>
                  </a:lnTo>
                  <a:lnTo>
                    <a:pt x="872" y="396"/>
                  </a:lnTo>
                  <a:lnTo>
                    <a:pt x="872" y="396"/>
                  </a:lnTo>
                  <a:lnTo>
                    <a:pt x="875" y="396"/>
                  </a:lnTo>
                  <a:lnTo>
                    <a:pt x="879" y="396"/>
                  </a:lnTo>
                  <a:lnTo>
                    <a:pt x="889" y="403"/>
                  </a:lnTo>
                  <a:lnTo>
                    <a:pt x="902" y="407"/>
                  </a:lnTo>
                  <a:lnTo>
                    <a:pt x="906" y="409"/>
                  </a:lnTo>
                  <a:lnTo>
                    <a:pt x="913" y="409"/>
                  </a:lnTo>
                  <a:lnTo>
                    <a:pt x="913" y="409"/>
                  </a:lnTo>
                  <a:lnTo>
                    <a:pt x="921" y="407"/>
                  </a:lnTo>
                  <a:lnTo>
                    <a:pt x="927" y="407"/>
                  </a:lnTo>
                  <a:lnTo>
                    <a:pt x="936" y="405"/>
                  </a:lnTo>
                  <a:lnTo>
                    <a:pt x="942" y="401"/>
                  </a:lnTo>
                  <a:lnTo>
                    <a:pt x="942" y="401"/>
                  </a:lnTo>
                  <a:lnTo>
                    <a:pt x="944" y="399"/>
                  </a:lnTo>
                  <a:lnTo>
                    <a:pt x="944" y="396"/>
                  </a:lnTo>
                  <a:lnTo>
                    <a:pt x="936" y="390"/>
                  </a:lnTo>
                  <a:lnTo>
                    <a:pt x="925" y="384"/>
                  </a:lnTo>
                  <a:lnTo>
                    <a:pt x="919" y="380"/>
                  </a:lnTo>
                  <a:lnTo>
                    <a:pt x="919" y="380"/>
                  </a:lnTo>
                  <a:lnTo>
                    <a:pt x="919" y="377"/>
                  </a:lnTo>
                  <a:lnTo>
                    <a:pt x="921" y="375"/>
                  </a:lnTo>
                  <a:lnTo>
                    <a:pt x="932" y="375"/>
                  </a:lnTo>
                  <a:lnTo>
                    <a:pt x="957" y="375"/>
                  </a:lnTo>
                  <a:lnTo>
                    <a:pt x="957" y="375"/>
                  </a:lnTo>
                  <a:lnTo>
                    <a:pt x="961" y="375"/>
                  </a:lnTo>
                  <a:lnTo>
                    <a:pt x="963" y="373"/>
                  </a:lnTo>
                  <a:lnTo>
                    <a:pt x="968" y="369"/>
                  </a:lnTo>
                  <a:lnTo>
                    <a:pt x="968" y="365"/>
                  </a:lnTo>
                  <a:lnTo>
                    <a:pt x="966" y="363"/>
                  </a:lnTo>
                  <a:lnTo>
                    <a:pt x="963" y="363"/>
                  </a:lnTo>
                  <a:lnTo>
                    <a:pt x="963" y="363"/>
                  </a:lnTo>
                  <a:lnTo>
                    <a:pt x="959" y="365"/>
                  </a:lnTo>
                  <a:lnTo>
                    <a:pt x="953" y="363"/>
                  </a:lnTo>
                  <a:lnTo>
                    <a:pt x="940" y="358"/>
                  </a:lnTo>
                  <a:lnTo>
                    <a:pt x="932" y="352"/>
                  </a:lnTo>
                  <a:lnTo>
                    <a:pt x="930" y="348"/>
                  </a:lnTo>
                  <a:lnTo>
                    <a:pt x="930" y="343"/>
                  </a:lnTo>
                  <a:lnTo>
                    <a:pt x="930" y="343"/>
                  </a:lnTo>
                  <a:lnTo>
                    <a:pt x="934" y="341"/>
                  </a:lnTo>
                  <a:lnTo>
                    <a:pt x="936" y="339"/>
                  </a:lnTo>
                  <a:lnTo>
                    <a:pt x="944" y="339"/>
                  </a:lnTo>
                  <a:lnTo>
                    <a:pt x="953" y="341"/>
                  </a:lnTo>
                  <a:lnTo>
                    <a:pt x="957" y="339"/>
                  </a:lnTo>
                  <a:lnTo>
                    <a:pt x="961" y="337"/>
                  </a:lnTo>
                  <a:lnTo>
                    <a:pt x="961" y="337"/>
                  </a:lnTo>
                  <a:lnTo>
                    <a:pt x="966" y="335"/>
                  </a:lnTo>
                  <a:lnTo>
                    <a:pt x="968" y="331"/>
                  </a:lnTo>
                  <a:lnTo>
                    <a:pt x="968" y="324"/>
                  </a:lnTo>
                  <a:lnTo>
                    <a:pt x="966" y="318"/>
                  </a:lnTo>
                  <a:lnTo>
                    <a:pt x="961" y="310"/>
                  </a:lnTo>
                  <a:lnTo>
                    <a:pt x="957" y="307"/>
                  </a:lnTo>
                  <a:lnTo>
                    <a:pt x="953" y="305"/>
                  </a:lnTo>
                  <a:lnTo>
                    <a:pt x="953" y="305"/>
                  </a:lnTo>
                  <a:lnTo>
                    <a:pt x="934" y="303"/>
                  </a:lnTo>
                  <a:lnTo>
                    <a:pt x="925" y="301"/>
                  </a:lnTo>
                  <a:lnTo>
                    <a:pt x="923" y="299"/>
                  </a:lnTo>
                  <a:lnTo>
                    <a:pt x="921" y="297"/>
                  </a:lnTo>
                  <a:lnTo>
                    <a:pt x="921" y="297"/>
                  </a:lnTo>
                  <a:lnTo>
                    <a:pt x="919" y="295"/>
                  </a:lnTo>
                  <a:lnTo>
                    <a:pt x="913" y="291"/>
                  </a:lnTo>
                  <a:lnTo>
                    <a:pt x="908" y="286"/>
                  </a:lnTo>
                  <a:lnTo>
                    <a:pt x="908" y="286"/>
                  </a:lnTo>
                  <a:lnTo>
                    <a:pt x="908" y="284"/>
                  </a:lnTo>
                  <a:lnTo>
                    <a:pt x="908" y="284"/>
                  </a:lnTo>
                  <a:lnTo>
                    <a:pt x="913" y="282"/>
                  </a:lnTo>
                  <a:lnTo>
                    <a:pt x="919" y="284"/>
                  </a:lnTo>
                  <a:lnTo>
                    <a:pt x="925" y="284"/>
                  </a:lnTo>
                  <a:lnTo>
                    <a:pt x="932" y="280"/>
                  </a:lnTo>
                  <a:lnTo>
                    <a:pt x="932" y="280"/>
                  </a:lnTo>
                  <a:lnTo>
                    <a:pt x="938" y="278"/>
                  </a:lnTo>
                  <a:lnTo>
                    <a:pt x="944" y="278"/>
                  </a:lnTo>
                  <a:lnTo>
                    <a:pt x="957" y="278"/>
                  </a:lnTo>
                  <a:lnTo>
                    <a:pt x="970" y="280"/>
                  </a:lnTo>
                  <a:lnTo>
                    <a:pt x="980" y="280"/>
                  </a:lnTo>
                  <a:lnTo>
                    <a:pt x="980" y="280"/>
                  </a:lnTo>
                  <a:lnTo>
                    <a:pt x="985" y="280"/>
                  </a:lnTo>
                  <a:lnTo>
                    <a:pt x="985" y="276"/>
                  </a:lnTo>
                  <a:lnTo>
                    <a:pt x="983" y="269"/>
                  </a:lnTo>
                  <a:lnTo>
                    <a:pt x="976" y="263"/>
                  </a:lnTo>
                  <a:lnTo>
                    <a:pt x="972" y="261"/>
                  </a:lnTo>
                  <a:lnTo>
                    <a:pt x="970" y="261"/>
                  </a:lnTo>
                  <a:lnTo>
                    <a:pt x="970" y="261"/>
                  </a:lnTo>
                  <a:lnTo>
                    <a:pt x="963" y="263"/>
                  </a:lnTo>
                  <a:lnTo>
                    <a:pt x="953" y="263"/>
                  </a:lnTo>
                  <a:lnTo>
                    <a:pt x="944" y="261"/>
                  </a:lnTo>
                  <a:lnTo>
                    <a:pt x="942" y="259"/>
                  </a:lnTo>
                  <a:lnTo>
                    <a:pt x="940" y="254"/>
                  </a:lnTo>
                  <a:lnTo>
                    <a:pt x="940" y="254"/>
                  </a:lnTo>
                  <a:lnTo>
                    <a:pt x="940" y="252"/>
                  </a:lnTo>
                  <a:lnTo>
                    <a:pt x="942" y="250"/>
                  </a:lnTo>
                  <a:lnTo>
                    <a:pt x="951" y="250"/>
                  </a:lnTo>
                  <a:lnTo>
                    <a:pt x="959" y="252"/>
                  </a:lnTo>
                  <a:lnTo>
                    <a:pt x="963" y="250"/>
                  </a:lnTo>
                  <a:lnTo>
                    <a:pt x="966" y="250"/>
                  </a:lnTo>
                  <a:lnTo>
                    <a:pt x="966" y="250"/>
                  </a:lnTo>
                  <a:lnTo>
                    <a:pt x="966" y="248"/>
                  </a:lnTo>
                  <a:lnTo>
                    <a:pt x="961" y="244"/>
                  </a:lnTo>
                  <a:lnTo>
                    <a:pt x="951" y="240"/>
                  </a:lnTo>
                  <a:lnTo>
                    <a:pt x="938" y="238"/>
                  </a:lnTo>
                  <a:lnTo>
                    <a:pt x="932" y="240"/>
                  </a:lnTo>
                  <a:lnTo>
                    <a:pt x="930" y="242"/>
                  </a:lnTo>
                  <a:lnTo>
                    <a:pt x="930" y="242"/>
                  </a:lnTo>
                  <a:lnTo>
                    <a:pt x="927" y="246"/>
                  </a:lnTo>
                  <a:lnTo>
                    <a:pt x="923" y="248"/>
                  </a:lnTo>
                  <a:lnTo>
                    <a:pt x="917" y="248"/>
                  </a:lnTo>
                  <a:lnTo>
                    <a:pt x="913" y="248"/>
                  </a:lnTo>
                  <a:lnTo>
                    <a:pt x="913" y="246"/>
                  </a:lnTo>
                  <a:lnTo>
                    <a:pt x="915" y="244"/>
                  </a:lnTo>
                  <a:lnTo>
                    <a:pt x="915" y="244"/>
                  </a:lnTo>
                  <a:lnTo>
                    <a:pt x="921" y="238"/>
                  </a:lnTo>
                  <a:lnTo>
                    <a:pt x="925" y="227"/>
                  </a:lnTo>
                  <a:lnTo>
                    <a:pt x="925" y="218"/>
                  </a:lnTo>
                  <a:lnTo>
                    <a:pt x="925" y="210"/>
                  </a:lnTo>
                  <a:lnTo>
                    <a:pt x="925" y="210"/>
                  </a:lnTo>
                  <a:lnTo>
                    <a:pt x="927" y="208"/>
                  </a:lnTo>
                  <a:lnTo>
                    <a:pt x="932" y="204"/>
                  </a:lnTo>
                  <a:lnTo>
                    <a:pt x="942" y="199"/>
                  </a:lnTo>
                  <a:lnTo>
                    <a:pt x="955" y="195"/>
                  </a:lnTo>
                  <a:lnTo>
                    <a:pt x="957" y="191"/>
                  </a:lnTo>
                  <a:lnTo>
                    <a:pt x="957" y="185"/>
                  </a:lnTo>
                  <a:lnTo>
                    <a:pt x="957" y="185"/>
                  </a:lnTo>
                  <a:lnTo>
                    <a:pt x="957" y="180"/>
                  </a:lnTo>
                  <a:lnTo>
                    <a:pt x="959" y="176"/>
                  </a:lnTo>
                  <a:lnTo>
                    <a:pt x="961" y="174"/>
                  </a:lnTo>
                  <a:lnTo>
                    <a:pt x="966" y="172"/>
                  </a:lnTo>
                  <a:lnTo>
                    <a:pt x="976" y="168"/>
                  </a:lnTo>
                  <a:lnTo>
                    <a:pt x="987" y="168"/>
                  </a:lnTo>
                  <a:lnTo>
                    <a:pt x="987" y="168"/>
                  </a:lnTo>
                  <a:lnTo>
                    <a:pt x="991" y="168"/>
                  </a:lnTo>
                  <a:lnTo>
                    <a:pt x="991" y="165"/>
                  </a:lnTo>
                  <a:lnTo>
                    <a:pt x="989" y="159"/>
                  </a:lnTo>
                  <a:lnTo>
                    <a:pt x="983" y="155"/>
                  </a:lnTo>
                  <a:lnTo>
                    <a:pt x="978" y="153"/>
                  </a:lnTo>
                  <a:lnTo>
                    <a:pt x="974" y="153"/>
                  </a:lnTo>
                  <a:lnTo>
                    <a:pt x="974" y="153"/>
                  </a:lnTo>
                  <a:lnTo>
                    <a:pt x="966" y="157"/>
                  </a:lnTo>
                  <a:lnTo>
                    <a:pt x="957" y="161"/>
                  </a:lnTo>
                  <a:lnTo>
                    <a:pt x="951" y="163"/>
                  </a:lnTo>
                  <a:lnTo>
                    <a:pt x="949" y="163"/>
                  </a:lnTo>
                  <a:lnTo>
                    <a:pt x="944" y="163"/>
                  </a:lnTo>
                  <a:lnTo>
                    <a:pt x="944" y="163"/>
                  </a:lnTo>
                  <a:lnTo>
                    <a:pt x="944" y="161"/>
                  </a:lnTo>
                  <a:lnTo>
                    <a:pt x="944" y="159"/>
                  </a:lnTo>
                  <a:lnTo>
                    <a:pt x="951" y="153"/>
                  </a:lnTo>
                  <a:lnTo>
                    <a:pt x="961" y="151"/>
                  </a:lnTo>
                  <a:lnTo>
                    <a:pt x="970" y="148"/>
                  </a:lnTo>
                  <a:lnTo>
                    <a:pt x="970" y="148"/>
                  </a:lnTo>
                  <a:lnTo>
                    <a:pt x="993" y="146"/>
                  </a:lnTo>
                  <a:lnTo>
                    <a:pt x="1006" y="144"/>
                  </a:lnTo>
                  <a:lnTo>
                    <a:pt x="1014" y="142"/>
                  </a:lnTo>
                  <a:lnTo>
                    <a:pt x="1014" y="142"/>
                  </a:lnTo>
                  <a:lnTo>
                    <a:pt x="1016" y="140"/>
                  </a:lnTo>
                  <a:lnTo>
                    <a:pt x="1016" y="138"/>
                  </a:lnTo>
                  <a:lnTo>
                    <a:pt x="1008" y="136"/>
                  </a:lnTo>
                  <a:lnTo>
                    <a:pt x="995" y="134"/>
                  </a:lnTo>
                  <a:lnTo>
                    <a:pt x="983" y="134"/>
                  </a:lnTo>
                  <a:lnTo>
                    <a:pt x="983" y="134"/>
                  </a:lnTo>
                  <a:lnTo>
                    <a:pt x="972" y="134"/>
                  </a:lnTo>
                  <a:lnTo>
                    <a:pt x="970" y="134"/>
                  </a:lnTo>
                  <a:lnTo>
                    <a:pt x="970" y="132"/>
                  </a:lnTo>
                  <a:lnTo>
                    <a:pt x="976" y="129"/>
                  </a:lnTo>
                  <a:lnTo>
                    <a:pt x="991" y="127"/>
                  </a:lnTo>
                  <a:lnTo>
                    <a:pt x="991" y="127"/>
                  </a:lnTo>
                  <a:lnTo>
                    <a:pt x="1004" y="127"/>
                  </a:lnTo>
                  <a:lnTo>
                    <a:pt x="1012" y="125"/>
                  </a:lnTo>
                  <a:lnTo>
                    <a:pt x="1019" y="123"/>
                  </a:lnTo>
                  <a:lnTo>
                    <a:pt x="1029" y="121"/>
                  </a:lnTo>
                  <a:lnTo>
                    <a:pt x="1029" y="121"/>
                  </a:lnTo>
                  <a:lnTo>
                    <a:pt x="1040" y="117"/>
                  </a:lnTo>
                  <a:lnTo>
                    <a:pt x="1044" y="115"/>
                  </a:lnTo>
                  <a:lnTo>
                    <a:pt x="1046" y="112"/>
                  </a:lnTo>
                  <a:lnTo>
                    <a:pt x="1052" y="110"/>
                  </a:lnTo>
                  <a:lnTo>
                    <a:pt x="1052" y="110"/>
                  </a:lnTo>
                  <a:lnTo>
                    <a:pt x="1063" y="108"/>
                  </a:lnTo>
                  <a:lnTo>
                    <a:pt x="1076" y="102"/>
                  </a:lnTo>
                  <a:lnTo>
                    <a:pt x="1088" y="98"/>
                  </a:lnTo>
                  <a:lnTo>
                    <a:pt x="1091" y="93"/>
                  </a:lnTo>
                  <a:lnTo>
                    <a:pt x="1093" y="91"/>
                  </a:lnTo>
                  <a:lnTo>
                    <a:pt x="1093" y="91"/>
                  </a:lnTo>
                  <a:lnTo>
                    <a:pt x="1091" y="89"/>
                  </a:lnTo>
                  <a:lnTo>
                    <a:pt x="1086" y="87"/>
                  </a:lnTo>
                  <a:lnTo>
                    <a:pt x="1069" y="81"/>
                  </a:lnTo>
                  <a:lnTo>
                    <a:pt x="1048" y="76"/>
                  </a:lnTo>
                  <a:lnTo>
                    <a:pt x="1031" y="74"/>
                  </a:lnTo>
                  <a:lnTo>
                    <a:pt x="1031" y="74"/>
                  </a:lnTo>
                  <a:close/>
                  <a:moveTo>
                    <a:pt x="375" y="534"/>
                  </a:moveTo>
                  <a:lnTo>
                    <a:pt x="375" y="534"/>
                  </a:lnTo>
                  <a:lnTo>
                    <a:pt x="373" y="530"/>
                  </a:lnTo>
                  <a:lnTo>
                    <a:pt x="371" y="528"/>
                  </a:lnTo>
                  <a:lnTo>
                    <a:pt x="364" y="526"/>
                  </a:lnTo>
                  <a:lnTo>
                    <a:pt x="360" y="522"/>
                  </a:lnTo>
                  <a:lnTo>
                    <a:pt x="360" y="522"/>
                  </a:lnTo>
                  <a:lnTo>
                    <a:pt x="358" y="517"/>
                  </a:lnTo>
                  <a:lnTo>
                    <a:pt x="354" y="515"/>
                  </a:lnTo>
                  <a:lnTo>
                    <a:pt x="341" y="511"/>
                  </a:lnTo>
                  <a:lnTo>
                    <a:pt x="330" y="511"/>
                  </a:lnTo>
                  <a:lnTo>
                    <a:pt x="328" y="511"/>
                  </a:lnTo>
                  <a:lnTo>
                    <a:pt x="326" y="515"/>
                  </a:lnTo>
                  <a:lnTo>
                    <a:pt x="326" y="515"/>
                  </a:lnTo>
                  <a:lnTo>
                    <a:pt x="322" y="519"/>
                  </a:lnTo>
                  <a:lnTo>
                    <a:pt x="320" y="524"/>
                  </a:lnTo>
                  <a:lnTo>
                    <a:pt x="322" y="530"/>
                  </a:lnTo>
                  <a:lnTo>
                    <a:pt x="322" y="530"/>
                  </a:lnTo>
                  <a:lnTo>
                    <a:pt x="328" y="534"/>
                  </a:lnTo>
                  <a:lnTo>
                    <a:pt x="332" y="536"/>
                  </a:lnTo>
                  <a:lnTo>
                    <a:pt x="337" y="536"/>
                  </a:lnTo>
                  <a:lnTo>
                    <a:pt x="343" y="541"/>
                  </a:lnTo>
                  <a:lnTo>
                    <a:pt x="343" y="541"/>
                  </a:lnTo>
                  <a:lnTo>
                    <a:pt x="345" y="543"/>
                  </a:lnTo>
                  <a:lnTo>
                    <a:pt x="351" y="545"/>
                  </a:lnTo>
                  <a:lnTo>
                    <a:pt x="362" y="543"/>
                  </a:lnTo>
                  <a:lnTo>
                    <a:pt x="371" y="541"/>
                  </a:lnTo>
                  <a:lnTo>
                    <a:pt x="373" y="536"/>
                  </a:lnTo>
                  <a:lnTo>
                    <a:pt x="375" y="534"/>
                  </a:lnTo>
                  <a:lnTo>
                    <a:pt x="375" y="53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5A192FD3-AB7F-4E6E-B111-529E5D835B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319" y="1083818"/>
              <a:ext cx="1713028" cy="1316640"/>
            </a:xfrm>
            <a:custGeom>
              <a:avLst/>
              <a:gdLst>
                <a:gd name="T0" fmla="*/ 326 w 1586"/>
                <a:gd name="T1" fmla="*/ 469 h 1219"/>
                <a:gd name="T2" fmla="*/ 296 w 1586"/>
                <a:gd name="T3" fmla="*/ 401 h 1219"/>
                <a:gd name="T4" fmla="*/ 595 w 1586"/>
                <a:gd name="T5" fmla="*/ 390 h 1219"/>
                <a:gd name="T6" fmla="*/ 438 w 1586"/>
                <a:gd name="T7" fmla="*/ 401 h 1219"/>
                <a:gd name="T8" fmla="*/ 495 w 1586"/>
                <a:gd name="T9" fmla="*/ 536 h 1219"/>
                <a:gd name="T10" fmla="*/ 343 w 1586"/>
                <a:gd name="T11" fmla="*/ 295 h 1219"/>
                <a:gd name="T12" fmla="*/ 409 w 1586"/>
                <a:gd name="T13" fmla="*/ 242 h 1219"/>
                <a:gd name="T14" fmla="*/ 497 w 1586"/>
                <a:gd name="T15" fmla="*/ 335 h 1219"/>
                <a:gd name="T16" fmla="*/ 540 w 1586"/>
                <a:gd name="T17" fmla="*/ 308 h 1219"/>
                <a:gd name="T18" fmla="*/ 533 w 1586"/>
                <a:gd name="T19" fmla="*/ 206 h 1219"/>
                <a:gd name="T20" fmla="*/ 720 w 1586"/>
                <a:gd name="T21" fmla="*/ 185 h 1219"/>
                <a:gd name="T22" fmla="*/ 760 w 1586"/>
                <a:gd name="T23" fmla="*/ 272 h 1219"/>
                <a:gd name="T24" fmla="*/ 781 w 1586"/>
                <a:gd name="T25" fmla="*/ 305 h 1219"/>
                <a:gd name="T26" fmla="*/ 819 w 1586"/>
                <a:gd name="T27" fmla="*/ 312 h 1219"/>
                <a:gd name="T28" fmla="*/ 754 w 1586"/>
                <a:gd name="T29" fmla="*/ 373 h 1219"/>
                <a:gd name="T30" fmla="*/ 1050 w 1586"/>
                <a:gd name="T31" fmla="*/ 341 h 1219"/>
                <a:gd name="T32" fmla="*/ 879 w 1586"/>
                <a:gd name="T33" fmla="*/ 327 h 1219"/>
                <a:gd name="T34" fmla="*/ 972 w 1586"/>
                <a:gd name="T35" fmla="*/ 176 h 1219"/>
                <a:gd name="T36" fmla="*/ 807 w 1586"/>
                <a:gd name="T37" fmla="*/ 113 h 1219"/>
                <a:gd name="T38" fmla="*/ 1103 w 1586"/>
                <a:gd name="T39" fmla="*/ 96 h 1219"/>
                <a:gd name="T40" fmla="*/ 987 w 1586"/>
                <a:gd name="T41" fmla="*/ 212 h 1219"/>
                <a:gd name="T42" fmla="*/ 1097 w 1586"/>
                <a:gd name="T43" fmla="*/ 284 h 1219"/>
                <a:gd name="T44" fmla="*/ 1207 w 1586"/>
                <a:gd name="T45" fmla="*/ 151 h 1219"/>
                <a:gd name="T46" fmla="*/ 1323 w 1586"/>
                <a:gd name="T47" fmla="*/ 21 h 1219"/>
                <a:gd name="T48" fmla="*/ 1027 w 1586"/>
                <a:gd name="T49" fmla="*/ 36 h 1219"/>
                <a:gd name="T50" fmla="*/ 1057 w 1586"/>
                <a:gd name="T51" fmla="*/ 712 h 1219"/>
                <a:gd name="T52" fmla="*/ 1084 w 1586"/>
                <a:gd name="T53" fmla="*/ 691 h 1219"/>
                <a:gd name="T54" fmla="*/ 1319 w 1586"/>
                <a:gd name="T55" fmla="*/ 511 h 1219"/>
                <a:gd name="T56" fmla="*/ 1124 w 1586"/>
                <a:gd name="T57" fmla="*/ 420 h 1219"/>
                <a:gd name="T58" fmla="*/ 1004 w 1586"/>
                <a:gd name="T59" fmla="*/ 377 h 1219"/>
                <a:gd name="T60" fmla="*/ 1114 w 1586"/>
                <a:gd name="T61" fmla="*/ 483 h 1219"/>
                <a:gd name="T62" fmla="*/ 1220 w 1586"/>
                <a:gd name="T63" fmla="*/ 602 h 1219"/>
                <a:gd name="T64" fmla="*/ 1328 w 1586"/>
                <a:gd name="T65" fmla="*/ 717 h 1219"/>
                <a:gd name="T66" fmla="*/ 1150 w 1586"/>
                <a:gd name="T67" fmla="*/ 585 h 1219"/>
                <a:gd name="T68" fmla="*/ 1569 w 1586"/>
                <a:gd name="T69" fmla="*/ 1064 h 1219"/>
                <a:gd name="T70" fmla="*/ 1525 w 1586"/>
                <a:gd name="T71" fmla="*/ 1094 h 1219"/>
                <a:gd name="T72" fmla="*/ 1429 w 1586"/>
                <a:gd name="T73" fmla="*/ 1136 h 1219"/>
                <a:gd name="T74" fmla="*/ 1323 w 1586"/>
                <a:gd name="T75" fmla="*/ 1058 h 1219"/>
                <a:gd name="T76" fmla="*/ 1463 w 1586"/>
                <a:gd name="T77" fmla="*/ 952 h 1219"/>
                <a:gd name="T78" fmla="*/ 1393 w 1586"/>
                <a:gd name="T79" fmla="*/ 814 h 1219"/>
                <a:gd name="T80" fmla="*/ 1285 w 1586"/>
                <a:gd name="T81" fmla="*/ 767 h 1219"/>
                <a:gd name="T82" fmla="*/ 1133 w 1586"/>
                <a:gd name="T83" fmla="*/ 774 h 1219"/>
                <a:gd name="T84" fmla="*/ 1095 w 1586"/>
                <a:gd name="T85" fmla="*/ 1018 h 1219"/>
                <a:gd name="T86" fmla="*/ 851 w 1586"/>
                <a:gd name="T87" fmla="*/ 827 h 1219"/>
                <a:gd name="T88" fmla="*/ 925 w 1586"/>
                <a:gd name="T89" fmla="*/ 676 h 1219"/>
                <a:gd name="T90" fmla="*/ 1061 w 1586"/>
                <a:gd name="T91" fmla="*/ 594 h 1219"/>
                <a:gd name="T92" fmla="*/ 989 w 1586"/>
                <a:gd name="T93" fmla="*/ 560 h 1219"/>
                <a:gd name="T94" fmla="*/ 906 w 1586"/>
                <a:gd name="T95" fmla="*/ 524 h 1219"/>
                <a:gd name="T96" fmla="*/ 879 w 1586"/>
                <a:gd name="T97" fmla="*/ 365 h 1219"/>
                <a:gd name="T98" fmla="*/ 841 w 1586"/>
                <a:gd name="T99" fmla="*/ 532 h 1219"/>
                <a:gd name="T100" fmla="*/ 819 w 1586"/>
                <a:gd name="T101" fmla="*/ 519 h 1219"/>
                <a:gd name="T102" fmla="*/ 644 w 1586"/>
                <a:gd name="T103" fmla="*/ 551 h 1219"/>
                <a:gd name="T104" fmla="*/ 555 w 1586"/>
                <a:gd name="T105" fmla="*/ 564 h 1219"/>
                <a:gd name="T106" fmla="*/ 269 w 1586"/>
                <a:gd name="T107" fmla="*/ 519 h 1219"/>
                <a:gd name="T108" fmla="*/ 146 w 1586"/>
                <a:gd name="T109" fmla="*/ 517 h 1219"/>
                <a:gd name="T110" fmla="*/ 87 w 1586"/>
                <a:gd name="T111" fmla="*/ 808 h 1219"/>
                <a:gd name="T112" fmla="*/ 237 w 1586"/>
                <a:gd name="T113" fmla="*/ 996 h 1219"/>
                <a:gd name="T114" fmla="*/ 925 w 1586"/>
                <a:gd name="T115" fmla="*/ 1092 h 1219"/>
                <a:gd name="T116" fmla="*/ 1097 w 1586"/>
                <a:gd name="T117" fmla="*/ 1210 h 1219"/>
                <a:gd name="T118" fmla="*/ 1378 w 1586"/>
                <a:gd name="T119" fmla="*/ 1151 h 1219"/>
                <a:gd name="T120" fmla="*/ 370 w 1586"/>
                <a:gd name="T121" fmla="*/ 636 h 1219"/>
                <a:gd name="T122" fmla="*/ 423 w 1586"/>
                <a:gd name="T123" fmla="*/ 609 h 1219"/>
                <a:gd name="T124" fmla="*/ 781 w 1586"/>
                <a:gd name="T125" fmla="*/ 1001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6" h="1219">
                  <a:moveTo>
                    <a:pt x="313" y="1068"/>
                  </a:moveTo>
                  <a:lnTo>
                    <a:pt x="313" y="1068"/>
                  </a:lnTo>
                  <a:lnTo>
                    <a:pt x="309" y="1066"/>
                  </a:lnTo>
                  <a:lnTo>
                    <a:pt x="303" y="1064"/>
                  </a:lnTo>
                  <a:lnTo>
                    <a:pt x="296" y="1062"/>
                  </a:lnTo>
                  <a:lnTo>
                    <a:pt x="294" y="1060"/>
                  </a:lnTo>
                  <a:lnTo>
                    <a:pt x="294" y="1060"/>
                  </a:lnTo>
                  <a:lnTo>
                    <a:pt x="286" y="1045"/>
                  </a:lnTo>
                  <a:lnTo>
                    <a:pt x="279" y="1039"/>
                  </a:lnTo>
                  <a:lnTo>
                    <a:pt x="273" y="1037"/>
                  </a:lnTo>
                  <a:lnTo>
                    <a:pt x="273" y="1037"/>
                  </a:lnTo>
                  <a:lnTo>
                    <a:pt x="260" y="1035"/>
                  </a:lnTo>
                  <a:lnTo>
                    <a:pt x="256" y="1035"/>
                  </a:lnTo>
                  <a:lnTo>
                    <a:pt x="250" y="1030"/>
                  </a:lnTo>
                  <a:lnTo>
                    <a:pt x="250" y="1030"/>
                  </a:lnTo>
                  <a:lnTo>
                    <a:pt x="243" y="1026"/>
                  </a:lnTo>
                  <a:lnTo>
                    <a:pt x="239" y="1026"/>
                  </a:lnTo>
                  <a:lnTo>
                    <a:pt x="235" y="1026"/>
                  </a:lnTo>
                  <a:lnTo>
                    <a:pt x="231" y="1028"/>
                  </a:lnTo>
                  <a:lnTo>
                    <a:pt x="231" y="1028"/>
                  </a:lnTo>
                  <a:lnTo>
                    <a:pt x="229" y="1030"/>
                  </a:lnTo>
                  <a:lnTo>
                    <a:pt x="231" y="1032"/>
                  </a:lnTo>
                  <a:lnTo>
                    <a:pt x="235" y="1035"/>
                  </a:lnTo>
                  <a:lnTo>
                    <a:pt x="237" y="1037"/>
                  </a:lnTo>
                  <a:lnTo>
                    <a:pt x="237" y="1037"/>
                  </a:lnTo>
                  <a:lnTo>
                    <a:pt x="237" y="1039"/>
                  </a:lnTo>
                  <a:lnTo>
                    <a:pt x="239" y="1041"/>
                  </a:lnTo>
                  <a:lnTo>
                    <a:pt x="245" y="1041"/>
                  </a:lnTo>
                  <a:lnTo>
                    <a:pt x="245" y="1041"/>
                  </a:lnTo>
                  <a:lnTo>
                    <a:pt x="248" y="1043"/>
                  </a:lnTo>
                  <a:lnTo>
                    <a:pt x="250" y="1045"/>
                  </a:lnTo>
                  <a:lnTo>
                    <a:pt x="254" y="1049"/>
                  </a:lnTo>
                  <a:lnTo>
                    <a:pt x="256" y="1052"/>
                  </a:lnTo>
                  <a:lnTo>
                    <a:pt x="256" y="1052"/>
                  </a:lnTo>
                  <a:lnTo>
                    <a:pt x="260" y="1052"/>
                  </a:lnTo>
                  <a:lnTo>
                    <a:pt x="262" y="1056"/>
                  </a:lnTo>
                  <a:lnTo>
                    <a:pt x="265" y="1058"/>
                  </a:lnTo>
                  <a:lnTo>
                    <a:pt x="269" y="1060"/>
                  </a:lnTo>
                  <a:lnTo>
                    <a:pt x="269" y="1060"/>
                  </a:lnTo>
                  <a:lnTo>
                    <a:pt x="273" y="1060"/>
                  </a:lnTo>
                  <a:lnTo>
                    <a:pt x="275" y="1062"/>
                  </a:lnTo>
                  <a:lnTo>
                    <a:pt x="277" y="1068"/>
                  </a:lnTo>
                  <a:lnTo>
                    <a:pt x="277" y="1068"/>
                  </a:lnTo>
                  <a:lnTo>
                    <a:pt x="281" y="1071"/>
                  </a:lnTo>
                  <a:lnTo>
                    <a:pt x="284" y="1071"/>
                  </a:lnTo>
                  <a:lnTo>
                    <a:pt x="286" y="1071"/>
                  </a:lnTo>
                  <a:lnTo>
                    <a:pt x="288" y="1073"/>
                  </a:lnTo>
                  <a:lnTo>
                    <a:pt x="288" y="1073"/>
                  </a:lnTo>
                  <a:lnTo>
                    <a:pt x="288" y="1075"/>
                  </a:lnTo>
                  <a:lnTo>
                    <a:pt x="290" y="1077"/>
                  </a:lnTo>
                  <a:lnTo>
                    <a:pt x="294" y="1083"/>
                  </a:lnTo>
                  <a:lnTo>
                    <a:pt x="294" y="1083"/>
                  </a:lnTo>
                  <a:lnTo>
                    <a:pt x="311" y="1083"/>
                  </a:lnTo>
                  <a:lnTo>
                    <a:pt x="324" y="1083"/>
                  </a:lnTo>
                  <a:lnTo>
                    <a:pt x="324" y="1083"/>
                  </a:lnTo>
                  <a:lnTo>
                    <a:pt x="326" y="1075"/>
                  </a:lnTo>
                  <a:lnTo>
                    <a:pt x="326" y="1075"/>
                  </a:lnTo>
                  <a:lnTo>
                    <a:pt x="326" y="1073"/>
                  </a:lnTo>
                  <a:lnTo>
                    <a:pt x="322" y="1073"/>
                  </a:lnTo>
                  <a:lnTo>
                    <a:pt x="317" y="1071"/>
                  </a:lnTo>
                  <a:lnTo>
                    <a:pt x="313" y="1068"/>
                  </a:lnTo>
                  <a:lnTo>
                    <a:pt x="313" y="1068"/>
                  </a:lnTo>
                  <a:close/>
                  <a:moveTo>
                    <a:pt x="301" y="439"/>
                  </a:moveTo>
                  <a:lnTo>
                    <a:pt x="301" y="439"/>
                  </a:lnTo>
                  <a:lnTo>
                    <a:pt x="305" y="441"/>
                  </a:lnTo>
                  <a:lnTo>
                    <a:pt x="309" y="445"/>
                  </a:lnTo>
                  <a:lnTo>
                    <a:pt x="315" y="456"/>
                  </a:lnTo>
                  <a:lnTo>
                    <a:pt x="320" y="464"/>
                  </a:lnTo>
                  <a:lnTo>
                    <a:pt x="322" y="467"/>
                  </a:lnTo>
                  <a:lnTo>
                    <a:pt x="326" y="469"/>
                  </a:lnTo>
                  <a:lnTo>
                    <a:pt x="326" y="469"/>
                  </a:lnTo>
                  <a:lnTo>
                    <a:pt x="328" y="467"/>
                  </a:lnTo>
                  <a:lnTo>
                    <a:pt x="330" y="464"/>
                  </a:lnTo>
                  <a:lnTo>
                    <a:pt x="332" y="462"/>
                  </a:lnTo>
                  <a:lnTo>
                    <a:pt x="339" y="460"/>
                  </a:lnTo>
                  <a:lnTo>
                    <a:pt x="339" y="460"/>
                  </a:lnTo>
                  <a:lnTo>
                    <a:pt x="343" y="460"/>
                  </a:lnTo>
                  <a:lnTo>
                    <a:pt x="347" y="458"/>
                  </a:lnTo>
                  <a:lnTo>
                    <a:pt x="349" y="456"/>
                  </a:lnTo>
                  <a:lnTo>
                    <a:pt x="356" y="456"/>
                  </a:lnTo>
                  <a:lnTo>
                    <a:pt x="356" y="456"/>
                  </a:lnTo>
                  <a:lnTo>
                    <a:pt x="362" y="456"/>
                  </a:lnTo>
                  <a:lnTo>
                    <a:pt x="368" y="454"/>
                  </a:lnTo>
                  <a:lnTo>
                    <a:pt x="370" y="450"/>
                  </a:lnTo>
                  <a:lnTo>
                    <a:pt x="373" y="441"/>
                  </a:lnTo>
                  <a:lnTo>
                    <a:pt x="373" y="441"/>
                  </a:lnTo>
                  <a:lnTo>
                    <a:pt x="375" y="435"/>
                  </a:lnTo>
                  <a:lnTo>
                    <a:pt x="377" y="430"/>
                  </a:lnTo>
                  <a:lnTo>
                    <a:pt x="383" y="426"/>
                  </a:lnTo>
                  <a:lnTo>
                    <a:pt x="389" y="424"/>
                  </a:lnTo>
                  <a:lnTo>
                    <a:pt x="389" y="424"/>
                  </a:lnTo>
                  <a:lnTo>
                    <a:pt x="392" y="424"/>
                  </a:lnTo>
                  <a:lnTo>
                    <a:pt x="394" y="422"/>
                  </a:lnTo>
                  <a:lnTo>
                    <a:pt x="396" y="416"/>
                  </a:lnTo>
                  <a:lnTo>
                    <a:pt x="396" y="411"/>
                  </a:lnTo>
                  <a:lnTo>
                    <a:pt x="400" y="409"/>
                  </a:lnTo>
                  <a:lnTo>
                    <a:pt x="404" y="407"/>
                  </a:lnTo>
                  <a:lnTo>
                    <a:pt x="404" y="407"/>
                  </a:lnTo>
                  <a:lnTo>
                    <a:pt x="434" y="397"/>
                  </a:lnTo>
                  <a:lnTo>
                    <a:pt x="459" y="384"/>
                  </a:lnTo>
                  <a:lnTo>
                    <a:pt x="459" y="384"/>
                  </a:lnTo>
                  <a:lnTo>
                    <a:pt x="461" y="382"/>
                  </a:lnTo>
                  <a:lnTo>
                    <a:pt x="461" y="380"/>
                  </a:lnTo>
                  <a:lnTo>
                    <a:pt x="457" y="375"/>
                  </a:lnTo>
                  <a:lnTo>
                    <a:pt x="438" y="363"/>
                  </a:lnTo>
                  <a:lnTo>
                    <a:pt x="438" y="363"/>
                  </a:lnTo>
                  <a:lnTo>
                    <a:pt x="428" y="358"/>
                  </a:lnTo>
                  <a:lnTo>
                    <a:pt x="419" y="356"/>
                  </a:lnTo>
                  <a:lnTo>
                    <a:pt x="411" y="356"/>
                  </a:lnTo>
                  <a:lnTo>
                    <a:pt x="402" y="361"/>
                  </a:lnTo>
                  <a:lnTo>
                    <a:pt x="402" y="361"/>
                  </a:lnTo>
                  <a:lnTo>
                    <a:pt x="396" y="361"/>
                  </a:lnTo>
                  <a:lnTo>
                    <a:pt x="396" y="358"/>
                  </a:lnTo>
                  <a:lnTo>
                    <a:pt x="394" y="356"/>
                  </a:lnTo>
                  <a:lnTo>
                    <a:pt x="394" y="354"/>
                  </a:lnTo>
                  <a:lnTo>
                    <a:pt x="392" y="356"/>
                  </a:lnTo>
                  <a:lnTo>
                    <a:pt x="392" y="356"/>
                  </a:lnTo>
                  <a:lnTo>
                    <a:pt x="381" y="356"/>
                  </a:lnTo>
                  <a:lnTo>
                    <a:pt x="370" y="354"/>
                  </a:lnTo>
                  <a:lnTo>
                    <a:pt x="360" y="350"/>
                  </a:lnTo>
                  <a:lnTo>
                    <a:pt x="356" y="346"/>
                  </a:lnTo>
                  <a:lnTo>
                    <a:pt x="356" y="346"/>
                  </a:lnTo>
                  <a:lnTo>
                    <a:pt x="351" y="346"/>
                  </a:lnTo>
                  <a:lnTo>
                    <a:pt x="347" y="346"/>
                  </a:lnTo>
                  <a:lnTo>
                    <a:pt x="330" y="348"/>
                  </a:lnTo>
                  <a:lnTo>
                    <a:pt x="311" y="352"/>
                  </a:lnTo>
                  <a:lnTo>
                    <a:pt x="298" y="354"/>
                  </a:lnTo>
                  <a:lnTo>
                    <a:pt x="298" y="354"/>
                  </a:lnTo>
                  <a:lnTo>
                    <a:pt x="296" y="354"/>
                  </a:lnTo>
                  <a:lnTo>
                    <a:pt x="294" y="356"/>
                  </a:lnTo>
                  <a:lnTo>
                    <a:pt x="296" y="361"/>
                  </a:lnTo>
                  <a:lnTo>
                    <a:pt x="307" y="371"/>
                  </a:lnTo>
                  <a:lnTo>
                    <a:pt x="307" y="371"/>
                  </a:lnTo>
                  <a:lnTo>
                    <a:pt x="309" y="373"/>
                  </a:lnTo>
                  <a:lnTo>
                    <a:pt x="307" y="377"/>
                  </a:lnTo>
                  <a:lnTo>
                    <a:pt x="301" y="384"/>
                  </a:lnTo>
                  <a:lnTo>
                    <a:pt x="296" y="392"/>
                  </a:lnTo>
                  <a:lnTo>
                    <a:pt x="294" y="397"/>
                  </a:lnTo>
                  <a:lnTo>
                    <a:pt x="294" y="399"/>
                  </a:lnTo>
                  <a:lnTo>
                    <a:pt x="294" y="399"/>
                  </a:lnTo>
                  <a:lnTo>
                    <a:pt x="296" y="399"/>
                  </a:lnTo>
                  <a:lnTo>
                    <a:pt x="296" y="401"/>
                  </a:lnTo>
                  <a:lnTo>
                    <a:pt x="292" y="407"/>
                  </a:lnTo>
                  <a:lnTo>
                    <a:pt x="279" y="424"/>
                  </a:lnTo>
                  <a:lnTo>
                    <a:pt x="279" y="424"/>
                  </a:lnTo>
                  <a:lnTo>
                    <a:pt x="275" y="428"/>
                  </a:lnTo>
                  <a:lnTo>
                    <a:pt x="275" y="433"/>
                  </a:lnTo>
                  <a:lnTo>
                    <a:pt x="277" y="435"/>
                  </a:lnTo>
                  <a:lnTo>
                    <a:pt x="279" y="435"/>
                  </a:lnTo>
                  <a:lnTo>
                    <a:pt x="301" y="439"/>
                  </a:lnTo>
                  <a:lnTo>
                    <a:pt x="301" y="439"/>
                  </a:lnTo>
                  <a:close/>
                  <a:moveTo>
                    <a:pt x="697" y="505"/>
                  </a:moveTo>
                  <a:lnTo>
                    <a:pt x="697" y="505"/>
                  </a:lnTo>
                  <a:lnTo>
                    <a:pt x="699" y="503"/>
                  </a:lnTo>
                  <a:lnTo>
                    <a:pt x="703" y="505"/>
                  </a:lnTo>
                  <a:lnTo>
                    <a:pt x="709" y="507"/>
                  </a:lnTo>
                  <a:lnTo>
                    <a:pt x="718" y="509"/>
                  </a:lnTo>
                  <a:lnTo>
                    <a:pt x="720" y="507"/>
                  </a:lnTo>
                  <a:lnTo>
                    <a:pt x="722" y="505"/>
                  </a:lnTo>
                  <a:lnTo>
                    <a:pt x="722" y="505"/>
                  </a:lnTo>
                  <a:lnTo>
                    <a:pt x="720" y="500"/>
                  </a:lnTo>
                  <a:lnTo>
                    <a:pt x="718" y="496"/>
                  </a:lnTo>
                  <a:lnTo>
                    <a:pt x="709" y="490"/>
                  </a:lnTo>
                  <a:lnTo>
                    <a:pt x="690" y="479"/>
                  </a:lnTo>
                  <a:lnTo>
                    <a:pt x="690" y="479"/>
                  </a:lnTo>
                  <a:lnTo>
                    <a:pt x="684" y="477"/>
                  </a:lnTo>
                  <a:lnTo>
                    <a:pt x="677" y="475"/>
                  </a:lnTo>
                  <a:lnTo>
                    <a:pt x="671" y="471"/>
                  </a:lnTo>
                  <a:lnTo>
                    <a:pt x="661" y="467"/>
                  </a:lnTo>
                  <a:lnTo>
                    <a:pt x="661" y="467"/>
                  </a:lnTo>
                  <a:lnTo>
                    <a:pt x="656" y="462"/>
                  </a:lnTo>
                  <a:lnTo>
                    <a:pt x="656" y="458"/>
                  </a:lnTo>
                  <a:lnTo>
                    <a:pt x="656" y="452"/>
                  </a:lnTo>
                  <a:lnTo>
                    <a:pt x="658" y="447"/>
                  </a:lnTo>
                  <a:lnTo>
                    <a:pt x="656" y="443"/>
                  </a:lnTo>
                  <a:lnTo>
                    <a:pt x="654" y="441"/>
                  </a:lnTo>
                  <a:lnTo>
                    <a:pt x="654" y="441"/>
                  </a:lnTo>
                  <a:lnTo>
                    <a:pt x="650" y="437"/>
                  </a:lnTo>
                  <a:lnTo>
                    <a:pt x="648" y="433"/>
                  </a:lnTo>
                  <a:lnTo>
                    <a:pt x="644" y="420"/>
                  </a:lnTo>
                  <a:lnTo>
                    <a:pt x="644" y="409"/>
                  </a:lnTo>
                  <a:lnTo>
                    <a:pt x="644" y="403"/>
                  </a:lnTo>
                  <a:lnTo>
                    <a:pt x="648" y="401"/>
                  </a:lnTo>
                  <a:lnTo>
                    <a:pt x="648" y="401"/>
                  </a:lnTo>
                  <a:lnTo>
                    <a:pt x="652" y="394"/>
                  </a:lnTo>
                  <a:lnTo>
                    <a:pt x="656" y="386"/>
                  </a:lnTo>
                  <a:lnTo>
                    <a:pt x="656" y="384"/>
                  </a:lnTo>
                  <a:lnTo>
                    <a:pt x="656" y="380"/>
                  </a:lnTo>
                  <a:lnTo>
                    <a:pt x="654" y="377"/>
                  </a:lnTo>
                  <a:lnTo>
                    <a:pt x="650" y="375"/>
                  </a:lnTo>
                  <a:lnTo>
                    <a:pt x="650" y="375"/>
                  </a:lnTo>
                  <a:lnTo>
                    <a:pt x="644" y="373"/>
                  </a:lnTo>
                  <a:lnTo>
                    <a:pt x="637" y="373"/>
                  </a:lnTo>
                  <a:lnTo>
                    <a:pt x="627" y="375"/>
                  </a:lnTo>
                  <a:lnTo>
                    <a:pt x="616" y="380"/>
                  </a:lnTo>
                  <a:lnTo>
                    <a:pt x="614" y="382"/>
                  </a:lnTo>
                  <a:lnTo>
                    <a:pt x="614" y="382"/>
                  </a:lnTo>
                  <a:lnTo>
                    <a:pt x="614" y="382"/>
                  </a:lnTo>
                  <a:lnTo>
                    <a:pt x="627" y="392"/>
                  </a:lnTo>
                  <a:lnTo>
                    <a:pt x="633" y="397"/>
                  </a:lnTo>
                  <a:lnTo>
                    <a:pt x="637" y="401"/>
                  </a:lnTo>
                  <a:lnTo>
                    <a:pt x="637" y="401"/>
                  </a:lnTo>
                  <a:lnTo>
                    <a:pt x="635" y="403"/>
                  </a:lnTo>
                  <a:lnTo>
                    <a:pt x="633" y="401"/>
                  </a:lnTo>
                  <a:lnTo>
                    <a:pt x="627" y="397"/>
                  </a:lnTo>
                  <a:lnTo>
                    <a:pt x="618" y="392"/>
                  </a:lnTo>
                  <a:lnTo>
                    <a:pt x="616" y="392"/>
                  </a:lnTo>
                  <a:lnTo>
                    <a:pt x="612" y="392"/>
                  </a:lnTo>
                  <a:lnTo>
                    <a:pt x="612" y="392"/>
                  </a:lnTo>
                  <a:lnTo>
                    <a:pt x="608" y="392"/>
                  </a:lnTo>
                  <a:lnTo>
                    <a:pt x="603" y="390"/>
                  </a:lnTo>
                  <a:lnTo>
                    <a:pt x="597" y="390"/>
                  </a:lnTo>
                  <a:lnTo>
                    <a:pt x="595" y="390"/>
                  </a:lnTo>
                  <a:lnTo>
                    <a:pt x="593" y="392"/>
                  </a:lnTo>
                  <a:lnTo>
                    <a:pt x="593" y="392"/>
                  </a:lnTo>
                  <a:lnTo>
                    <a:pt x="593" y="397"/>
                  </a:lnTo>
                  <a:lnTo>
                    <a:pt x="593" y="401"/>
                  </a:lnTo>
                  <a:lnTo>
                    <a:pt x="595" y="414"/>
                  </a:lnTo>
                  <a:lnTo>
                    <a:pt x="601" y="426"/>
                  </a:lnTo>
                  <a:lnTo>
                    <a:pt x="605" y="435"/>
                  </a:lnTo>
                  <a:lnTo>
                    <a:pt x="605" y="435"/>
                  </a:lnTo>
                  <a:lnTo>
                    <a:pt x="605" y="441"/>
                  </a:lnTo>
                  <a:lnTo>
                    <a:pt x="603" y="443"/>
                  </a:lnTo>
                  <a:lnTo>
                    <a:pt x="595" y="445"/>
                  </a:lnTo>
                  <a:lnTo>
                    <a:pt x="595" y="445"/>
                  </a:lnTo>
                  <a:lnTo>
                    <a:pt x="593" y="445"/>
                  </a:lnTo>
                  <a:lnTo>
                    <a:pt x="591" y="443"/>
                  </a:lnTo>
                  <a:lnTo>
                    <a:pt x="586" y="433"/>
                  </a:lnTo>
                  <a:lnTo>
                    <a:pt x="584" y="422"/>
                  </a:lnTo>
                  <a:lnTo>
                    <a:pt x="580" y="414"/>
                  </a:lnTo>
                  <a:lnTo>
                    <a:pt x="580" y="414"/>
                  </a:lnTo>
                  <a:lnTo>
                    <a:pt x="574" y="407"/>
                  </a:lnTo>
                  <a:lnTo>
                    <a:pt x="563" y="403"/>
                  </a:lnTo>
                  <a:lnTo>
                    <a:pt x="553" y="399"/>
                  </a:lnTo>
                  <a:lnTo>
                    <a:pt x="548" y="401"/>
                  </a:lnTo>
                  <a:lnTo>
                    <a:pt x="548" y="401"/>
                  </a:lnTo>
                  <a:lnTo>
                    <a:pt x="548" y="401"/>
                  </a:lnTo>
                  <a:lnTo>
                    <a:pt x="548" y="403"/>
                  </a:lnTo>
                  <a:lnTo>
                    <a:pt x="548" y="405"/>
                  </a:lnTo>
                  <a:lnTo>
                    <a:pt x="555" y="409"/>
                  </a:lnTo>
                  <a:lnTo>
                    <a:pt x="559" y="411"/>
                  </a:lnTo>
                  <a:lnTo>
                    <a:pt x="561" y="414"/>
                  </a:lnTo>
                  <a:lnTo>
                    <a:pt x="561" y="416"/>
                  </a:lnTo>
                  <a:lnTo>
                    <a:pt x="561" y="416"/>
                  </a:lnTo>
                  <a:lnTo>
                    <a:pt x="559" y="420"/>
                  </a:lnTo>
                  <a:lnTo>
                    <a:pt x="557" y="420"/>
                  </a:lnTo>
                  <a:lnTo>
                    <a:pt x="553" y="418"/>
                  </a:lnTo>
                  <a:lnTo>
                    <a:pt x="546" y="416"/>
                  </a:lnTo>
                  <a:lnTo>
                    <a:pt x="544" y="416"/>
                  </a:lnTo>
                  <a:lnTo>
                    <a:pt x="540" y="418"/>
                  </a:lnTo>
                  <a:lnTo>
                    <a:pt x="540" y="418"/>
                  </a:lnTo>
                  <a:lnTo>
                    <a:pt x="536" y="422"/>
                  </a:lnTo>
                  <a:lnTo>
                    <a:pt x="533" y="422"/>
                  </a:lnTo>
                  <a:lnTo>
                    <a:pt x="536" y="414"/>
                  </a:lnTo>
                  <a:lnTo>
                    <a:pt x="536" y="414"/>
                  </a:lnTo>
                  <a:lnTo>
                    <a:pt x="536" y="411"/>
                  </a:lnTo>
                  <a:lnTo>
                    <a:pt x="533" y="407"/>
                  </a:lnTo>
                  <a:lnTo>
                    <a:pt x="527" y="403"/>
                  </a:lnTo>
                  <a:lnTo>
                    <a:pt x="517" y="401"/>
                  </a:lnTo>
                  <a:lnTo>
                    <a:pt x="506" y="401"/>
                  </a:lnTo>
                  <a:lnTo>
                    <a:pt x="506" y="401"/>
                  </a:lnTo>
                  <a:lnTo>
                    <a:pt x="502" y="401"/>
                  </a:lnTo>
                  <a:lnTo>
                    <a:pt x="497" y="403"/>
                  </a:lnTo>
                  <a:lnTo>
                    <a:pt x="495" y="407"/>
                  </a:lnTo>
                  <a:lnTo>
                    <a:pt x="495" y="414"/>
                  </a:lnTo>
                  <a:lnTo>
                    <a:pt x="495" y="416"/>
                  </a:lnTo>
                  <a:lnTo>
                    <a:pt x="495" y="416"/>
                  </a:lnTo>
                  <a:lnTo>
                    <a:pt x="489" y="418"/>
                  </a:lnTo>
                  <a:lnTo>
                    <a:pt x="481" y="416"/>
                  </a:lnTo>
                  <a:lnTo>
                    <a:pt x="476" y="414"/>
                  </a:lnTo>
                  <a:lnTo>
                    <a:pt x="476" y="411"/>
                  </a:lnTo>
                  <a:lnTo>
                    <a:pt x="481" y="411"/>
                  </a:lnTo>
                  <a:lnTo>
                    <a:pt x="481" y="411"/>
                  </a:lnTo>
                  <a:lnTo>
                    <a:pt x="489" y="407"/>
                  </a:lnTo>
                  <a:lnTo>
                    <a:pt x="489" y="405"/>
                  </a:lnTo>
                  <a:lnTo>
                    <a:pt x="491" y="403"/>
                  </a:lnTo>
                  <a:lnTo>
                    <a:pt x="489" y="397"/>
                  </a:lnTo>
                  <a:lnTo>
                    <a:pt x="485" y="390"/>
                  </a:lnTo>
                  <a:lnTo>
                    <a:pt x="485" y="390"/>
                  </a:lnTo>
                  <a:lnTo>
                    <a:pt x="481" y="388"/>
                  </a:lnTo>
                  <a:lnTo>
                    <a:pt x="478" y="388"/>
                  </a:lnTo>
                  <a:lnTo>
                    <a:pt x="468" y="390"/>
                  </a:lnTo>
                  <a:lnTo>
                    <a:pt x="438" y="401"/>
                  </a:lnTo>
                  <a:lnTo>
                    <a:pt x="438" y="401"/>
                  </a:lnTo>
                  <a:lnTo>
                    <a:pt x="423" y="407"/>
                  </a:lnTo>
                  <a:lnTo>
                    <a:pt x="413" y="414"/>
                  </a:lnTo>
                  <a:lnTo>
                    <a:pt x="406" y="418"/>
                  </a:lnTo>
                  <a:lnTo>
                    <a:pt x="406" y="420"/>
                  </a:lnTo>
                  <a:lnTo>
                    <a:pt x="406" y="420"/>
                  </a:lnTo>
                  <a:lnTo>
                    <a:pt x="409" y="422"/>
                  </a:lnTo>
                  <a:lnTo>
                    <a:pt x="409" y="424"/>
                  </a:lnTo>
                  <a:lnTo>
                    <a:pt x="406" y="426"/>
                  </a:lnTo>
                  <a:lnTo>
                    <a:pt x="400" y="433"/>
                  </a:lnTo>
                  <a:lnTo>
                    <a:pt x="400" y="433"/>
                  </a:lnTo>
                  <a:lnTo>
                    <a:pt x="398" y="435"/>
                  </a:lnTo>
                  <a:lnTo>
                    <a:pt x="398" y="439"/>
                  </a:lnTo>
                  <a:lnTo>
                    <a:pt x="398" y="443"/>
                  </a:lnTo>
                  <a:lnTo>
                    <a:pt x="404" y="445"/>
                  </a:lnTo>
                  <a:lnTo>
                    <a:pt x="411" y="447"/>
                  </a:lnTo>
                  <a:lnTo>
                    <a:pt x="411" y="447"/>
                  </a:lnTo>
                  <a:lnTo>
                    <a:pt x="413" y="450"/>
                  </a:lnTo>
                  <a:lnTo>
                    <a:pt x="415" y="452"/>
                  </a:lnTo>
                  <a:lnTo>
                    <a:pt x="415" y="454"/>
                  </a:lnTo>
                  <a:lnTo>
                    <a:pt x="417" y="456"/>
                  </a:lnTo>
                  <a:lnTo>
                    <a:pt x="417" y="456"/>
                  </a:lnTo>
                  <a:lnTo>
                    <a:pt x="425" y="456"/>
                  </a:lnTo>
                  <a:lnTo>
                    <a:pt x="436" y="452"/>
                  </a:lnTo>
                  <a:lnTo>
                    <a:pt x="449" y="450"/>
                  </a:lnTo>
                  <a:lnTo>
                    <a:pt x="455" y="450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5" y="454"/>
                  </a:lnTo>
                  <a:lnTo>
                    <a:pt x="438" y="458"/>
                  </a:lnTo>
                  <a:lnTo>
                    <a:pt x="421" y="462"/>
                  </a:lnTo>
                  <a:lnTo>
                    <a:pt x="415" y="467"/>
                  </a:lnTo>
                  <a:lnTo>
                    <a:pt x="413" y="469"/>
                  </a:lnTo>
                  <a:lnTo>
                    <a:pt x="413" y="469"/>
                  </a:lnTo>
                  <a:lnTo>
                    <a:pt x="413" y="473"/>
                  </a:lnTo>
                  <a:lnTo>
                    <a:pt x="417" y="475"/>
                  </a:lnTo>
                  <a:lnTo>
                    <a:pt x="430" y="479"/>
                  </a:lnTo>
                  <a:lnTo>
                    <a:pt x="447" y="481"/>
                  </a:lnTo>
                  <a:lnTo>
                    <a:pt x="464" y="479"/>
                  </a:lnTo>
                  <a:lnTo>
                    <a:pt x="464" y="479"/>
                  </a:lnTo>
                  <a:lnTo>
                    <a:pt x="483" y="479"/>
                  </a:lnTo>
                  <a:lnTo>
                    <a:pt x="504" y="481"/>
                  </a:lnTo>
                  <a:lnTo>
                    <a:pt x="519" y="483"/>
                  </a:lnTo>
                  <a:lnTo>
                    <a:pt x="523" y="486"/>
                  </a:lnTo>
                  <a:lnTo>
                    <a:pt x="525" y="488"/>
                  </a:lnTo>
                  <a:lnTo>
                    <a:pt x="525" y="488"/>
                  </a:lnTo>
                  <a:lnTo>
                    <a:pt x="525" y="490"/>
                  </a:lnTo>
                  <a:lnTo>
                    <a:pt x="521" y="492"/>
                  </a:lnTo>
                  <a:lnTo>
                    <a:pt x="510" y="492"/>
                  </a:lnTo>
                  <a:lnTo>
                    <a:pt x="478" y="492"/>
                  </a:lnTo>
                  <a:lnTo>
                    <a:pt x="478" y="492"/>
                  </a:lnTo>
                  <a:lnTo>
                    <a:pt x="464" y="492"/>
                  </a:lnTo>
                  <a:lnTo>
                    <a:pt x="445" y="496"/>
                  </a:lnTo>
                  <a:lnTo>
                    <a:pt x="432" y="498"/>
                  </a:lnTo>
                  <a:lnTo>
                    <a:pt x="428" y="500"/>
                  </a:lnTo>
                  <a:lnTo>
                    <a:pt x="428" y="505"/>
                  </a:lnTo>
                  <a:lnTo>
                    <a:pt x="428" y="505"/>
                  </a:lnTo>
                  <a:lnTo>
                    <a:pt x="430" y="509"/>
                  </a:lnTo>
                  <a:lnTo>
                    <a:pt x="432" y="511"/>
                  </a:lnTo>
                  <a:lnTo>
                    <a:pt x="451" y="519"/>
                  </a:lnTo>
                  <a:lnTo>
                    <a:pt x="451" y="519"/>
                  </a:lnTo>
                  <a:lnTo>
                    <a:pt x="459" y="524"/>
                  </a:lnTo>
                  <a:lnTo>
                    <a:pt x="468" y="524"/>
                  </a:lnTo>
                  <a:lnTo>
                    <a:pt x="481" y="524"/>
                  </a:lnTo>
                  <a:lnTo>
                    <a:pt x="489" y="524"/>
                  </a:lnTo>
                  <a:lnTo>
                    <a:pt x="491" y="526"/>
                  </a:lnTo>
                  <a:lnTo>
                    <a:pt x="493" y="530"/>
                  </a:lnTo>
                  <a:lnTo>
                    <a:pt x="493" y="530"/>
                  </a:lnTo>
                  <a:lnTo>
                    <a:pt x="493" y="534"/>
                  </a:lnTo>
                  <a:lnTo>
                    <a:pt x="495" y="536"/>
                  </a:lnTo>
                  <a:lnTo>
                    <a:pt x="497" y="541"/>
                  </a:lnTo>
                  <a:lnTo>
                    <a:pt x="502" y="543"/>
                  </a:lnTo>
                  <a:lnTo>
                    <a:pt x="514" y="545"/>
                  </a:lnTo>
                  <a:lnTo>
                    <a:pt x="531" y="547"/>
                  </a:lnTo>
                  <a:lnTo>
                    <a:pt x="531" y="547"/>
                  </a:lnTo>
                  <a:lnTo>
                    <a:pt x="550" y="545"/>
                  </a:lnTo>
                  <a:lnTo>
                    <a:pt x="563" y="541"/>
                  </a:lnTo>
                  <a:lnTo>
                    <a:pt x="576" y="536"/>
                  </a:lnTo>
                  <a:lnTo>
                    <a:pt x="584" y="534"/>
                  </a:lnTo>
                  <a:lnTo>
                    <a:pt x="584" y="534"/>
                  </a:lnTo>
                  <a:lnTo>
                    <a:pt x="595" y="534"/>
                  </a:lnTo>
                  <a:lnTo>
                    <a:pt x="601" y="532"/>
                  </a:lnTo>
                  <a:lnTo>
                    <a:pt x="605" y="530"/>
                  </a:lnTo>
                  <a:lnTo>
                    <a:pt x="612" y="524"/>
                  </a:lnTo>
                  <a:lnTo>
                    <a:pt x="612" y="524"/>
                  </a:lnTo>
                  <a:lnTo>
                    <a:pt x="616" y="519"/>
                  </a:lnTo>
                  <a:lnTo>
                    <a:pt x="620" y="519"/>
                  </a:lnTo>
                  <a:lnTo>
                    <a:pt x="622" y="522"/>
                  </a:lnTo>
                  <a:lnTo>
                    <a:pt x="625" y="524"/>
                  </a:lnTo>
                  <a:lnTo>
                    <a:pt x="625" y="524"/>
                  </a:lnTo>
                  <a:lnTo>
                    <a:pt x="629" y="528"/>
                  </a:lnTo>
                  <a:lnTo>
                    <a:pt x="635" y="528"/>
                  </a:lnTo>
                  <a:lnTo>
                    <a:pt x="644" y="530"/>
                  </a:lnTo>
                  <a:lnTo>
                    <a:pt x="648" y="532"/>
                  </a:lnTo>
                  <a:lnTo>
                    <a:pt x="648" y="532"/>
                  </a:lnTo>
                  <a:lnTo>
                    <a:pt x="652" y="536"/>
                  </a:lnTo>
                  <a:lnTo>
                    <a:pt x="658" y="536"/>
                  </a:lnTo>
                  <a:lnTo>
                    <a:pt x="675" y="539"/>
                  </a:lnTo>
                  <a:lnTo>
                    <a:pt x="690" y="536"/>
                  </a:lnTo>
                  <a:lnTo>
                    <a:pt x="703" y="532"/>
                  </a:lnTo>
                  <a:lnTo>
                    <a:pt x="703" y="532"/>
                  </a:lnTo>
                  <a:lnTo>
                    <a:pt x="707" y="530"/>
                  </a:lnTo>
                  <a:lnTo>
                    <a:pt x="709" y="526"/>
                  </a:lnTo>
                  <a:lnTo>
                    <a:pt x="707" y="524"/>
                  </a:lnTo>
                  <a:lnTo>
                    <a:pt x="705" y="519"/>
                  </a:lnTo>
                  <a:lnTo>
                    <a:pt x="699" y="515"/>
                  </a:lnTo>
                  <a:lnTo>
                    <a:pt x="694" y="515"/>
                  </a:lnTo>
                  <a:lnTo>
                    <a:pt x="692" y="517"/>
                  </a:lnTo>
                  <a:lnTo>
                    <a:pt x="692" y="517"/>
                  </a:lnTo>
                  <a:lnTo>
                    <a:pt x="688" y="522"/>
                  </a:lnTo>
                  <a:lnTo>
                    <a:pt x="684" y="522"/>
                  </a:lnTo>
                  <a:lnTo>
                    <a:pt x="680" y="519"/>
                  </a:lnTo>
                  <a:lnTo>
                    <a:pt x="680" y="517"/>
                  </a:lnTo>
                  <a:lnTo>
                    <a:pt x="680" y="517"/>
                  </a:lnTo>
                  <a:lnTo>
                    <a:pt x="680" y="513"/>
                  </a:lnTo>
                  <a:lnTo>
                    <a:pt x="686" y="511"/>
                  </a:lnTo>
                  <a:lnTo>
                    <a:pt x="690" y="509"/>
                  </a:lnTo>
                  <a:lnTo>
                    <a:pt x="697" y="505"/>
                  </a:lnTo>
                  <a:lnTo>
                    <a:pt x="697" y="505"/>
                  </a:lnTo>
                  <a:close/>
                  <a:moveTo>
                    <a:pt x="396" y="310"/>
                  </a:moveTo>
                  <a:lnTo>
                    <a:pt x="396" y="310"/>
                  </a:lnTo>
                  <a:lnTo>
                    <a:pt x="406" y="310"/>
                  </a:lnTo>
                  <a:lnTo>
                    <a:pt x="415" y="303"/>
                  </a:lnTo>
                  <a:lnTo>
                    <a:pt x="421" y="297"/>
                  </a:lnTo>
                  <a:lnTo>
                    <a:pt x="423" y="291"/>
                  </a:lnTo>
                  <a:lnTo>
                    <a:pt x="423" y="291"/>
                  </a:lnTo>
                  <a:lnTo>
                    <a:pt x="421" y="291"/>
                  </a:lnTo>
                  <a:lnTo>
                    <a:pt x="417" y="291"/>
                  </a:lnTo>
                  <a:lnTo>
                    <a:pt x="406" y="297"/>
                  </a:lnTo>
                  <a:lnTo>
                    <a:pt x="396" y="305"/>
                  </a:lnTo>
                  <a:lnTo>
                    <a:pt x="394" y="308"/>
                  </a:lnTo>
                  <a:lnTo>
                    <a:pt x="396" y="310"/>
                  </a:lnTo>
                  <a:lnTo>
                    <a:pt x="396" y="310"/>
                  </a:lnTo>
                  <a:close/>
                  <a:moveTo>
                    <a:pt x="330" y="288"/>
                  </a:moveTo>
                  <a:lnTo>
                    <a:pt x="330" y="288"/>
                  </a:lnTo>
                  <a:lnTo>
                    <a:pt x="332" y="291"/>
                  </a:lnTo>
                  <a:lnTo>
                    <a:pt x="332" y="295"/>
                  </a:lnTo>
                  <a:lnTo>
                    <a:pt x="332" y="297"/>
                  </a:lnTo>
                  <a:lnTo>
                    <a:pt x="337" y="297"/>
                  </a:lnTo>
                  <a:lnTo>
                    <a:pt x="337" y="297"/>
                  </a:lnTo>
                  <a:lnTo>
                    <a:pt x="343" y="295"/>
                  </a:lnTo>
                  <a:lnTo>
                    <a:pt x="349" y="295"/>
                  </a:lnTo>
                  <a:lnTo>
                    <a:pt x="349" y="295"/>
                  </a:lnTo>
                  <a:lnTo>
                    <a:pt x="353" y="297"/>
                  </a:lnTo>
                  <a:lnTo>
                    <a:pt x="358" y="295"/>
                  </a:lnTo>
                  <a:lnTo>
                    <a:pt x="364" y="286"/>
                  </a:lnTo>
                  <a:lnTo>
                    <a:pt x="364" y="286"/>
                  </a:lnTo>
                  <a:lnTo>
                    <a:pt x="364" y="286"/>
                  </a:lnTo>
                  <a:lnTo>
                    <a:pt x="366" y="288"/>
                  </a:lnTo>
                  <a:lnTo>
                    <a:pt x="366" y="293"/>
                  </a:lnTo>
                  <a:lnTo>
                    <a:pt x="370" y="299"/>
                  </a:lnTo>
                  <a:lnTo>
                    <a:pt x="373" y="301"/>
                  </a:lnTo>
                  <a:lnTo>
                    <a:pt x="377" y="301"/>
                  </a:lnTo>
                  <a:lnTo>
                    <a:pt x="377" y="301"/>
                  </a:lnTo>
                  <a:lnTo>
                    <a:pt x="379" y="301"/>
                  </a:lnTo>
                  <a:lnTo>
                    <a:pt x="381" y="299"/>
                  </a:lnTo>
                  <a:lnTo>
                    <a:pt x="383" y="293"/>
                  </a:lnTo>
                  <a:lnTo>
                    <a:pt x="385" y="288"/>
                  </a:lnTo>
                  <a:lnTo>
                    <a:pt x="387" y="286"/>
                  </a:lnTo>
                  <a:lnTo>
                    <a:pt x="392" y="288"/>
                  </a:lnTo>
                  <a:lnTo>
                    <a:pt x="392" y="288"/>
                  </a:lnTo>
                  <a:lnTo>
                    <a:pt x="396" y="291"/>
                  </a:lnTo>
                  <a:lnTo>
                    <a:pt x="400" y="288"/>
                  </a:lnTo>
                  <a:lnTo>
                    <a:pt x="402" y="280"/>
                  </a:lnTo>
                  <a:lnTo>
                    <a:pt x="402" y="280"/>
                  </a:lnTo>
                  <a:lnTo>
                    <a:pt x="404" y="269"/>
                  </a:lnTo>
                  <a:lnTo>
                    <a:pt x="409" y="265"/>
                  </a:lnTo>
                  <a:lnTo>
                    <a:pt x="413" y="263"/>
                  </a:lnTo>
                  <a:lnTo>
                    <a:pt x="413" y="263"/>
                  </a:lnTo>
                  <a:lnTo>
                    <a:pt x="417" y="263"/>
                  </a:lnTo>
                  <a:lnTo>
                    <a:pt x="417" y="267"/>
                  </a:lnTo>
                  <a:lnTo>
                    <a:pt x="417" y="274"/>
                  </a:lnTo>
                  <a:lnTo>
                    <a:pt x="419" y="280"/>
                  </a:lnTo>
                  <a:lnTo>
                    <a:pt x="419" y="280"/>
                  </a:lnTo>
                  <a:lnTo>
                    <a:pt x="421" y="282"/>
                  </a:lnTo>
                  <a:lnTo>
                    <a:pt x="423" y="284"/>
                  </a:lnTo>
                  <a:lnTo>
                    <a:pt x="428" y="282"/>
                  </a:lnTo>
                  <a:lnTo>
                    <a:pt x="434" y="280"/>
                  </a:lnTo>
                  <a:lnTo>
                    <a:pt x="436" y="276"/>
                  </a:lnTo>
                  <a:lnTo>
                    <a:pt x="436" y="276"/>
                  </a:lnTo>
                  <a:lnTo>
                    <a:pt x="438" y="274"/>
                  </a:lnTo>
                  <a:lnTo>
                    <a:pt x="442" y="272"/>
                  </a:lnTo>
                  <a:lnTo>
                    <a:pt x="447" y="272"/>
                  </a:lnTo>
                  <a:lnTo>
                    <a:pt x="449" y="269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5"/>
                  </a:lnTo>
                  <a:lnTo>
                    <a:pt x="451" y="261"/>
                  </a:lnTo>
                  <a:lnTo>
                    <a:pt x="451" y="259"/>
                  </a:lnTo>
                  <a:lnTo>
                    <a:pt x="449" y="255"/>
                  </a:lnTo>
                  <a:lnTo>
                    <a:pt x="449" y="255"/>
                  </a:lnTo>
                  <a:lnTo>
                    <a:pt x="449" y="250"/>
                  </a:lnTo>
                  <a:lnTo>
                    <a:pt x="451" y="248"/>
                  </a:lnTo>
                  <a:lnTo>
                    <a:pt x="455" y="248"/>
                  </a:lnTo>
                  <a:lnTo>
                    <a:pt x="459" y="244"/>
                  </a:lnTo>
                  <a:lnTo>
                    <a:pt x="459" y="244"/>
                  </a:lnTo>
                  <a:lnTo>
                    <a:pt x="461" y="242"/>
                  </a:lnTo>
                  <a:lnTo>
                    <a:pt x="457" y="242"/>
                  </a:lnTo>
                  <a:lnTo>
                    <a:pt x="453" y="240"/>
                  </a:lnTo>
                  <a:lnTo>
                    <a:pt x="447" y="238"/>
                  </a:lnTo>
                  <a:lnTo>
                    <a:pt x="447" y="238"/>
                  </a:lnTo>
                  <a:lnTo>
                    <a:pt x="440" y="235"/>
                  </a:lnTo>
                  <a:lnTo>
                    <a:pt x="438" y="235"/>
                  </a:lnTo>
                  <a:lnTo>
                    <a:pt x="436" y="240"/>
                  </a:lnTo>
                  <a:lnTo>
                    <a:pt x="436" y="244"/>
                  </a:lnTo>
                  <a:lnTo>
                    <a:pt x="436" y="244"/>
                  </a:lnTo>
                  <a:lnTo>
                    <a:pt x="434" y="246"/>
                  </a:lnTo>
                  <a:lnTo>
                    <a:pt x="432" y="246"/>
                  </a:lnTo>
                  <a:lnTo>
                    <a:pt x="425" y="246"/>
                  </a:lnTo>
                  <a:lnTo>
                    <a:pt x="411" y="242"/>
                  </a:lnTo>
                  <a:lnTo>
                    <a:pt x="411" y="242"/>
                  </a:lnTo>
                  <a:lnTo>
                    <a:pt x="409" y="242"/>
                  </a:lnTo>
                  <a:lnTo>
                    <a:pt x="404" y="242"/>
                  </a:lnTo>
                  <a:lnTo>
                    <a:pt x="396" y="246"/>
                  </a:lnTo>
                  <a:lnTo>
                    <a:pt x="387" y="252"/>
                  </a:lnTo>
                  <a:lnTo>
                    <a:pt x="379" y="259"/>
                  </a:lnTo>
                  <a:lnTo>
                    <a:pt x="379" y="259"/>
                  </a:lnTo>
                  <a:lnTo>
                    <a:pt x="370" y="263"/>
                  </a:lnTo>
                  <a:lnTo>
                    <a:pt x="366" y="269"/>
                  </a:lnTo>
                  <a:lnTo>
                    <a:pt x="360" y="274"/>
                  </a:lnTo>
                  <a:lnTo>
                    <a:pt x="353" y="276"/>
                  </a:lnTo>
                  <a:lnTo>
                    <a:pt x="353" y="276"/>
                  </a:lnTo>
                  <a:lnTo>
                    <a:pt x="345" y="276"/>
                  </a:lnTo>
                  <a:lnTo>
                    <a:pt x="334" y="280"/>
                  </a:lnTo>
                  <a:lnTo>
                    <a:pt x="330" y="284"/>
                  </a:lnTo>
                  <a:lnTo>
                    <a:pt x="328" y="286"/>
                  </a:lnTo>
                  <a:lnTo>
                    <a:pt x="330" y="288"/>
                  </a:lnTo>
                  <a:lnTo>
                    <a:pt x="330" y="288"/>
                  </a:lnTo>
                  <a:close/>
                  <a:moveTo>
                    <a:pt x="453" y="284"/>
                  </a:moveTo>
                  <a:lnTo>
                    <a:pt x="453" y="284"/>
                  </a:lnTo>
                  <a:lnTo>
                    <a:pt x="447" y="286"/>
                  </a:lnTo>
                  <a:lnTo>
                    <a:pt x="445" y="291"/>
                  </a:lnTo>
                  <a:lnTo>
                    <a:pt x="449" y="295"/>
                  </a:lnTo>
                  <a:lnTo>
                    <a:pt x="455" y="295"/>
                  </a:lnTo>
                  <a:lnTo>
                    <a:pt x="455" y="295"/>
                  </a:lnTo>
                  <a:lnTo>
                    <a:pt x="464" y="297"/>
                  </a:lnTo>
                  <a:lnTo>
                    <a:pt x="466" y="297"/>
                  </a:lnTo>
                  <a:lnTo>
                    <a:pt x="464" y="299"/>
                  </a:lnTo>
                  <a:lnTo>
                    <a:pt x="453" y="299"/>
                  </a:lnTo>
                  <a:lnTo>
                    <a:pt x="453" y="299"/>
                  </a:lnTo>
                  <a:lnTo>
                    <a:pt x="447" y="299"/>
                  </a:lnTo>
                  <a:lnTo>
                    <a:pt x="442" y="301"/>
                  </a:lnTo>
                  <a:lnTo>
                    <a:pt x="436" y="305"/>
                  </a:lnTo>
                  <a:lnTo>
                    <a:pt x="434" y="308"/>
                  </a:lnTo>
                  <a:lnTo>
                    <a:pt x="434" y="310"/>
                  </a:lnTo>
                  <a:lnTo>
                    <a:pt x="436" y="312"/>
                  </a:lnTo>
                  <a:lnTo>
                    <a:pt x="440" y="310"/>
                  </a:lnTo>
                  <a:lnTo>
                    <a:pt x="440" y="310"/>
                  </a:lnTo>
                  <a:lnTo>
                    <a:pt x="457" y="308"/>
                  </a:lnTo>
                  <a:lnTo>
                    <a:pt x="461" y="310"/>
                  </a:lnTo>
                  <a:lnTo>
                    <a:pt x="459" y="310"/>
                  </a:lnTo>
                  <a:lnTo>
                    <a:pt x="459" y="310"/>
                  </a:lnTo>
                  <a:lnTo>
                    <a:pt x="438" y="316"/>
                  </a:lnTo>
                  <a:lnTo>
                    <a:pt x="430" y="318"/>
                  </a:lnTo>
                  <a:lnTo>
                    <a:pt x="428" y="318"/>
                  </a:lnTo>
                  <a:lnTo>
                    <a:pt x="428" y="320"/>
                  </a:lnTo>
                  <a:lnTo>
                    <a:pt x="428" y="320"/>
                  </a:lnTo>
                  <a:lnTo>
                    <a:pt x="430" y="322"/>
                  </a:lnTo>
                  <a:lnTo>
                    <a:pt x="436" y="324"/>
                  </a:lnTo>
                  <a:lnTo>
                    <a:pt x="451" y="327"/>
                  </a:lnTo>
                  <a:lnTo>
                    <a:pt x="451" y="327"/>
                  </a:lnTo>
                  <a:lnTo>
                    <a:pt x="457" y="329"/>
                  </a:lnTo>
                  <a:lnTo>
                    <a:pt x="464" y="331"/>
                  </a:lnTo>
                  <a:lnTo>
                    <a:pt x="468" y="329"/>
                  </a:lnTo>
                  <a:lnTo>
                    <a:pt x="474" y="324"/>
                  </a:lnTo>
                  <a:lnTo>
                    <a:pt x="474" y="324"/>
                  </a:lnTo>
                  <a:lnTo>
                    <a:pt x="487" y="314"/>
                  </a:lnTo>
                  <a:lnTo>
                    <a:pt x="489" y="314"/>
                  </a:lnTo>
                  <a:lnTo>
                    <a:pt x="489" y="320"/>
                  </a:lnTo>
                  <a:lnTo>
                    <a:pt x="489" y="320"/>
                  </a:lnTo>
                  <a:lnTo>
                    <a:pt x="489" y="322"/>
                  </a:lnTo>
                  <a:lnTo>
                    <a:pt x="489" y="324"/>
                  </a:lnTo>
                  <a:lnTo>
                    <a:pt x="495" y="324"/>
                  </a:lnTo>
                  <a:lnTo>
                    <a:pt x="508" y="322"/>
                  </a:lnTo>
                  <a:lnTo>
                    <a:pt x="523" y="322"/>
                  </a:lnTo>
                  <a:lnTo>
                    <a:pt x="523" y="322"/>
                  </a:lnTo>
                  <a:lnTo>
                    <a:pt x="529" y="322"/>
                  </a:lnTo>
                  <a:lnTo>
                    <a:pt x="531" y="322"/>
                  </a:lnTo>
                  <a:lnTo>
                    <a:pt x="529" y="324"/>
                  </a:lnTo>
                  <a:lnTo>
                    <a:pt x="527" y="329"/>
                  </a:lnTo>
                  <a:lnTo>
                    <a:pt x="512" y="333"/>
                  </a:lnTo>
                  <a:lnTo>
                    <a:pt x="497" y="335"/>
                  </a:lnTo>
                  <a:lnTo>
                    <a:pt x="497" y="335"/>
                  </a:lnTo>
                  <a:lnTo>
                    <a:pt x="485" y="339"/>
                  </a:lnTo>
                  <a:lnTo>
                    <a:pt x="483" y="341"/>
                  </a:lnTo>
                  <a:lnTo>
                    <a:pt x="481" y="344"/>
                  </a:lnTo>
                  <a:lnTo>
                    <a:pt x="483" y="346"/>
                  </a:lnTo>
                  <a:lnTo>
                    <a:pt x="485" y="348"/>
                  </a:lnTo>
                  <a:lnTo>
                    <a:pt x="495" y="352"/>
                  </a:lnTo>
                  <a:lnTo>
                    <a:pt x="495" y="352"/>
                  </a:lnTo>
                  <a:lnTo>
                    <a:pt x="504" y="354"/>
                  </a:lnTo>
                  <a:lnTo>
                    <a:pt x="512" y="352"/>
                  </a:lnTo>
                  <a:lnTo>
                    <a:pt x="531" y="348"/>
                  </a:lnTo>
                  <a:lnTo>
                    <a:pt x="548" y="339"/>
                  </a:lnTo>
                  <a:lnTo>
                    <a:pt x="559" y="333"/>
                  </a:lnTo>
                  <a:lnTo>
                    <a:pt x="559" y="333"/>
                  </a:lnTo>
                  <a:lnTo>
                    <a:pt x="563" y="331"/>
                  </a:lnTo>
                  <a:lnTo>
                    <a:pt x="565" y="329"/>
                  </a:lnTo>
                  <a:lnTo>
                    <a:pt x="572" y="331"/>
                  </a:lnTo>
                  <a:lnTo>
                    <a:pt x="578" y="333"/>
                  </a:lnTo>
                  <a:lnTo>
                    <a:pt x="582" y="333"/>
                  </a:lnTo>
                  <a:lnTo>
                    <a:pt x="584" y="331"/>
                  </a:lnTo>
                  <a:lnTo>
                    <a:pt x="584" y="331"/>
                  </a:lnTo>
                  <a:lnTo>
                    <a:pt x="593" y="329"/>
                  </a:lnTo>
                  <a:lnTo>
                    <a:pt x="601" y="329"/>
                  </a:lnTo>
                  <a:lnTo>
                    <a:pt x="614" y="329"/>
                  </a:lnTo>
                  <a:lnTo>
                    <a:pt x="625" y="329"/>
                  </a:lnTo>
                  <a:lnTo>
                    <a:pt x="625" y="329"/>
                  </a:lnTo>
                  <a:lnTo>
                    <a:pt x="631" y="327"/>
                  </a:lnTo>
                  <a:lnTo>
                    <a:pt x="633" y="322"/>
                  </a:lnTo>
                  <a:lnTo>
                    <a:pt x="637" y="318"/>
                  </a:lnTo>
                  <a:lnTo>
                    <a:pt x="637" y="312"/>
                  </a:lnTo>
                  <a:lnTo>
                    <a:pt x="637" y="305"/>
                  </a:lnTo>
                  <a:lnTo>
                    <a:pt x="637" y="299"/>
                  </a:lnTo>
                  <a:lnTo>
                    <a:pt x="635" y="295"/>
                  </a:lnTo>
                  <a:lnTo>
                    <a:pt x="631" y="293"/>
                  </a:lnTo>
                  <a:lnTo>
                    <a:pt x="631" y="293"/>
                  </a:lnTo>
                  <a:lnTo>
                    <a:pt x="625" y="291"/>
                  </a:lnTo>
                  <a:lnTo>
                    <a:pt x="620" y="293"/>
                  </a:lnTo>
                  <a:lnTo>
                    <a:pt x="616" y="297"/>
                  </a:lnTo>
                  <a:lnTo>
                    <a:pt x="612" y="299"/>
                  </a:lnTo>
                  <a:lnTo>
                    <a:pt x="612" y="299"/>
                  </a:lnTo>
                  <a:lnTo>
                    <a:pt x="605" y="299"/>
                  </a:lnTo>
                  <a:lnTo>
                    <a:pt x="601" y="295"/>
                  </a:lnTo>
                  <a:lnTo>
                    <a:pt x="591" y="282"/>
                  </a:lnTo>
                  <a:lnTo>
                    <a:pt x="591" y="282"/>
                  </a:lnTo>
                  <a:lnTo>
                    <a:pt x="586" y="276"/>
                  </a:lnTo>
                  <a:lnTo>
                    <a:pt x="586" y="269"/>
                  </a:lnTo>
                  <a:lnTo>
                    <a:pt x="584" y="265"/>
                  </a:lnTo>
                  <a:lnTo>
                    <a:pt x="582" y="263"/>
                  </a:lnTo>
                  <a:lnTo>
                    <a:pt x="578" y="263"/>
                  </a:lnTo>
                  <a:lnTo>
                    <a:pt x="578" y="263"/>
                  </a:lnTo>
                  <a:lnTo>
                    <a:pt x="569" y="267"/>
                  </a:lnTo>
                  <a:lnTo>
                    <a:pt x="559" y="274"/>
                  </a:lnTo>
                  <a:lnTo>
                    <a:pt x="555" y="280"/>
                  </a:lnTo>
                  <a:lnTo>
                    <a:pt x="557" y="282"/>
                  </a:lnTo>
                  <a:lnTo>
                    <a:pt x="559" y="284"/>
                  </a:lnTo>
                  <a:lnTo>
                    <a:pt x="559" y="284"/>
                  </a:lnTo>
                  <a:lnTo>
                    <a:pt x="565" y="286"/>
                  </a:lnTo>
                  <a:lnTo>
                    <a:pt x="567" y="288"/>
                  </a:lnTo>
                  <a:lnTo>
                    <a:pt x="565" y="293"/>
                  </a:lnTo>
                  <a:lnTo>
                    <a:pt x="561" y="295"/>
                  </a:lnTo>
                  <a:lnTo>
                    <a:pt x="561" y="295"/>
                  </a:lnTo>
                  <a:lnTo>
                    <a:pt x="559" y="297"/>
                  </a:lnTo>
                  <a:lnTo>
                    <a:pt x="561" y="299"/>
                  </a:lnTo>
                  <a:lnTo>
                    <a:pt x="565" y="301"/>
                  </a:lnTo>
                  <a:lnTo>
                    <a:pt x="572" y="305"/>
                  </a:lnTo>
                  <a:lnTo>
                    <a:pt x="574" y="308"/>
                  </a:lnTo>
                  <a:lnTo>
                    <a:pt x="574" y="310"/>
                  </a:lnTo>
                  <a:lnTo>
                    <a:pt x="574" y="310"/>
                  </a:lnTo>
                  <a:lnTo>
                    <a:pt x="572" y="310"/>
                  </a:lnTo>
                  <a:lnTo>
                    <a:pt x="567" y="312"/>
                  </a:lnTo>
                  <a:lnTo>
                    <a:pt x="553" y="310"/>
                  </a:lnTo>
                  <a:lnTo>
                    <a:pt x="540" y="308"/>
                  </a:lnTo>
                  <a:lnTo>
                    <a:pt x="536" y="305"/>
                  </a:lnTo>
                  <a:lnTo>
                    <a:pt x="533" y="301"/>
                  </a:lnTo>
                  <a:lnTo>
                    <a:pt x="533" y="301"/>
                  </a:lnTo>
                  <a:lnTo>
                    <a:pt x="531" y="299"/>
                  </a:lnTo>
                  <a:lnTo>
                    <a:pt x="527" y="295"/>
                  </a:lnTo>
                  <a:lnTo>
                    <a:pt x="517" y="288"/>
                  </a:lnTo>
                  <a:lnTo>
                    <a:pt x="502" y="284"/>
                  </a:lnTo>
                  <a:lnTo>
                    <a:pt x="495" y="282"/>
                  </a:lnTo>
                  <a:lnTo>
                    <a:pt x="491" y="282"/>
                  </a:lnTo>
                  <a:lnTo>
                    <a:pt x="491" y="282"/>
                  </a:lnTo>
                  <a:lnTo>
                    <a:pt x="487" y="284"/>
                  </a:lnTo>
                  <a:lnTo>
                    <a:pt x="485" y="282"/>
                  </a:lnTo>
                  <a:lnTo>
                    <a:pt x="483" y="280"/>
                  </a:lnTo>
                  <a:lnTo>
                    <a:pt x="478" y="276"/>
                  </a:lnTo>
                  <a:lnTo>
                    <a:pt x="476" y="274"/>
                  </a:lnTo>
                  <a:lnTo>
                    <a:pt x="472" y="274"/>
                  </a:lnTo>
                  <a:lnTo>
                    <a:pt x="472" y="274"/>
                  </a:lnTo>
                  <a:lnTo>
                    <a:pt x="466" y="274"/>
                  </a:lnTo>
                  <a:lnTo>
                    <a:pt x="461" y="278"/>
                  </a:lnTo>
                  <a:lnTo>
                    <a:pt x="459" y="282"/>
                  </a:lnTo>
                  <a:lnTo>
                    <a:pt x="453" y="284"/>
                  </a:lnTo>
                  <a:lnTo>
                    <a:pt x="453" y="284"/>
                  </a:lnTo>
                  <a:close/>
                  <a:moveTo>
                    <a:pt x="495" y="227"/>
                  </a:moveTo>
                  <a:lnTo>
                    <a:pt x="495" y="227"/>
                  </a:lnTo>
                  <a:lnTo>
                    <a:pt x="495" y="223"/>
                  </a:lnTo>
                  <a:lnTo>
                    <a:pt x="491" y="221"/>
                  </a:lnTo>
                  <a:lnTo>
                    <a:pt x="483" y="219"/>
                  </a:lnTo>
                  <a:lnTo>
                    <a:pt x="474" y="221"/>
                  </a:lnTo>
                  <a:lnTo>
                    <a:pt x="472" y="221"/>
                  </a:lnTo>
                  <a:lnTo>
                    <a:pt x="470" y="223"/>
                  </a:lnTo>
                  <a:lnTo>
                    <a:pt x="470" y="223"/>
                  </a:lnTo>
                  <a:lnTo>
                    <a:pt x="476" y="227"/>
                  </a:lnTo>
                  <a:lnTo>
                    <a:pt x="483" y="231"/>
                  </a:lnTo>
                  <a:lnTo>
                    <a:pt x="489" y="231"/>
                  </a:lnTo>
                  <a:lnTo>
                    <a:pt x="493" y="229"/>
                  </a:lnTo>
                  <a:lnTo>
                    <a:pt x="495" y="227"/>
                  </a:lnTo>
                  <a:lnTo>
                    <a:pt x="495" y="227"/>
                  </a:lnTo>
                  <a:close/>
                  <a:moveTo>
                    <a:pt x="561" y="223"/>
                  </a:moveTo>
                  <a:lnTo>
                    <a:pt x="561" y="223"/>
                  </a:lnTo>
                  <a:lnTo>
                    <a:pt x="565" y="221"/>
                  </a:lnTo>
                  <a:lnTo>
                    <a:pt x="565" y="219"/>
                  </a:lnTo>
                  <a:lnTo>
                    <a:pt x="565" y="219"/>
                  </a:lnTo>
                  <a:lnTo>
                    <a:pt x="559" y="216"/>
                  </a:lnTo>
                  <a:lnTo>
                    <a:pt x="548" y="216"/>
                  </a:lnTo>
                  <a:lnTo>
                    <a:pt x="548" y="216"/>
                  </a:lnTo>
                  <a:lnTo>
                    <a:pt x="521" y="219"/>
                  </a:lnTo>
                  <a:lnTo>
                    <a:pt x="508" y="223"/>
                  </a:lnTo>
                  <a:lnTo>
                    <a:pt x="506" y="227"/>
                  </a:lnTo>
                  <a:lnTo>
                    <a:pt x="504" y="229"/>
                  </a:lnTo>
                  <a:lnTo>
                    <a:pt x="504" y="229"/>
                  </a:lnTo>
                  <a:lnTo>
                    <a:pt x="506" y="235"/>
                  </a:lnTo>
                  <a:lnTo>
                    <a:pt x="508" y="240"/>
                  </a:lnTo>
                  <a:lnTo>
                    <a:pt x="517" y="244"/>
                  </a:lnTo>
                  <a:lnTo>
                    <a:pt x="527" y="246"/>
                  </a:lnTo>
                  <a:lnTo>
                    <a:pt x="527" y="246"/>
                  </a:lnTo>
                  <a:lnTo>
                    <a:pt x="533" y="246"/>
                  </a:lnTo>
                  <a:lnTo>
                    <a:pt x="540" y="244"/>
                  </a:lnTo>
                  <a:lnTo>
                    <a:pt x="550" y="238"/>
                  </a:lnTo>
                  <a:lnTo>
                    <a:pt x="555" y="233"/>
                  </a:lnTo>
                  <a:lnTo>
                    <a:pt x="555" y="231"/>
                  </a:lnTo>
                  <a:lnTo>
                    <a:pt x="553" y="229"/>
                  </a:lnTo>
                  <a:lnTo>
                    <a:pt x="553" y="229"/>
                  </a:lnTo>
                  <a:lnTo>
                    <a:pt x="548" y="229"/>
                  </a:lnTo>
                  <a:lnTo>
                    <a:pt x="548" y="227"/>
                  </a:lnTo>
                  <a:lnTo>
                    <a:pt x="553" y="225"/>
                  </a:lnTo>
                  <a:lnTo>
                    <a:pt x="561" y="223"/>
                  </a:lnTo>
                  <a:lnTo>
                    <a:pt x="561" y="223"/>
                  </a:lnTo>
                  <a:close/>
                  <a:moveTo>
                    <a:pt x="521" y="208"/>
                  </a:moveTo>
                  <a:lnTo>
                    <a:pt x="521" y="208"/>
                  </a:lnTo>
                  <a:lnTo>
                    <a:pt x="527" y="208"/>
                  </a:lnTo>
                  <a:lnTo>
                    <a:pt x="533" y="206"/>
                  </a:lnTo>
                  <a:lnTo>
                    <a:pt x="538" y="204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50" y="208"/>
                  </a:lnTo>
                  <a:lnTo>
                    <a:pt x="559" y="210"/>
                  </a:lnTo>
                  <a:lnTo>
                    <a:pt x="569" y="208"/>
                  </a:lnTo>
                  <a:lnTo>
                    <a:pt x="572" y="206"/>
                  </a:lnTo>
                  <a:lnTo>
                    <a:pt x="572" y="202"/>
                  </a:lnTo>
                  <a:lnTo>
                    <a:pt x="572" y="202"/>
                  </a:lnTo>
                  <a:lnTo>
                    <a:pt x="572" y="197"/>
                  </a:lnTo>
                  <a:lnTo>
                    <a:pt x="567" y="193"/>
                  </a:lnTo>
                  <a:lnTo>
                    <a:pt x="557" y="191"/>
                  </a:lnTo>
                  <a:lnTo>
                    <a:pt x="544" y="189"/>
                  </a:lnTo>
                  <a:lnTo>
                    <a:pt x="533" y="191"/>
                  </a:lnTo>
                  <a:lnTo>
                    <a:pt x="533" y="191"/>
                  </a:lnTo>
                  <a:lnTo>
                    <a:pt x="523" y="195"/>
                  </a:lnTo>
                  <a:lnTo>
                    <a:pt x="510" y="197"/>
                  </a:lnTo>
                  <a:lnTo>
                    <a:pt x="500" y="202"/>
                  </a:lnTo>
                  <a:lnTo>
                    <a:pt x="497" y="204"/>
                  </a:lnTo>
                  <a:lnTo>
                    <a:pt x="500" y="206"/>
                  </a:lnTo>
                  <a:lnTo>
                    <a:pt x="500" y="206"/>
                  </a:lnTo>
                  <a:lnTo>
                    <a:pt x="504" y="208"/>
                  </a:lnTo>
                  <a:lnTo>
                    <a:pt x="510" y="208"/>
                  </a:lnTo>
                  <a:lnTo>
                    <a:pt x="514" y="206"/>
                  </a:lnTo>
                  <a:lnTo>
                    <a:pt x="521" y="208"/>
                  </a:lnTo>
                  <a:lnTo>
                    <a:pt x="521" y="208"/>
                  </a:lnTo>
                  <a:close/>
                  <a:moveTo>
                    <a:pt x="654" y="182"/>
                  </a:moveTo>
                  <a:lnTo>
                    <a:pt x="654" y="182"/>
                  </a:lnTo>
                  <a:lnTo>
                    <a:pt x="656" y="182"/>
                  </a:lnTo>
                  <a:lnTo>
                    <a:pt x="661" y="180"/>
                  </a:lnTo>
                  <a:lnTo>
                    <a:pt x="669" y="185"/>
                  </a:lnTo>
                  <a:lnTo>
                    <a:pt x="675" y="189"/>
                  </a:lnTo>
                  <a:lnTo>
                    <a:pt x="677" y="191"/>
                  </a:lnTo>
                  <a:lnTo>
                    <a:pt x="677" y="195"/>
                  </a:lnTo>
                  <a:lnTo>
                    <a:pt x="677" y="195"/>
                  </a:lnTo>
                  <a:lnTo>
                    <a:pt x="675" y="195"/>
                  </a:lnTo>
                  <a:lnTo>
                    <a:pt x="671" y="197"/>
                  </a:lnTo>
                  <a:lnTo>
                    <a:pt x="661" y="197"/>
                  </a:lnTo>
                  <a:lnTo>
                    <a:pt x="652" y="197"/>
                  </a:lnTo>
                  <a:lnTo>
                    <a:pt x="650" y="197"/>
                  </a:lnTo>
                  <a:lnTo>
                    <a:pt x="648" y="199"/>
                  </a:lnTo>
                  <a:lnTo>
                    <a:pt x="648" y="199"/>
                  </a:lnTo>
                  <a:lnTo>
                    <a:pt x="650" y="202"/>
                  </a:lnTo>
                  <a:lnTo>
                    <a:pt x="654" y="206"/>
                  </a:lnTo>
                  <a:lnTo>
                    <a:pt x="661" y="208"/>
                  </a:lnTo>
                  <a:lnTo>
                    <a:pt x="671" y="206"/>
                  </a:lnTo>
                  <a:lnTo>
                    <a:pt x="671" y="206"/>
                  </a:lnTo>
                  <a:lnTo>
                    <a:pt x="686" y="204"/>
                  </a:lnTo>
                  <a:lnTo>
                    <a:pt x="697" y="204"/>
                  </a:lnTo>
                  <a:lnTo>
                    <a:pt x="709" y="208"/>
                  </a:lnTo>
                  <a:lnTo>
                    <a:pt x="720" y="214"/>
                  </a:lnTo>
                  <a:lnTo>
                    <a:pt x="720" y="214"/>
                  </a:lnTo>
                  <a:lnTo>
                    <a:pt x="728" y="221"/>
                  </a:lnTo>
                  <a:lnTo>
                    <a:pt x="737" y="223"/>
                  </a:lnTo>
                  <a:lnTo>
                    <a:pt x="745" y="223"/>
                  </a:lnTo>
                  <a:lnTo>
                    <a:pt x="752" y="219"/>
                  </a:lnTo>
                  <a:lnTo>
                    <a:pt x="752" y="219"/>
                  </a:lnTo>
                  <a:lnTo>
                    <a:pt x="754" y="214"/>
                  </a:lnTo>
                  <a:lnTo>
                    <a:pt x="754" y="212"/>
                  </a:lnTo>
                  <a:lnTo>
                    <a:pt x="749" y="208"/>
                  </a:lnTo>
                  <a:lnTo>
                    <a:pt x="745" y="204"/>
                  </a:lnTo>
                  <a:lnTo>
                    <a:pt x="745" y="202"/>
                  </a:lnTo>
                  <a:lnTo>
                    <a:pt x="745" y="197"/>
                  </a:lnTo>
                  <a:lnTo>
                    <a:pt x="745" y="197"/>
                  </a:lnTo>
                  <a:lnTo>
                    <a:pt x="745" y="195"/>
                  </a:lnTo>
                  <a:lnTo>
                    <a:pt x="745" y="193"/>
                  </a:lnTo>
                  <a:lnTo>
                    <a:pt x="739" y="189"/>
                  </a:lnTo>
                  <a:lnTo>
                    <a:pt x="730" y="187"/>
                  </a:lnTo>
                  <a:lnTo>
                    <a:pt x="724" y="185"/>
                  </a:lnTo>
                  <a:lnTo>
                    <a:pt x="724" y="185"/>
                  </a:lnTo>
                  <a:lnTo>
                    <a:pt x="720" y="185"/>
                  </a:lnTo>
                  <a:lnTo>
                    <a:pt x="718" y="182"/>
                  </a:lnTo>
                  <a:lnTo>
                    <a:pt x="713" y="178"/>
                  </a:lnTo>
                  <a:lnTo>
                    <a:pt x="709" y="174"/>
                  </a:lnTo>
                  <a:lnTo>
                    <a:pt x="707" y="172"/>
                  </a:lnTo>
                  <a:lnTo>
                    <a:pt x="705" y="172"/>
                  </a:lnTo>
                  <a:lnTo>
                    <a:pt x="705" y="172"/>
                  </a:lnTo>
                  <a:lnTo>
                    <a:pt x="697" y="176"/>
                  </a:lnTo>
                  <a:lnTo>
                    <a:pt x="694" y="176"/>
                  </a:lnTo>
                  <a:lnTo>
                    <a:pt x="692" y="172"/>
                  </a:lnTo>
                  <a:lnTo>
                    <a:pt x="692" y="172"/>
                  </a:lnTo>
                  <a:lnTo>
                    <a:pt x="690" y="168"/>
                  </a:lnTo>
                  <a:lnTo>
                    <a:pt x="686" y="166"/>
                  </a:lnTo>
                  <a:lnTo>
                    <a:pt x="671" y="163"/>
                  </a:lnTo>
                  <a:lnTo>
                    <a:pt x="654" y="161"/>
                  </a:lnTo>
                  <a:lnTo>
                    <a:pt x="641" y="163"/>
                  </a:lnTo>
                  <a:lnTo>
                    <a:pt x="641" y="163"/>
                  </a:lnTo>
                  <a:lnTo>
                    <a:pt x="639" y="166"/>
                  </a:lnTo>
                  <a:lnTo>
                    <a:pt x="637" y="170"/>
                  </a:lnTo>
                  <a:lnTo>
                    <a:pt x="639" y="178"/>
                  </a:lnTo>
                  <a:lnTo>
                    <a:pt x="646" y="182"/>
                  </a:lnTo>
                  <a:lnTo>
                    <a:pt x="650" y="185"/>
                  </a:lnTo>
                  <a:lnTo>
                    <a:pt x="654" y="182"/>
                  </a:lnTo>
                  <a:lnTo>
                    <a:pt x="654" y="182"/>
                  </a:lnTo>
                  <a:close/>
                  <a:moveTo>
                    <a:pt x="658" y="250"/>
                  </a:moveTo>
                  <a:lnTo>
                    <a:pt x="658" y="250"/>
                  </a:lnTo>
                  <a:lnTo>
                    <a:pt x="661" y="246"/>
                  </a:lnTo>
                  <a:lnTo>
                    <a:pt x="658" y="242"/>
                  </a:lnTo>
                  <a:lnTo>
                    <a:pt x="648" y="231"/>
                  </a:lnTo>
                  <a:lnTo>
                    <a:pt x="637" y="225"/>
                  </a:lnTo>
                  <a:lnTo>
                    <a:pt x="633" y="225"/>
                  </a:lnTo>
                  <a:lnTo>
                    <a:pt x="633" y="229"/>
                  </a:lnTo>
                  <a:lnTo>
                    <a:pt x="633" y="229"/>
                  </a:lnTo>
                  <a:lnTo>
                    <a:pt x="633" y="233"/>
                  </a:lnTo>
                  <a:lnTo>
                    <a:pt x="635" y="238"/>
                  </a:lnTo>
                  <a:lnTo>
                    <a:pt x="641" y="246"/>
                  </a:lnTo>
                  <a:lnTo>
                    <a:pt x="652" y="252"/>
                  </a:lnTo>
                  <a:lnTo>
                    <a:pt x="656" y="252"/>
                  </a:lnTo>
                  <a:lnTo>
                    <a:pt x="658" y="250"/>
                  </a:lnTo>
                  <a:lnTo>
                    <a:pt x="658" y="250"/>
                  </a:lnTo>
                  <a:close/>
                  <a:moveTo>
                    <a:pt x="762" y="146"/>
                  </a:moveTo>
                  <a:lnTo>
                    <a:pt x="762" y="146"/>
                  </a:lnTo>
                  <a:lnTo>
                    <a:pt x="762" y="142"/>
                  </a:lnTo>
                  <a:lnTo>
                    <a:pt x="758" y="140"/>
                  </a:lnTo>
                  <a:lnTo>
                    <a:pt x="747" y="136"/>
                  </a:lnTo>
                  <a:lnTo>
                    <a:pt x="739" y="134"/>
                  </a:lnTo>
                  <a:lnTo>
                    <a:pt x="737" y="136"/>
                  </a:lnTo>
                  <a:lnTo>
                    <a:pt x="739" y="138"/>
                  </a:lnTo>
                  <a:lnTo>
                    <a:pt x="739" y="138"/>
                  </a:lnTo>
                  <a:lnTo>
                    <a:pt x="749" y="146"/>
                  </a:lnTo>
                  <a:lnTo>
                    <a:pt x="756" y="149"/>
                  </a:lnTo>
                  <a:lnTo>
                    <a:pt x="760" y="149"/>
                  </a:lnTo>
                  <a:lnTo>
                    <a:pt x="762" y="146"/>
                  </a:lnTo>
                  <a:lnTo>
                    <a:pt x="762" y="146"/>
                  </a:lnTo>
                  <a:close/>
                  <a:moveTo>
                    <a:pt x="673" y="327"/>
                  </a:moveTo>
                  <a:lnTo>
                    <a:pt x="673" y="327"/>
                  </a:lnTo>
                  <a:lnTo>
                    <a:pt x="673" y="322"/>
                  </a:lnTo>
                  <a:lnTo>
                    <a:pt x="673" y="320"/>
                  </a:lnTo>
                  <a:lnTo>
                    <a:pt x="667" y="314"/>
                  </a:lnTo>
                  <a:lnTo>
                    <a:pt x="661" y="312"/>
                  </a:lnTo>
                  <a:lnTo>
                    <a:pt x="658" y="314"/>
                  </a:lnTo>
                  <a:lnTo>
                    <a:pt x="656" y="316"/>
                  </a:lnTo>
                  <a:lnTo>
                    <a:pt x="656" y="316"/>
                  </a:lnTo>
                  <a:lnTo>
                    <a:pt x="654" y="320"/>
                  </a:lnTo>
                  <a:lnTo>
                    <a:pt x="656" y="324"/>
                  </a:lnTo>
                  <a:lnTo>
                    <a:pt x="661" y="329"/>
                  </a:lnTo>
                  <a:lnTo>
                    <a:pt x="667" y="329"/>
                  </a:lnTo>
                  <a:lnTo>
                    <a:pt x="673" y="327"/>
                  </a:lnTo>
                  <a:lnTo>
                    <a:pt x="673" y="327"/>
                  </a:lnTo>
                  <a:close/>
                  <a:moveTo>
                    <a:pt x="762" y="269"/>
                  </a:moveTo>
                  <a:lnTo>
                    <a:pt x="762" y="269"/>
                  </a:lnTo>
                  <a:lnTo>
                    <a:pt x="760" y="272"/>
                  </a:lnTo>
                  <a:lnTo>
                    <a:pt x="758" y="274"/>
                  </a:lnTo>
                  <a:lnTo>
                    <a:pt x="749" y="272"/>
                  </a:lnTo>
                  <a:lnTo>
                    <a:pt x="728" y="263"/>
                  </a:lnTo>
                  <a:lnTo>
                    <a:pt x="728" y="263"/>
                  </a:lnTo>
                  <a:lnTo>
                    <a:pt x="724" y="263"/>
                  </a:lnTo>
                  <a:lnTo>
                    <a:pt x="722" y="263"/>
                  </a:lnTo>
                  <a:lnTo>
                    <a:pt x="722" y="265"/>
                  </a:lnTo>
                  <a:lnTo>
                    <a:pt x="722" y="267"/>
                  </a:lnTo>
                  <a:lnTo>
                    <a:pt x="726" y="276"/>
                  </a:lnTo>
                  <a:lnTo>
                    <a:pt x="735" y="284"/>
                  </a:lnTo>
                  <a:lnTo>
                    <a:pt x="735" y="284"/>
                  </a:lnTo>
                  <a:lnTo>
                    <a:pt x="737" y="288"/>
                  </a:lnTo>
                  <a:lnTo>
                    <a:pt x="733" y="288"/>
                  </a:lnTo>
                  <a:lnTo>
                    <a:pt x="724" y="284"/>
                  </a:lnTo>
                  <a:lnTo>
                    <a:pt x="713" y="278"/>
                  </a:lnTo>
                  <a:lnTo>
                    <a:pt x="713" y="278"/>
                  </a:lnTo>
                  <a:lnTo>
                    <a:pt x="709" y="276"/>
                  </a:lnTo>
                  <a:lnTo>
                    <a:pt x="705" y="276"/>
                  </a:lnTo>
                  <a:lnTo>
                    <a:pt x="703" y="276"/>
                  </a:lnTo>
                  <a:lnTo>
                    <a:pt x="703" y="278"/>
                  </a:lnTo>
                  <a:lnTo>
                    <a:pt x="703" y="284"/>
                  </a:lnTo>
                  <a:lnTo>
                    <a:pt x="707" y="291"/>
                  </a:lnTo>
                  <a:lnTo>
                    <a:pt x="707" y="291"/>
                  </a:lnTo>
                  <a:lnTo>
                    <a:pt x="709" y="295"/>
                  </a:lnTo>
                  <a:lnTo>
                    <a:pt x="707" y="299"/>
                  </a:lnTo>
                  <a:lnTo>
                    <a:pt x="703" y="297"/>
                  </a:lnTo>
                  <a:lnTo>
                    <a:pt x="697" y="291"/>
                  </a:lnTo>
                  <a:lnTo>
                    <a:pt x="697" y="291"/>
                  </a:lnTo>
                  <a:lnTo>
                    <a:pt x="684" y="274"/>
                  </a:lnTo>
                  <a:lnTo>
                    <a:pt x="675" y="267"/>
                  </a:lnTo>
                  <a:lnTo>
                    <a:pt x="671" y="265"/>
                  </a:lnTo>
                  <a:lnTo>
                    <a:pt x="667" y="265"/>
                  </a:lnTo>
                  <a:lnTo>
                    <a:pt x="667" y="265"/>
                  </a:lnTo>
                  <a:lnTo>
                    <a:pt x="663" y="265"/>
                  </a:lnTo>
                  <a:lnTo>
                    <a:pt x="658" y="267"/>
                  </a:lnTo>
                  <a:lnTo>
                    <a:pt x="658" y="269"/>
                  </a:lnTo>
                  <a:lnTo>
                    <a:pt x="658" y="274"/>
                  </a:lnTo>
                  <a:lnTo>
                    <a:pt x="661" y="280"/>
                  </a:lnTo>
                  <a:lnTo>
                    <a:pt x="665" y="286"/>
                  </a:lnTo>
                  <a:lnTo>
                    <a:pt x="665" y="286"/>
                  </a:lnTo>
                  <a:lnTo>
                    <a:pt x="671" y="293"/>
                  </a:lnTo>
                  <a:lnTo>
                    <a:pt x="677" y="297"/>
                  </a:lnTo>
                  <a:lnTo>
                    <a:pt x="692" y="308"/>
                  </a:lnTo>
                  <a:lnTo>
                    <a:pt x="692" y="308"/>
                  </a:lnTo>
                  <a:lnTo>
                    <a:pt x="699" y="308"/>
                  </a:lnTo>
                  <a:lnTo>
                    <a:pt x="703" y="310"/>
                  </a:lnTo>
                  <a:lnTo>
                    <a:pt x="716" y="308"/>
                  </a:lnTo>
                  <a:lnTo>
                    <a:pt x="726" y="305"/>
                  </a:lnTo>
                  <a:lnTo>
                    <a:pt x="735" y="305"/>
                  </a:lnTo>
                  <a:lnTo>
                    <a:pt x="735" y="305"/>
                  </a:lnTo>
                  <a:lnTo>
                    <a:pt x="739" y="308"/>
                  </a:lnTo>
                  <a:lnTo>
                    <a:pt x="739" y="310"/>
                  </a:lnTo>
                  <a:lnTo>
                    <a:pt x="735" y="314"/>
                  </a:lnTo>
                  <a:lnTo>
                    <a:pt x="730" y="322"/>
                  </a:lnTo>
                  <a:lnTo>
                    <a:pt x="730" y="324"/>
                  </a:lnTo>
                  <a:lnTo>
                    <a:pt x="733" y="329"/>
                  </a:lnTo>
                  <a:lnTo>
                    <a:pt x="733" y="329"/>
                  </a:lnTo>
                  <a:lnTo>
                    <a:pt x="735" y="331"/>
                  </a:lnTo>
                  <a:lnTo>
                    <a:pt x="739" y="331"/>
                  </a:lnTo>
                  <a:lnTo>
                    <a:pt x="747" y="333"/>
                  </a:lnTo>
                  <a:lnTo>
                    <a:pt x="769" y="329"/>
                  </a:lnTo>
                  <a:lnTo>
                    <a:pt x="769" y="329"/>
                  </a:lnTo>
                  <a:lnTo>
                    <a:pt x="775" y="329"/>
                  </a:lnTo>
                  <a:lnTo>
                    <a:pt x="779" y="324"/>
                  </a:lnTo>
                  <a:lnTo>
                    <a:pt x="779" y="320"/>
                  </a:lnTo>
                  <a:lnTo>
                    <a:pt x="783" y="316"/>
                  </a:lnTo>
                  <a:lnTo>
                    <a:pt x="783" y="316"/>
                  </a:lnTo>
                  <a:lnTo>
                    <a:pt x="785" y="314"/>
                  </a:lnTo>
                  <a:lnTo>
                    <a:pt x="785" y="312"/>
                  </a:lnTo>
                  <a:lnTo>
                    <a:pt x="783" y="310"/>
                  </a:lnTo>
                  <a:lnTo>
                    <a:pt x="781" y="305"/>
                  </a:lnTo>
                  <a:lnTo>
                    <a:pt x="781" y="301"/>
                  </a:lnTo>
                  <a:lnTo>
                    <a:pt x="781" y="297"/>
                  </a:lnTo>
                  <a:lnTo>
                    <a:pt x="781" y="297"/>
                  </a:lnTo>
                  <a:lnTo>
                    <a:pt x="783" y="293"/>
                  </a:lnTo>
                  <a:lnTo>
                    <a:pt x="781" y="286"/>
                  </a:lnTo>
                  <a:lnTo>
                    <a:pt x="775" y="276"/>
                  </a:lnTo>
                  <a:lnTo>
                    <a:pt x="766" y="269"/>
                  </a:lnTo>
                  <a:lnTo>
                    <a:pt x="762" y="269"/>
                  </a:lnTo>
                  <a:lnTo>
                    <a:pt x="762" y="269"/>
                  </a:lnTo>
                  <a:lnTo>
                    <a:pt x="762" y="269"/>
                  </a:lnTo>
                  <a:close/>
                  <a:moveTo>
                    <a:pt x="794" y="223"/>
                  </a:moveTo>
                  <a:lnTo>
                    <a:pt x="794" y="223"/>
                  </a:lnTo>
                  <a:lnTo>
                    <a:pt x="811" y="223"/>
                  </a:lnTo>
                  <a:lnTo>
                    <a:pt x="826" y="219"/>
                  </a:lnTo>
                  <a:lnTo>
                    <a:pt x="826" y="219"/>
                  </a:lnTo>
                  <a:lnTo>
                    <a:pt x="830" y="216"/>
                  </a:lnTo>
                  <a:lnTo>
                    <a:pt x="828" y="214"/>
                  </a:lnTo>
                  <a:lnTo>
                    <a:pt x="826" y="210"/>
                  </a:lnTo>
                  <a:lnTo>
                    <a:pt x="826" y="208"/>
                  </a:lnTo>
                  <a:lnTo>
                    <a:pt x="828" y="204"/>
                  </a:lnTo>
                  <a:lnTo>
                    <a:pt x="828" y="204"/>
                  </a:lnTo>
                  <a:lnTo>
                    <a:pt x="830" y="202"/>
                  </a:lnTo>
                  <a:lnTo>
                    <a:pt x="828" y="199"/>
                  </a:lnTo>
                  <a:lnTo>
                    <a:pt x="821" y="195"/>
                  </a:lnTo>
                  <a:lnTo>
                    <a:pt x="813" y="195"/>
                  </a:lnTo>
                  <a:lnTo>
                    <a:pt x="809" y="197"/>
                  </a:lnTo>
                  <a:lnTo>
                    <a:pt x="809" y="197"/>
                  </a:lnTo>
                  <a:lnTo>
                    <a:pt x="807" y="197"/>
                  </a:lnTo>
                  <a:lnTo>
                    <a:pt x="802" y="195"/>
                  </a:lnTo>
                  <a:lnTo>
                    <a:pt x="792" y="191"/>
                  </a:lnTo>
                  <a:lnTo>
                    <a:pt x="779" y="185"/>
                  </a:lnTo>
                  <a:lnTo>
                    <a:pt x="775" y="185"/>
                  </a:lnTo>
                  <a:lnTo>
                    <a:pt x="773" y="185"/>
                  </a:lnTo>
                  <a:lnTo>
                    <a:pt x="773" y="185"/>
                  </a:lnTo>
                  <a:lnTo>
                    <a:pt x="771" y="189"/>
                  </a:lnTo>
                  <a:lnTo>
                    <a:pt x="773" y="195"/>
                  </a:lnTo>
                  <a:lnTo>
                    <a:pt x="777" y="208"/>
                  </a:lnTo>
                  <a:lnTo>
                    <a:pt x="785" y="219"/>
                  </a:lnTo>
                  <a:lnTo>
                    <a:pt x="790" y="223"/>
                  </a:lnTo>
                  <a:lnTo>
                    <a:pt x="794" y="223"/>
                  </a:lnTo>
                  <a:lnTo>
                    <a:pt x="794" y="223"/>
                  </a:lnTo>
                  <a:close/>
                  <a:moveTo>
                    <a:pt x="860" y="227"/>
                  </a:moveTo>
                  <a:lnTo>
                    <a:pt x="860" y="227"/>
                  </a:lnTo>
                  <a:lnTo>
                    <a:pt x="855" y="227"/>
                  </a:lnTo>
                  <a:lnTo>
                    <a:pt x="849" y="227"/>
                  </a:lnTo>
                  <a:lnTo>
                    <a:pt x="828" y="227"/>
                  </a:lnTo>
                  <a:lnTo>
                    <a:pt x="811" y="231"/>
                  </a:lnTo>
                  <a:lnTo>
                    <a:pt x="807" y="233"/>
                  </a:lnTo>
                  <a:lnTo>
                    <a:pt x="807" y="235"/>
                  </a:lnTo>
                  <a:lnTo>
                    <a:pt x="807" y="238"/>
                  </a:lnTo>
                  <a:lnTo>
                    <a:pt x="807" y="238"/>
                  </a:lnTo>
                  <a:lnTo>
                    <a:pt x="813" y="240"/>
                  </a:lnTo>
                  <a:lnTo>
                    <a:pt x="821" y="242"/>
                  </a:lnTo>
                  <a:lnTo>
                    <a:pt x="830" y="240"/>
                  </a:lnTo>
                  <a:lnTo>
                    <a:pt x="838" y="238"/>
                  </a:lnTo>
                  <a:lnTo>
                    <a:pt x="853" y="233"/>
                  </a:lnTo>
                  <a:lnTo>
                    <a:pt x="857" y="229"/>
                  </a:lnTo>
                  <a:lnTo>
                    <a:pt x="860" y="227"/>
                  </a:lnTo>
                  <a:lnTo>
                    <a:pt x="860" y="227"/>
                  </a:lnTo>
                  <a:close/>
                  <a:moveTo>
                    <a:pt x="851" y="344"/>
                  </a:moveTo>
                  <a:lnTo>
                    <a:pt x="851" y="344"/>
                  </a:lnTo>
                  <a:lnTo>
                    <a:pt x="855" y="341"/>
                  </a:lnTo>
                  <a:lnTo>
                    <a:pt x="857" y="339"/>
                  </a:lnTo>
                  <a:lnTo>
                    <a:pt x="857" y="337"/>
                  </a:lnTo>
                  <a:lnTo>
                    <a:pt x="857" y="333"/>
                  </a:lnTo>
                  <a:lnTo>
                    <a:pt x="851" y="322"/>
                  </a:lnTo>
                  <a:lnTo>
                    <a:pt x="841" y="314"/>
                  </a:lnTo>
                  <a:lnTo>
                    <a:pt x="841" y="314"/>
                  </a:lnTo>
                  <a:lnTo>
                    <a:pt x="834" y="310"/>
                  </a:lnTo>
                  <a:lnTo>
                    <a:pt x="828" y="310"/>
                  </a:lnTo>
                  <a:lnTo>
                    <a:pt x="819" y="312"/>
                  </a:lnTo>
                  <a:lnTo>
                    <a:pt x="811" y="316"/>
                  </a:lnTo>
                  <a:lnTo>
                    <a:pt x="798" y="324"/>
                  </a:lnTo>
                  <a:lnTo>
                    <a:pt x="796" y="329"/>
                  </a:lnTo>
                  <a:lnTo>
                    <a:pt x="796" y="331"/>
                  </a:lnTo>
                  <a:lnTo>
                    <a:pt x="796" y="331"/>
                  </a:lnTo>
                  <a:lnTo>
                    <a:pt x="807" y="335"/>
                  </a:lnTo>
                  <a:lnTo>
                    <a:pt x="821" y="339"/>
                  </a:lnTo>
                  <a:lnTo>
                    <a:pt x="836" y="341"/>
                  </a:lnTo>
                  <a:lnTo>
                    <a:pt x="851" y="344"/>
                  </a:lnTo>
                  <a:lnTo>
                    <a:pt x="851" y="344"/>
                  </a:lnTo>
                  <a:close/>
                  <a:moveTo>
                    <a:pt x="749" y="454"/>
                  </a:moveTo>
                  <a:lnTo>
                    <a:pt x="749" y="454"/>
                  </a:lnTo>
                  <a:lnTo>
                    <a:pt x="754" y="456"/>
                  </a:lnTo>
                  <a:lnTo>
                    <a:pt x="758" y="458"/>
                  </a:lnTo>
                  <a:lnTo>
                    <a:pt x="762" y="456"/>
                  </a:lnTo>
                  <a:lnTo>
                    <a:pt x="764" y="454"/>
                  </a:lnTo>
                  <a:lnTo>
                    <a:pt x="771" y="447"/>
                  </a:lnTo>
                  <a:lnTo>
                    <a:pt x="775" y="445"/>
                  </a:lnTo>
                  <a:lnTo>
                    <a:pt x="781" y="445"/>
                  </a:lnTo>
                  <a:lnTo>
                    <a:pt x="781" y="445"/>
                  </a:lnTo>
                  <a:lnTo>
                    <a:pt x="788" y="443"/>
                  </a:lnTo>
                  <a:lnTo>
                    <a:pt x="792" y="441"/>
                  </a:lnTo>
                  <a:lnTo>
                    <a:pt x="796" y="435"/>
                  </a:lnTo>
                  <a:lnTo>
                    <a:pt x="798" y="428"/>
                  </a:lnTo>
                  <a:lnTo>
                    <a:pt x="802" y="414"/>
                  </a:lnTo>
                  <a:lnTo>
                    <a:pt x="805" y="401"/>
                  </a:lnTo>
                  <a:lnTo>
                    <a:pt x="805" y="401"/>
                  </a:lnTo>
                  <a:lnTo>
                    <a:pt x="805" y="399"/>
                  </a:lnTo>
                  <a:lnTo>
                    <a:pt x="802" y="394"/>
                  </a:lnTo>
                  <a:lnTo>
                    <a:pt x="798" y="392"/>
                  </a:lnTo>
                  <a:lnTo>
                    <a:pt x="794" y="394"/>
                  </a:lnTo>
                  <a:lnTo>
                    <a:pt x="792" y="397"/>
                  </a:lnTo>
                  <a:lnTo>
                    <a:pt x="794" y="399"/>
                  </a:lnTo>
                  <a:lnTo>
                    <a:pt x="794" y="399"/>
                  </a:lnTo>
                  <a:lnTo>
                    <a:pt x="796" y="405"/>
                  </a:lnTo>
                  <a:lnTo>
                    <a:pt x="794" y="409"/>
                  </a:lnTo>
                  <a:lnTo>
                    <a:pt x="792" y="411"/>
                  </a:lnTo>
                  <a:lnTo>
                    <a:pt x="792" y="407"/>
                  </a:lnTo>
                  <a:lnTo>
                    <a:pt x="792" y="407"/>
                  </a:lnTo>
                  <a:lnTo>
                    <a:pt x="790" y="403"/>
                  </a:lnTo>
                  <a:lnTo>
                    <a:pt x="788" y="401"/>
                  </a:lnTo>
                  <a:lnTo>
                    <a:pt x="781" y="401"/>
                  </a:lnTo>
                  <a:lnTo>
                    <a:pt x="775" y="401"/>
                  </a:lnTo>
                  <a:lnTo>
                    <a:pt x="771" y="401"/>
                  </a:lnTo>
                  <a:lnTo>
                    <a:pt x="769" y="399"/>
                  </a:lnTo>
                  <a:lnTo>
                    <a:pt x="769" y="399"/>
                  </a:lnTo>
                  <a:lnTo>
                    <a:pt x="769" y="394"/>
                  </a:lnTo>
                  <a:lnTo>
                    <a:pt x="769" y="392"/>
                  </a:lnTo>
                  <a:lnTo>
                    <a:pt x="777" y="388"/>
                  </a:lnTo>
                  <a:lnTo>
                    <a:pt x="785" y="384"/>
                  </a:lnTo>
                  <a:lnTo>
                    <a:pt x="790" y="382"/>
                  </a:lnTo>
                  <a:lnTo>
                    <a:pt x="792" y="380"/>
                  </a:lnTo>
                  <a:lnTo>
                    <a:pt x="792" y="380"/>
                  </a:lnTo>
                  <a:lnTo>
                    <a:pt x="792" y="375"/>
                  </a:lnTo>
                  <a:lnTo>
                    <a:pt x="792" y="373"/>
                  </a:lnTo>
                  <a:lnTo>
                    <a:pt x="785" y="369"/>
                  </a:lnTo>
                  <a:lnTo>
                    <a:pt x="779" y="367"/>
                  </a:lnTo>
                  <a:lnTo>
                    <a:pt x="779" y="365"/>
                  </a:lnTo>
                  <a:lnTo>
                    <a:pt x="779" y="363"/>
                  </a:lnTo>
                  <a:lnTo>
                    <a:pt x="779" y="363"/>
                  </a:lnTo>
                  <a:lnTo>
                    <a:pt x="779" y="361"/>
                  </a:lnTo>
                  <a:lnTo>
                    <a:pt x="777" y="358"/>
                  </a:lnTo>
                  <a:lnTo>
                    <a:pt x="764" y="361"/>
                  </a:lnTo>
                  <a:lnTo>
                    <a:pt x="756" y="363"/>
                  </a:lnTo>
                  <a:lnTo>
                    <a:pt x="754" y="365"/>
                  </a:lnTo>
                  <a:lnTo>
                    <a:pt x="756" y="367"/>
                  </a:lnTo>
                  <a:lnTo>
                    <a:pt x="756" y="367"/>
                  </a:lnTo>
                  <a:lnTo>
                    <a:pt x="760" y="371"/>
                  </a:lnTo>
                  <a:lnTo>
                    <a:pt x="760" y="373"/>
                  </a:lnTo>
                  <a:lnTo>
                    <a:pt x="760" y="373"/>
                  </a:lnTo>
                  <a:lnTo>
                    <a:pt x="754" y="373"/>
                  </a:lnTo>
                  <a:lnTo>
                    <a:pt x="745" y="371"/>
                  </a:lnTo>
                  <a:lnTo>
                    <a:pt x="745" y="371"/>
                  </a:lnTo>
                  <a:lnTo>
                    <a:pt x="741" y="369"/>
                  </a:lnTo>
                  <a:lnTo>
                    <a:pt x="735" y="369"/>
                  </a:lnTo>
                  <a:lnTo>
                    <a:pt x="722" y="371"/>
                  </a:lnTo>
                  <a:lnTo>
                    <a:pt x="718" y="375"/>
                  </a:lnTo>
                  <a:lnTo>
                    <a:pt x="713" y="377"/>
                  </a:lnTo>
                  <a:lnTo>
                    <a:pt x="713" y="382"/>
                  </a:lnTo>
                  <a:lnTo>
                    <a:pt x="716" y="386"/>
                  </a:lnTo>
                  <a:lnTo>
                    <a:pt x="716" y="386"/>
                  </a:lnTo>
                  <a:lnTo>
                    <a:pt x="720" y="386"/>
                  </a:lnTo>
                  <a:lnTo>
                    <a:pt x="724" y="388"/>
                  </a:lnTo>
                  <a:lnTo>
                    <a:pt x="735" y="388"/>
                  </a:lnTo>
                  <a:lnTo>
                    <a:pt x="737" y="388"/>
                  </a:lnTo>
                  <a:lnTo>
                    <a:pt x="739" y="390"/>
                  </a:lnTo>
                  <a:lnTo>
                    <a:pt x="739" y="394"/>
                  </a:lnTo>
                  <a:lnTo>
                    <a:pt x="735" y="401"/>
                  </a:lnTo>
                  <a:lnTo>
                    <a:pt x="735" y="401"/>
                  </a:lnTo>
                  <a:lnTo>
                    <a:pt x="730" y="407"/>
                  </a:lnTo>
                  <a:lnTo>
                    <a:pt x="724" y="409"/>
                  </a:lnTo>
                  <a:lnTo>
                    <a:pt x="720" y="409"/>
                  </a:lnTo>
                  <a:lnTo>
                    <a:pt x="718" y="405"/>
                  </a:lnTo>
                  <a:lnTo>
                    <a:pt x="709" y="401"/>
                  </a:lnTo>
                  <a:lnTo>
                    <a:pt x="705" y="399"/>
                  </a:lnTo>
                  <a:lnTo>
                    <a:pt x="699" y="399"/>
                  </a:lnTo>
                  <a:lnTo>
                    <a:pt x="699" y="399"/>
                  </a:lnTo>
                  <a:lnTo>
                    <a:pt x="694" y="399"/>
                  </a:lnTo>
                  <a:lnTo>
                    <a:pt x="692" y="403"/>
                  </a:lnTo>
                  <a:lnTo>
                    <a:pt x="692" y="405"/>
                  </a:lnTo>
                  <a:lnTo>
                    <a:pt x="692" y="409"/>
                  </a:lnTo>
                  <a:lnTo>
                    <a:pt x="694" y="414"/>
                  </a:lnTo>
                  <a:lnTo>
                    <a:pt x="699" y="418"/>
                  </a:lnTo>
                  <a:lnTo>
                    <a:pt x="705" y="422"/>
                  </a:lnTo>
                  <a:lnTo>
                    <a:pt x="713" y="424"/>
                  </a:lnTo>
                  <a:lnTo>
                    <a:pt x="713" y="424"/>
                  </a:lnTo>
                  <a:lnTo>
                    <a:pt x="724" y="430"/>
                  </a:lnTo>
                  <a:lnTo>
                    <a:pt x="733" y="437"/>
                  </a:lnTo>
                  <a:lnTo>
                    <a:pt x="739" y="445"/>
                  </a:lnTo>
                  <a:lnTo>
                    <a:pt x="749" y="454"/>
                  </a:lnTo>
                  <a:lnTo>
                    <a:pt x="749" y="454"/>
                  </a:lnTo>
                  <a:close/>
                  <a:moveTo>
                    <a:pt x="879" y="327"/>
                  </a:moveTo>
                  <a:lnTo>
                    <a:pt x="879" y="327"/>
                  </a:lnTo>
                  <a:lnTo>
                    <a:pt x="883" y="335"/>
                  </a:lnTo>
                  <a:lnTo>
                    <a:pt x="887" y="337"/>
                  </a:lnTo>
                  <a:lnTo>
                    <a:pt x="891" y="335"/>
                  </a:lnTo>
                  <a:lnTo>
                    <a:pt x="898" y="339"/>
                  </a:lnTo>
                  <a:lnTo>
                    <a:pt x="898" y="339"/>
                  </a:lnTo>
                  <a:lnTo>
                    <a:pt x="906" y="341"/>
                  </a:lnTo>
                  <a:lnTo>
                    <a:pt x="915" y="346"/>
                  </a:lnTo>
                  <a:lnTo>
                    <a:pt x="921" y="346"/>
                  </a:lnTo>
                  <a:lnTo>
                    <a:pt x="927" y="341"/>
                  </a:lnTo>
                  <a:lnTo>
                    <a:pt x="927" y="341"/>
                  </a:lnTo>
                  <a:lnTo>
                    <a:pt x="936" y="335"/>
                  </a:lnTo>
                  <a:lnTo>
                    <a:pt x="938" y="335"/>
                  </a:lnTo>
                  <a:lnTo>
                    <a:pt x="940" y="337"/>
                  </a:lnTo>
                  <a:lnTo>
                    <a:pt x="940" y="337"/>
                  </a:lnTo>
                  <a:lnTo>
                    <a:pt x="942" y="339"/>
                  </a:lnTo>
                  <a:lnTo>
                    <a:pt x="946" y="341"/>
                  </a:lnTo>
                  <a:lnTo>
                    <a:pt x="957" y="346"/>
                  </a:lnTo>
                  <a:lnTo>
                    <a:pt x="974" y="348"/>
                  </a:lnTo>
                  <a:lnTo>
                    <a:pt x="999" y="348"/>
                  </a:lnTo>
                  <a:lnTo>
                    <a:pt x="999" y="348"/>
                  </a:lnTo>
                  <a:lnTo>
                    <a:pt x="1012" y="348"/>
                  </a:lnTo>
                  <a:lnTo>
                    <a:pt x="1021" y="346"/>
                  </a:lnTo>
                  <a:lnTo>
                    <a:pt x="1027" y="344"/>
                  </a:lnTo>
                  <a:lnTo>
                    <a:pt x="1029" y="341"/>
                  </a:lnTo>
                  <a:lnTo>
                    <a:pt x="1033" y="337"/>
                  </a:lnTo>
                  <a:lnTo>
                    <a:pt x="1035" y="337"/>
                  </a:lnTo>
                  <a:lnTo>
                    <a:pt x="1040" y="339"/>
                  </a:lnTo>
                  <a:lnTo>
                    <a:pt x="1040" y="339"/>
                  </a:lnTo>
                  <a:lnTo>
                    <a:pt x="1050" y="341"/>
                  </a:lnTo>
                  <a:lnTo>
                    <a:pt x="1063" y="344"/>
                  </a:lnTo>
                  <a:lnTo>
                    <a:pt x="1076" y="344"/>
                  </a:lnTo>
                  <a:lnTo>
                    <a:pt x="1086" y="341"/>
                  </a:lnTo>
                  <a:lnTo>
                    <a:pt x="1086" y="341"/>
                  </a:lnTo>
                  <a:lnTo>
                    <a:pt x="1090" y="341"/>
                  </a:lnTo>
                  <a:lnTo>
                    <a:pt x="1095" y="337"/>
                  </a:lnTo>
                  <a:lnTo>
                    <a:pt x="1099" y="331"/>
                  </a:lnTo>
                  <a:lnTo>
                    <a:pt x="1101" y="322"/>
                  </a:lnTo>
                  <a:lnTo>
                    <a:pt x="1103" y="314"/>
                  </a:lnTo>
                  <a:lnTo>
                    <a:pt x="1103" y="314"/>
                  </a:lnTo>
                  <a:lnTo>
                    <a:pt x="1099" y="310"/>
                  </a:lnTo>
                  <a:lnTo>
                    <a:pt x="1088" y="308"/>
                  </a:lnTo>
                  <a:lnTo>
                    <a:pt x="1059" y="303"/>
                  </a:lnTo>
                  <a:lnTo>
                    <a:pt x="1025" y="303"/>
                  </a:lnTo>
                  <a:lnTo>
                    <a:pt x="1010" y="303"/>
                  </a:lnTo>
                  <a:lnTo>
                    <a:pt x="1001" y="308"/>
                  </a:lnTo>
                  <a:lnTo>
                    <a:pt x="1001" y="308"/>
                  </a:lnTo>
                  <a:lnTo>
                    <a:pt x="995" y="310"/>
                  </a:lnTo>
                  <a:lnTo>
                    <a:pt x="989" y="310"/>
                  </a:lnTo>
                  <a:lnTo>
                    <a:pt x="976" y="310"/>
                  </a:lnTo>
                  <a:lnTo>
                    <a:pt x="961" y="308"/>
                  </a:lnTo>
                  <a:lnTo>
                    <a:pt x="957" y="308"/>
                  </a:lnTo>
                  <a:lnTo>
                    <a:pt x="951" y="310"/>
                  </a:lnTo>
                  <a:lnTo>
                    <a:pt x="951" y="310"/>
                  </a:lnTo>
                  <a:lnTo>
                    <a:pt x="949" y="310"/>
                  </a:lnTo>
                  <a:lnTo>
                    <a:pt x="944" y="310"/>
                  </a:lnTo>
                  <a:lnTo>
                    <a:pt x="940" y="308"/>
                  </a:lnTo>
                  <a:lnTo>
                    <a:pt x="934" y="303"/>
                  </a:lnTo>
                  <a:lnTo>
                    <a:pt x="929" y="301"/>
                  </a:lnTo>
                  <a:lnTo>
                    <a:pt x="923" y="301"/>
                  </a:lnTo>
                  <a:lnTo>
                    <a:pt x="923" y="301"/>
                  </a:lnTo>
                  <a:lnTo>
                    <a:pt x="917" y="299"/>
                  </a:lnTo>
                  <a:lnTo>
                    <a:pt x="913" y="299"/>
                  </a:lnTo>
                  <a:lnTo>
                    <a:pt x="913" y="297"/>
                  </a:lnTo>
                  <a:lnTo>
                    <a:pt x="915" y="293"/>
                  </a:lnTo>
                  <a:lnTo>
                    <a:pt x="927" y="284"/>
                  </a:lnTo>
                  <a:lnTo>
                    <a:pt x="927" y="284"/>
                  </a:lnTo>
                  <a:lnTo>
                    <a:pt x="927" y="282"/>
                  </a:lnTo>
                  <a:lnTo>
                    <a:pt x="923" y="280"/>
                  </a:lnTo>
                  <a:lnTo>
                    <a:pt x="910" y="274"/>
                  </a:lnTo>
                  <a:lnTo>
                    <a:pt x="896" y="269"/>
                  </a:lnTo>
                  <a:lnTo>
                    <a:pt x="887" y="269"/>
                  </a:lnTo>
                  <a:lnTo>
                    <a:pt x="881" y="269"/>
                  </a:lnTo>
                  <a:lnTo>
                    <a:pt x="881" y="269"/>
                  </a:lnTo>
                  <a:lnTo>
                    <a:pt x="870" y="269"/>
                  </a:lnTo>
                  <a:lnTo>
                    <a:pt x="862" y="267"/>
                  </a:lnTo>
                  <a:lnTo>
                    <a:pt x="843" y="259"/>
                  </a:lnTo>
                  <a:lnTo>
                    <a:pt x="843" y="259"/>
                  </a:lnTo>
                  <a:lnTo>
                    <a:pt x="828" y="255"/>
                  </a:lnTo>
                  <a:lnTo>
                    <a:pt x="811" y="255"/>
                  </a:lnTo>
                  <a:lnTo>
                    <a:pt x="805" y="257"/>
                  </a:lnTo>
                  <a:lnTo>
                    <a:pt x="798" y="259"/>
                  </a:lnTo>
                  <a:lnTo>
                    <a:pt x="796" y="261"/>
                  </a:lnTo>
                  <a:lnTo>
                    <a:pt x="798" y="265"/>
                  </a:lnTo>
                  <a:lnTo>
                    <a:pt x="798" y="265"/>
                  </a:lnTo>
                  <a:lnTo>
                    <a:pt x="800" y="267"/>
                  </a:lnTo>
                  <a:lnTo>
                    <a:pt x="807" y="272"/>
                  </a:lnTo>
                  <a:lnTo>
                    <a:pt x="826" y="280"/>
                  </a:lnTo>
                  <a:lnTo>
                    <a:pt x="843" y="284"/>
                  </a:lnTo>
                  <a:lnTo>
                    <a:pt x="849" y="284"/>
                  </a:lnTo>
                  <a:lnTo>
                    <a:pt x="853" y="282"/>
                  </a:lnTo>
                  <a:lnTo>
                    <a:pt x="853" y="282"/>
                  </a:lnTo>
                  <a:lnTo>
                    <a:pt x="855" y="280"/>
                  </a:lnTo>
                  <a:lnTo>
                    <a:pt x="857" y="280"/>
                  </a:lnTo>
                  <a:lnTo>
                    <a:pt x="864" y="284"/>
                  </a:lnTo>
                  <a:lnTo>
                    <a:pt x="877" y="299"/>
                  </a:lnTo>
                  <a:lnTo>
                    <a:pt x="877" y="299"/>
                  </a:lnTo>
                  <a:lnTo>
                    <a:pt x="879" y="305"/>
                  </a:lnTo>
                  <a:lnTo>
                    <a:pt x="879" y="310"/>
                  </a:lnTo>
                  <a:lnTo>
                    <a:pt x="877" y="318"/>
                  </a:lnTo>
                  <a:lnTo>
                    <a:pt x="879" y="327"/>
                  </a:lnTo>
                  <a:lnTo>
                    <a:pt x="879" y="327"/>
                  </a:lnTo>
                  <a:close/>
                  <a:moveTo>
                    <a:pt x="919" y="233"/>
                  </a:moveTo>
                  <a:lnTo>
                    <a:pt x="919" y="233"/>
                  </a:lnTo>
                  <a:lnTo>
                    <a:pt x="913" y="231"/>
                  </a:lnTo>
                  <a:lnTo>
                    <a:pt x="908" y="231"/>
                  </a:lnTo>
                  <a:lnTo>
                    <a:pt x="902" y="233"/>
                  </a:lnTo>
                  <a:lnTo>
                    <a:pt x="898" y="235"/>
                  </a:lnTo>
                  <a:lnTo>
                    <a:pt x="896" y="240"/>
                  </a:lnTo>
                  <a:lnTo>
                    <a:pt x="896" y="242"/>
                  </a:lnTo>
                  <a:lnTo>
                    <a:pt x="898" y="244"/>
                  </a:lnTo>
                  <a:lnTo>
                    <a:pt x="900" y="248"/>
                  </a:lnTo>
                  <a:lnTo>
                    <a:pt x="900" y="248"/>
                  </a:lnTo>
                  <a:lnTo>
                    <a:pt x="906" y="248"/>
                  </a:lnTo>
                  <a:lnTo>
                    <a:pt x="910" y="248"/>
                  </a:lnTo>
                  <a:lnTo>
                    <a:pt x="919" y="244"/>
                  </a:lnTo>
                  <a:lnTo>
                    <a:pt x="923" y="242"/>
                  </a:lnTo>
                  <a:lnTo>
                    <a:pt x="923" y="240"/>
                  </a:lnTo>
                  <a:lnTo>
                    <a:pt x="923" y="238"/>
                  </a:lnTo>
                  <a:lnTo>
                    <a:pt x="919" y="233"/>
                  </a:lnTo>
                  <a:lnTo>
                    <a:pt x="919" y="233"/>
                  </a:lnTo>
                  <a:close/>
                  <a:moveTo>
                    <a:pt x="805" y="144"/>
                  </a:moveTo>
                  <a:lnTo>
                    <a:pt x="805" y="144"/>
                  </a:lnTo>
                  <a:lnTo>
                    <a:pt x="811" y="151"/>
                  </a:lnTo>
                  <a:lnTo>
                    <a:pt x="813" y="155"/>
                  </a:lnTo>
                  <a:lnTo>
                    <a:pt x="815" y="159"/>
                  </a:lnTo>
                  <a:lnTo>
                    <a:pt x="821" y="163"/>
                  </a:lnTo>
                  <a:lnTo>
                    <a:pt x="821" y="163"/>
                  </a:lnTo>
                  <a:lnTo>
                    <a:pt x="828" y="166"/>
                  </a:lnTo>
                  <a:lnTo>
                    <a:pt x="834" y="166"/>
                  </a:lnTo>
                  <a:lnTo>
                    <a:pt x="851" y="163"/>
                  </a:lnTo>
                  <a:lnTo>
                    <a:pt x="866" y="163"/>
                  </a:lnTo>
                  <a:lnTo>
                    <a:pt x="872" y="163"/>
                  </a:lnTo>
                  <a:lnTo>
                    <a:pt x="874" y="166"/>
                  </a:lnTo>
                  <a:lnTo>
                    <a:pt x="874" y="166"/>
                  </a:lnTo>
                  <a:lnTo>
                    <a:pt x="872" y="168"/>
                  </a:lnTo>
                  <a:lnTo>
                    <a:pt x="870" y="172"/>
                  </a:lnTo>
                  <a:lnTo>
                    <a:pt x="857" y="174"/>
                  </a:lnTo>
                  <a:lnTo>
                    <a:pt x="845" y="178"/>
                  </a:lnTo>
                  <a:lnTo>
                    <a:pt x="843" y="178"/>
                  </a:lnTo>
                  <a:lnTo>
                    <a:pt x="843" y="180"/>
                  </a:lnTo>
                  <a:lnTo>
                    <a:pt x="843" y="180"/>
                  </a:lnTo>
                  <a:lnTo>
                    <a:pt x="849" y="185"/>
                  </a:lnTo>
                  <a:lnTo>
                    <a:pt x="857" y="191"/>
                  </a:lnTo>
                  <a:lnTo>
                    <a:pt x="866" y="195"/>
                  </a:lnTo>
                  <a:lnTo>
                    <a:pt x="868" y="197"/>
                  </a:lnTo>
                  <a:lnTo>
                    <a:pt x="868" y="199"/>
                  </a:lnTo>
                  <a:lnTo>
                    <a:pt x="868" y="199"/>
                  </a:lnTo>
                  <a:lnTo>
                    <a:pt x="868" y="202"/>
                  </a:lnTo>
                  <a:lnTo>
                    <a:pt x="872" y="204"/>
                  </a:lnTo>
                  <a:lnTo>
                    <a:pt x="885" y="210"/>
                  </a:lnTo>
                  <a:lnTo>
                    <a:pt x="900" y="212"/>
                  </a:lnTo>
                  <a:lnTo>
                    <a:pt x="906" y="212"/>
                  </a:lnTo>
                  <a:lnTo>
                    <a:pt x="910" y="212"/>
                  </a:lnTo>
                  <a:lnTo>
                    <a:pt x="910" y="212"/>
                  </a:lnTo>
                  <a:lnTo>
                    <a:pt x="915" y="208"/>
                  </a:lnTo>
                  <a:lnTo>
                    <a:pt x="919" y="208"/>
                  </a:lnTo>
                  <a:lnTo>
                    <a:pt x="927" y="208"/>
                  </a:lnTo>
                  <a:lnTo>
                    <a:pt x="936" y="210"/>
                  </a:lnTo>
                  <a:lnTo>
                    <a:pt x="936" y="210"/>
                  </a:lnTo>
                  <a:lnTo>
                    <a:pt x="938" y="210"/>
                  </a:lnTo>
                  <a:lnTo>
                    <a:pt x="940" y="208"/>
                  </a:lnTo>
                  <a:lnTo>
                    <a:pt x="944" y="202"/>
                  </a:lnTo>
                  <a:lnTo>
                    <a:pt x="949" y="193"/>
                  </a:lnTo>
                  <a:lnTo>
                    <a:pt x="951" y="191"/>
                  </a:lnTo>
                  <a:lnTo>
                    <a:pt x="953" y="191"/>
                  </a:lnTo>
                  <a:lnTo>
                    <a:pt x="953" y="191"/>
                  </a:lnTo>
                  <a:lnTo>
                    <a:pt x="955" y="191"/>
                  </a:lnTo>
                  <a:lnTo>
                    <a:pt x="957" y="191"/>
                  </a:lnTo>
                  <a:lnTo>
                    <a:pt x="961" y="187"/>
                  </a:lnTo>
                  <a:lnTo>
                    <a:pt x="963" y="180"/>
                  </a:lnTo>
                  <a:lnTo>
                    <a:pt x="972" y="176"/>
                  </a:lnTo>
                  <a:lnTo>
                    <a:pt x="972" y="176"/>
                  </a:lnTo>
                  <a:lnTo>
                    <a:pt x="991" y="172"/>
                  </a:lnTo>
                  <a:lnTo>
                    <a:pt x="997" y="170"/>
                  </a:lnTo>
                  <a:lnTo>
                    <a:pt x="1001" y="166"/>
                  </a:lnTo>
                  <a:lnTo>
                    <a:pt x="1001" y="166"/>
                  </a:lnTo>
                  <a:lnTo>
                    <a:pt x="1001" y="163"/>
                  </a:lnTo>
                  <a:lnTo>
                    <a:pt x="997" y="159"/>
                  </a:lnTo>
                  <a:lnTo>
                    <a:pt x="993" y="157"/>
                  </a:lnTo>
                  <a:lnTo>
                    <a:pt x="985" y="157"/>
                  </a:lnTo>
                  <a:lnTo>
                    <a:pt x="985" y="157"/>
                  </a:lnTo>
                  <a:lnTo>
                    <a:pt x="974" y="157"/>
                  </a:lnTo>
                  <a:lnTo>
                    <a:pt x="968" y="155"/>
                  </a:lnTo>
                  <a:lnTo>
                    <a:pt x="965" y="151"/>
                  </a:lnTo>
                  <a:lnTo>
                    <a:pt x="965" y="146"/>
                  </a:lnTo>
                  <a:lnTo>
                    <a:pt x="965" y="146"/>
                  </a:lnTo>
                  <a:lnTo>
                    <a:pt x="968" y="142"/>
                  </a:lnTo>
                  <a:lnTo>
                    <a:pt x="968" y="140"/>
                  </a:lnTo>
                  <a:lnTo>
                    <a:pt x="961" y="138"/>
                  </a:lnTo>
                  <a:lnTo>
                    <a:pt x="957" y="134"/>
                  </a:lnTo>
                  <a:lnTo>
                    <a:pt x="957" y="132"/>
                  </a:lnTo>
                  <a:lnTo>
                    <a:pt x="959" y="129"/>
                  </a:lnTo>
                  <a:lnTo>
                    <a:pt x="959" y="129"/>
                  </a:lnTo>
                  <a:lnTo>
                    <a:pt x="959" y="127"/>
                  </a:lnTo>
                  <a:lnTo>
                    <a:pt x="959" y="125"/>
                  </a:lnTo>
                  <a:lnTo>
                    <a:pt x="955" y="121"/>
                  </a:lnTo>
                  <a:lnTo>
                    <a:pt x="949" y="121"/>
                  </a:lnTo>
                  <a:lnTo>
                    <a:pt x="946" y="123"/>
                  </a:lnTo>
                  <a:lnTo>
                    <a:pt x="946" y="125"/>
                  </a:lnTo>
                  <a:lnTo>
                    <a:pt x="946" y="125"/>
                  </a:lnTo>
                  <a:lnTo>
                    <a:pt x="946" y="129"/>
                  </a:lnTo>
                  <a:lnTo>
                    <a:pt x="944" y="129"/>
                  </a:lnTo>
                  <a:lnTo>
                    <a:pt x="940" y="129"/>
                  </a:lnTo>
                  <a:lnTo>
                    <a:pt x="934" y="125"/>
                  </a:lnTo>
                  <a:lnTo>
                    <a:pt x="929" y="119"/>
                  </a:lnTo>
                  <a:lnTo>
                    <a:pt x="929" y="119"/>
                  </a:lnTo>
                  <a:lnTo>
                    <a:pt x="927" y="115"/>
                  </a:lnTo>
                  <a:lnTo>
                    <a:pt x="923" y="113"/>
                  </a:lnTo>
                  <a:lnTo>
                    <a:pt x="908" y="106"/>
                  </a:lnTo>
                  <a:lnTo>
                    <a:pt x="891" y="100"/>
                  </a:lnTo>
                  <a:lnTo>
                    <a:pt x="881" y="93"/>
                  </a:lnTo>
                  <a:lnTo>
                    <a:pt x="872" y="87"/>
                  </a:lnTo>
                  <a:lnTo>
                    <a:pt x="872" y="87"/>
                  </a:lnTo>
                  <a:lnTo>
                    <a:pt x="866" y="81"/>
                  </a:lnTo>
                  <a:lnTo>
                    <a:pt x="857" y="79"/>
                  </a:lnTo>
                  <a:lnTo>
                    <a:pt x="851" y="77"/>
                  </a:lnTo>
                  <a:lnTo>
                    <a:pt x="845" y="77"/>
                  </a:lnTo>
                  <a:lnTo>
                    <a:pt x="841" y="79"/>
                  </a:lnTo>
                  <a:lnTo>
                    <a:pt x="838" y="81"/>
                  </a:lnTo>
                  <a:lnTo>
                    <a:pt x="838" y="83"/>
                  </a:lnTo>
                  <a:lnTo>
                    <a:pt x="843" y="83"/>
                  </a:lnTo>
                  <a:lnTo>
                    <a:pt x="843" y="83"/>
                  </a:lnTo>
                  <a:lnTo>
                    <a:pt x="849" y="85"/>
                  </a:lnTo>
                  <a:lnTo>
                    <a:pt x="851" y="89"/>
                  </a:lnTo>
                  <a:lnTo>
                    <a:pt x="849" y="91"/>
                  </a:lnTo>
                  <a:lnTo>
                    <a:pt x="845" y="91"/>
                  </a:lnTo>
                  <a:lnTo>
                    <a:pt x="845" y="91"/>
                  </a:lnTo>
                  <a:lnTo>
                    <a:pt x="836" y="91"/>
                  </a:lnTo>
                  <a:lnTo>
                    <a:pt x="828" y="91"/>
                  </a:lnTo>
                  <a:lnTo>
                    <a:pt x="826" y="93"/>
                  </a:lnTo>
                  <a:lnTo>
                    <a:pt x="826" y="96"/>
                  </a:lnTo>
                  <a:lnTo>
                    <a:pt x="832" y="98"/>
                  </a:lnTo>
                  <a:lnTo>
                    <a:pt x="832" y="98"/>
                  </a:lnTo>
                  <a:lnTo>
                    <a:pt x="838" y="102"/>
                  </a:lnTo>
                  <a:lnTo>
                    <a:pt x="838" y="104"/>
                  </a:lnTo>
                  <a:lnTo>
                    <a:pt x="836" y="106"/>
                  </a:lnTo>
                  <a:lnTo>
                    <a:pt x="828" y="106"/>
                  </a:lnTo>
                  <a:lnTo>
                    <a:pt x="817" y="106"/>
                  </a:lnTo>
                  <a:lnTo>
                    <a:pt x="817" y="106"/>
                  </a:lnTo>
                  <a:lnTo>
                    <a:pt x="813" y="108"/>
                  </a:lnTo>
                  <a:lnTo>
                    <a:pt x="809" y="110"/>
                  </a:lnTo>
                  <a:lnTo>
                    <a:pt x="807" y="113"/>
                  </a:lnTo>
                  <a:lnTo>
                    <a:pt x="807" y="117"/>
                  </a:lnTo>
                  <a:lnTo>
                    <a:pt x="809" y="119"/>
                  </a:lnTo>
                  <a:lnTo>
                    <a:pt x="811" y="123"/>
                  </a:lnTo>
                  <a:lnTo>
                    <a:pt x="815" y="125"/>
                  </a:lnTo>
                  <a:lnTo>
                    <a:pt x="819" y="127"/>
                  </a:lnTo>
                  <a:lnTo>
                    <a:pt x="819" y="127"/>
                  </a:lnTo>
                  <a:lnTo>
                    <a:pt x="826" y="127"/>
                  </a:lnTo>
                  <a:lnTo>
                    <a:pt x="828" y="129"/>
                  </a:lnTo>
                  <a:lnTo>
                    <a:pt x="828" y="132"/>
                  </a:lnTo>
                  <a:lnTo>
                    <a:pt x="828" y="134"/>
                  </a:lnTo>
                  <a:lnTo>
                    <a:pt x="821" y="136"/>
                  </a:lnTo>
                  <a:lnTo>
                    <a:pt x="811" y="136"/>
                  </a:lnTo>
                  <a:lnTo>
                    <a:pt x="811" y="136"/>
                  </a:lnTo>
                  <a:lnTo>
                    <a:pt x="802" y="134"/>
                  </a:lnTo>
                  <a:lnTo>
                    <a:pt x="798" y="136"/>
                  </a:lnTo>
                  <a:lnTo>
                    <a:pt x="796" y="138"/>
                  </a:lnTo>
                  <a:lnTo>
                    <a:pt x="798" y="140"/>
                  </a:lnTo>
                  <a:lnTo>
                    <a:pt x="805" y="144"/>
                  </a:lnTo>
                  <a:lnTo>
                    <a:pt x="805" y="144"/>
                  </a:lnTo>
                  <a:close/>
                  <a:moveTo>
                    <a:pt x="900" y="66"/>
                  </a:moveTo>
                  <a:lnTo>
                    <a:pt x="900" y="66"/>
                  </a:lnTo>
                  <a:lnTo>
                    <a:pt x="908" y="64"/>
                  </a:lnTo>
                  <a:lnTo>
                    <a:pt x="913" y="64"/>
                  </a:lnTo>
                  <a:lnTo>
                    <a:pt x="915" y="66"/>
                  </a:lnTo>
                  <a:lnTo>
                    <a:pt x="910" y="70"/>
                  </a:lnTo>
                  <a:lnTo>
                    <a:pt x="910" y="70"/>
                  </a:lnTo>
                  <a:lnTo>
                    <a:pt x="906" y="72"/>
                  </a:lnTo>
                  <a:lnTo>
                    <a:pt x="906" y="74"/>
                  </a:lnTo>
                  <a:lnTo>
                    <a:pt x="908" y="77"/>
                  </a:lnTo>
                  <a:lnTo>
                    <a:pt x="917" y="77"/>
                  </a:lnTo>
                  <a:lnTo>
                    <a:pt x="917" y="77"/>
                  </a:lnTo>
                  <a:lnTo>
                    <a:pt x="923" y="77"/>
                  </a:lnTo>
                  <a:lnTo>
                    <a:pt x="919" y="79"/>
                  </a:lnTo>
                  <a:lnTo>
                    <a:pt x="915" y="83"/>
                  </a:lnTo>
                  <a:lnTo>
                    <a:pt x="913" y="85"/>
                  </a:lnTo>
                  <a:lnTo>
                    <a:pt x="913" y="89"/>
                  </a:lnTo>
                  <a:lnTo>
                    <a:pt x="913" y="89"/>
                  </a:lnTo>
                  <a:lnTo>
                    <a:pt x="913" y="91"/>
                  </a:lnTo>
                  <a:lnTo>
                    <a:pt x="915" y="91"/>
                  </a:lnTo>
                  <a:lnTo>
                    <a:pt x="919" y="93"/>
                  </a:lnTo>
                  <a:lnTo>
                    <a:pt x="925" y="96"/>
                  </a:lnTo>
                  <a:lnTo>
                    <a:pt x="927" y="98"/>
                  </a:lnTo>
                  <a:lnTo>
                    <a:pt x="929" y="100"/>
                  </a:lnTo>
                  <a:lnTo>
                    <a:pt x="929" y="100"/>
                  </a:lnTo>
                  <a:lnTo>
                    <a:pt x="929" y="102"/>
                  </a:lnTo>
                  <a:lnTo>
                    <a:pt x="934" y="104"/>
                  </a:lnTo>
                  <a:lnTo>
                    <a:pt x="949" y="106"/>
                  </a:lnTo>
                  <a:lnTo>
                    <a:pt x="963" y="106"/>
                  </a:lnTo>
                  <a:lnTo>
                    <a:pt x="970" y="104"/>
                  </a:lnTo>
                  <a:lnTo>
                    <a:pt x="974" y="100"/>
                  </a:lnTo>
                  <a:lnTo>
                    <a:pt x="974" y="100"/>
                  </a:lnTo>
                  <a:lnTo>
                    <a:pt x="978" y="98"/>
                  </a:lnTo>
                  <a:lnTo>
                    <a:pt x="980" y="98"/>
                  </a:lnTo>
                  <a:lnTo>
                    <a:pt x="980" y="100"/>
                  </a:lnTo>
                  <a:lnTo>
                    <a:pt x="978" y="110"/>
                  </a:lnTo>
                  <a:lnTo>
                    <a:pt x="978" y="110"/>
                  </a:lnTo>
                  <a:lnTo>
                    <a:pt x="980" y="113"/>
                  </a:lnTo>
                  <a:lnTo>
                    <a:pt x="987" y="115"/>
                  </a:lnTo>
                  <a:lnTo>
                    <a:pt x="1004" y="117"/>
                  </a:lnTo>
                  <a:lnTo>
                    <a:pt x="1021" y="117"/>
                  </a:lnTo>
                  <a:lnTo>
                    <a:pt x="1027" y="117"/>
                  </a:lnTo>
                  <a:lnTo>
                    <a:pt x="1029" y="113"/>
                  </a:lnTo>
                  <a:lnTo>
                    <a:pt x="1029" y="113"/>
                  </a:lnTo>
                  <a:lnTo>
                    <a:pt x="1033" y="110"/>
                  </a:lnTo>
                  <a:lnTo>
                    <a:pt x="1037" y="108"/>
                  </a:lnTo>
                  <a:lnTo>
                    <a:pt x="1048" y="110"/>
                  </a:lnTo>
                  <a:lnTo>
                    <a:pt x="1048" y="110"/>
                  </a:lnTo>
                  <a:lnTo>
                    <a:pt x="1061" y="110"/>
                  </a:lnTo>
                  <a:lnTo>
                    <a:pt x="1080" y="106"/>
                  </a:lnTo>
                  <a:lnTo>
                    <a:pt x="1097" y="100"/>
                  </a:lnTo>
                  <a:lnTo>
                    <a:pt x="1103" y="96"/>
                  </a:lnTo>
                  <a:lnTo>
                    <a:pt x="1105" y="93"/>
                  </a:lnTo>
                  <a:lnTo>
                    <a:pt x="1105" y="93"/>
                  </a:lnTo>
                  <a:lnTo>
                    <a:pt x="1107" y="91"/>
                  </a:lnTo>
                  <a:lnTo>
                    <a:pt x="1107" y="89"/>
                  </a:lnTo>
                  <a:lnTo>
                    <a:pt x="1112" y="93"/>
                  </a:lnTo>
                  <a:lnTo>
                    <a:pt x="1112" y="96"/>
                  </a:lnTo>
                  <a:lnTo>
                    <a:pt x="1112" y="100"/>
                  </a:lnTo>
                  <a:lnTo>
                    <a:pt x="1109" y="104"/>
                  </a:lnTo>
                  <a:lnTo>
                    <a:pt x="1105" y="108"/>
                  </a:lnTo>
                  <a:lnTo>
                    <a:pt x="1105" y="108"/>
                  </a:lnTo>
                  <a:lnTo>
                    <a:pt x="1099" y="110"/>
                  </a:lnTo>
                  <a:lnTo>
                    <a:pt x="1093" y="115"/>
                  </a:lnTo>
                  <a:lnTo>
                    <a:pt x="1076" y="117"/>
                  </a:lnTo>
                  <a:lnTo>
                    <a:pt x="1061" y="119"/>
                  </a:lnTo>
                  <a:lnTo>
                    <a:pt x="1048" y="121"/>
                  </a:lnTo>
                  <a:lnTo>
                    <a:pt x="1048" y="121"/>
                  </a:lnTo>
                  <a:lnTo>
                    <a:pt x="1044" y="123"/>
                  </a:lnTo>
                  <a:lnTo>
                    <a:pt x="1044" y="125"/>
                  </a:lnTo>
                  <a:lnTo>
                    <a:pt x="1048" y="129"/>
                  </a:lnTo>
                  <a:lnTo>
                    <a:pt x="1069" y="144"/>
                  </a:lnTo>
                  <a:lnTo>
                    <a:pt x="1069" y="144"/>
                  </a:lnTo>
                  <a:lnTo>
                    <a:pt x="1071" y="149"/>
                  </a:lnTo>
                  <a:lnTo>
                    <a:pt x="1071" y="149"/>
                  </a:lnTo>
                  <a:lnTo>
                    <a:pt x="1065" y="149"/>
                  </a:lnTo>
                  <a:lnTo>
                    <a:pt x="1050" y="144"/>
                  </a:lnTo>
                  <a:lnTo>
                    <a:pt x="1044" y="140"/>
                  </a:lnTo>
                  <a:lnTo>
                    <a:pt x="1040" y="136"/>
                  </a:lnTo>
                  <a:lnTo>
                    <a:pt x="1040" y="136"/>
                  </a:lnTo>
                  <a:lnTo>
                    <a:pt x="1033" y="132"/>
                  </a:lnTo>
                  <a:lnTo>
                    <a:pt x="1027" y="127"/>
                  </a:lnTo>
                  <a:lnTo>
                    <a:pt x="1012" y="123"/>
                  </a:lnTo>
                  <a:lnTo>
                    <a:pt x="997" y="123"/>
                  </a:lnTo>
                  <a:lnTo>
                    <a:pt x="982" y="123"/>
                  </a:lnTo>
                  <a:lnTo>
                    <a:pt x="982" y="123"/>
                  </a:lnTo>
                  <a:lnTo>
                    <a:pt x="978" y="125"/>
                  </a:lnTo>
                  <a:lnTo>
                    <a:pt x="976" y="127"/>
                  </a:lnTo>
                  <a:lnTo>
                    <a:pt x="974" y="132"/>
                  </a:lnTo>
                  <a:lnTo>
                    <a:pt x="974" y="138"/>
                  </a:lnTo>
                  <a:lnTo>
                    <a:pt x="976" y="146"/>
                  </a:lnTo>
                  <a:lnTo>
                    <a:pt x="980" y="151"/>
                  </a:lnTo>
                  <a:lnTo>
                    <a:pt x="985" y="151"/>
                  </a:lnTo>
                  <a:lnTo>
                    <a:pt x="985" y="151"/>
                  </a:lnTo>
                  <a:lnTo>
                    <a:pt x="993" y="153"/>
                  </a:lnTo>
                  <a:lnTo>
                    <a:pt x="1001" y="155"/>
                  </a:lnTo>
                  <a:lnTo>
                    <a:pt x="1008" y="161"/>
                  </a:lnTo>
                  <a:lnTo>
                    <a:pt x="1016" y="172"/>
                  </a:lnTo>
                  <a:lnTo>
                    <a:pt x="1016" y="172"/>
                  </a:lnTo>
                  <a:lnTo>
                    <a:pt x="1023" y="178"/>
                  </a:lnTo>
                  <a:lnTo>
                    <a:pt x="1027" y="182"/>
                  </a:lnTo>
                  <a:lnTo>
                    <a:pt x="1040" y="187"/>
                  </a:lnTo>
                  <a:lnTo>
                    <a:pt x="1048" y="191"/>
                  </a:lnTo>
                  <a:lnTo>
                    <a:pt x="1050" y="191"/>
                  </a:lnTo>
                  <a:lnTo>
                    <a:pt x="1052" y="195"/>
                  </a:lnTo>
                  <a:lnTo>
                    <a:pt x="1052" y="195"/>
                  </a:lnTo>
                  <a:lnTo>
                    <a:pt x="1050" y="195"/>
                  </a:lnTo>
                  <a:lnTo>
                    <a:pt x="1046" y="197"/>
                  </a:lnTo>
                  <a:lnTo>
                    <a:pt x="1033" y="193"/>
                  </a:lnTo>
                  <a:lnTo>
                    <a:pt x="1018" y="189"/>
                  </a:lnTo>
                  <a:lnTo>
                    <a:pt x="1004" y="185"/>
                  </a:lnTo>
                  <a:lnTo>
                    <a:pt x="1004" y="185"/>
                  </a:lnTo>
                  <a:lnTo>
                    <a:pt x="989" y="185"/>
                  </a:lnTo>
                  <a:lnTo>
                    <a:pt x="974" y="189"/>
                  </a:lnTo>
                  <a:lnTo>
                    <a:pt x="963" y="197"/>
                  </a:lnTo>
                  <a:lnTo>
                    <a:pt x="959" y="202"/>
                  </a:lnTo>
                  <a:lnTo>
                    <a:pt x="957" y="206"/>
                  </a:lnTo>
                  <a:lnTo>
                    <a:pt x="957" y="206"/>
                  </a:lnTo>
                  <a:lnTo>
                    <a:pt x="959" y="210"/>
                  </a:lnTo>
                  <a:lnTo>
                    <a:pt x="961" y="212"/>
                  </a:lnTo>
                  <a:lnTo>
                    <a:pt x="965" y="214"/>
                  </a:lnTo>
                  <a:lnTo>
                    <a:pt x="972" y="214"/>
                  </a:lnTo>
                  <a:lnTo>
                    <a:pt x="987" y="212"/>
                  </a:lnTo>
                  <a:lnTo>
                    <a:pt x="1001" y="206"/>
                  </a:lnTo>
                  <a:lnTo>
                    <a:pt x="1001" y="206"/>
                  </a:lnTo>
                  <a:lnTo>
                    <a:pt x="1008" y="202"/>
                  </a:lnTo>
                  <a:lnTo>
                    <a:pt x="1010" y="204"/>
                  </a:lnTo>
                  <a:lnTo>
                    <a:pt x="1008" y="206"/>
                  </a:lnTo>
                  <a:lnTo>
                    <a:pt x="997" y="216"/>
                  </a:lnTo>
                  <a:lnTo>
                    <a:pt x="997" y="216"/>
                  </a:lnTo>
                  <a:lnTo>
                    <a:pt x="995" y="221"/>
                  </a:lnTo>
                  <a:lnTo>
                    <a:pt x="995" y="223"/>
                  </a:lnTo>
                  <a:lnTo>
                    <a:pt x="1004" y="229"/>
                  </a:lnTo>
                  <a:lnTo>
                    <a:pt x="1012" y="233"/>
                  </a:lnTo>
                  <a:lnTo>
                    <a:pt x="1016" y="238"/>
                  </a:lnTo>
                  <a:lnTo>
                    <a:pt x="1016" y="242"/>
                  </a:lnTo>
                  <a:lnTo>
                    <a:pt x="1016" y="242"/>
                  </a:lnTo>
                  <a:lnTo>
                    <a:pt x="1016" y="244"/>
                  </a:lnTo>
                  <a:lnTo>
                    <a:pt x="1014" y="246"/>
                  </a:lnTo>
                  <a:lnTo>
                    <a:pt x="1006" y="246"/>
                  </a:lnTo>
                  <a:lnTo>
                    <a:pt x="997" y="244"/>
                  </a:lnTo>
                  <a:lnTo>
                    <a:pt x="995" y="242"/>
                  </a:lnTo>
                  <a:lnTo>
                    <a:pt x="993" y="238"/>
                  </a:lnTo>
                  <a:lnTo>
                    <a:pt x="993" y="238"/>
                  </a:lnTo>
                  <a:lnTo>
                    <a:pt x="991" y="231"/>
                  </a:lnTo>
                  <a:lnTo>
                    <a:pt x="985" y="227"/>
                  </a:lnTo>
                  <a:lnTo>
                    <a:pt x="976" y="223"/>
                  </a:lnTo>
                  <a:lnTo>
                    <a:pt x="963" y="223"/>
                  </a:lnTo>
                  <a:lnTo>
                    <a:pt x="963" y="223"/>
                  </a:lnTo>
                  <a:lnTo>
                    <a:pt x="957" y="225"/>
                  </a:lnTo>
                  <a:lnTo>
                    <a:pt x="951" y="225"/>
                  </a:lnTo>
                  <a:lnTo>
                    <a:pt x="949" y="229"/>
                  </a:lnTo>
                  <a:lnTo>
                    <a:pt x="949" y="231"/>
                  </a:lnTo>
                  <a:lnTo>
                    <a:pt x="951" y="233"/>
                  </a:lnTo>
                  <a:lnTo>
                    <a:pt x="953" y="238"/>
                  </a:lnTo>
                  <a:lnTo>
                    <a:pt x="959" y="240"/>
                  </a:lnTo>
                  <a:lnTo>
                    <a:pt x="959" y="240"/>
                  </a:lnTo>
                  <a:lnTo>
                    <a:pt x="968" y="242"/>
                  </a:lnTo>
                  <a:lnTo>
                    <a:pt x="970" y="246"/>
                  </a:lnTo>
                  <a:lnTo>
                    <a:pt x="968" y="250"/>
                  </a:lnTo>
                  <a:lnTo>
                    <a:pt x="959" y="250"/>
                  </a:lnTo>
                  <a:lnTo>
                    <a:pt x="959" y="250"/>
                  </a:lnTo>
                  <a:lnTo>
                    <a:pt x="946" y="252"/>
                  </a:lnTo>
                  <a:lnTo>
                    <a:pt x="932" y="257"/>
                  </a:lnTo>
                  <a:lnTo>
                    <a:pt x="927" y="259"/>
                  </a:lnTo>
                  <a:lnTo>
                    <a:pt x="923" y="263"/>
                  </a:lnTo>
                  <a:lnTo>
                    <a:pt x="921" y="265"/>
                  </a:lnTo>
                  <a:lnTo>
                    <a:pt x="923" y="269"/>
                  </a:lnTo>
                  <a:lnTo>
                    <a:pt x="923" y="269"/>
                  </a:lnTo>
                  <a:lnTo>
                    <a:pt x="927" y="272"/>
                  </a:lnTo>
                  <a:lnTo>
                    <a:pt x="936" y="274"/>
                  </a:lnTo>
                  <a:lnTo>
                    <a:pt x="953" y="274"/>
                  </a:lnTo>
                  <a:lnTo>
                    <a:pt x="972" y="274"/>
                  </a:lnTo>
                  <a:lnTo>
                    <a:pt x="978" y="274"/>
                  </a:lnTo>
                  <a:lnTo>
                    <a:pt x="982" y="276"/>
                  </a:lnTo>
                  <a:lnTo>
                    <a:pt x="982" y="276"/>
                  </a:lnTo>
                  <a:lnTo>
                    <a:pt x="989" y="280"/>
                  </a:lnTo>
                  <a:lnTo>
                    <a:pt x="997" y="282"/>
                  </a:lnTo>
                  <a:lnTo>
                    <a:pt x="1008" y="280"/>
                  </a:lnTo>
                  <a:lnTo>
                    <a:pt x="1010" y="280"/>
                  </a:lnTo>
                  <a:lnTo>
                    <a:pt x="1012" y="278"/>
                  </a:lnTo>
                  <a:lnTo>
                    <a:pt x="1012" y="278"/>
                  </a:lnTo>
                  <a:lnTo>
                    <a:pt x="1018" y="274"/>
                  </a:lnTo>
                  <a:lnTo>
                    <a:pt x="1027" y="274"/>
                  </a:lnTo>
                  <a:lnTo>
                    <a:pt x="1050" y="274"/>
                  </a:lnTo>
                  <a:lnTo>
                    <a:pt x="1050" y="274"/>
                  </a:lnTo>
                  <a:lnTo>
                    <a:pt x="1059" y="274"/>
                  </a:lnTo>
                  <a:lnTo>
                    <a:pt x="1067" y="276"/>
                  </a:lnTo>
                  <a:lnTo>
                    <a:pt x="1071" y="278"/>
                  </a:lnTo>
                  <a:lnTo>
                    <a:pt x="1076" y="282"/>
                  </a:lnTo>
                  <a:lnTo>
                    <a:pt x="1076" y="282"/>
                  </a:lnTo>
                  <a:lnTo>
                    <a:pt x="1082" y="286"/>
                  </a:lnTo>
                  <a:lnTo>
                    <a:pt x="1090" y="286"/>
                  </a:lnTo>
                  <a:lnTo>
                    <a:pt x="1097" y="284"/>
                  </a:lnTo>
                  <a:lnTo>
                    <a:pt x="1105" y="280"/>
                  </a:lnTo>
                  <a:lnTo>
                    <a:pt x="1105" y="280"/>
                  </a:lnTo>
                  <a:lnTo>
                    <a:pt x="1114" y="274"/>
                  </a:lnTo>
                  <a:lnTo>
                    <a:pt x="1124" y="274"/>
                  </a:lnTo>
                  <a:lnTo>
                    <a:pt x="1124" y="274"/>
                  </a:lnTo>
                  <a:lnTo>
                    <a:pt x="1131" y="272"/>
                  </a:lnTo>
                  <a:lnTo>
                    <a:pt x="1135" y="269"/>
                  </a:lnTo>
                  <a:lnTo>
                    <a:pt x="1135" y="263"/>
                  </a:lnTo>
                  <a:lnTo>
                    <a:pt x="1133" y="257"/>
                  </a:lnTo>
                  <a:lnTo>
                    <a:pt x="1133" y="257"/>
                  </a:lnTo>
                  <a:lnTo>
                    <a:pt x="1131" y="255"/>
                  </a:lnTo>
                  <a:lnTo>
                    <a:pt x="1126" y="255"/>
                  </a:lnTo>
                  <a:lnTo>
                    <a:pt x="1120" y="257"/>
                  </a:lnTo>
                  <a:lnTo>
                    <a:pt x="1114" y="259"/>
                  </a:lnTo>
                  <a:lnTo>
                    <a:pt x="1112" y="259"/>
                  </a:lnTo>
                  <a:lnTo>
                    <a:pt x="1112" y="257"/>
                  </a:lnTo>
                  <a:lnTo>
                    <a:pt x="1112" y="257"/>
                  </a:lnTo>
                  <a:lnTo>
                    <a:pt x="1107" y="252"/>
                  </a:lnTo>
                  <a:lnTo>
                    <a:pt x="1101" y="250"/>
                  </a:lnTo>
                  <a:lnTo>
                    <a:pt x="1088" y="248"/>
                  </a:lnTo>
                  <a:lnTo>
                    <a:pt x="1073" y="250"/>
                  </a:lnTo>
                  <a:lnTo>
                    <a:pt x="1073" y="250"/>
                  </a:lnTo>
                  <a:lnTo>
                    <a:pt x="1067" y="250"/>
                  </a:lnTo>
                  <a:lnTo>
                    <a:pt x="1063" y="250"/>
                  </a:lnTo>
                  <a:lnTo>
                    <a:pt x="1061" y="248"/>
                  </a:lnTo>
                  <a:lnTo>
                    <a:pt x="1061" y="244"/>
                  </a:lnTo>
                  <a:lnTo>
                    <a:pt x="1063" y="242"/>
                  </a:lnTo>
                  <a:lnTo>
                    <a:pt x="1065" y="240"/>
                  </a:lnTo>
                  <a:lnTo>
                    <a:pt x="1069" y="240"/>
                  </a:lnTo>
                  <a:lnTo>
                    <a:pt x="1076" y="240"/>
                  </a:lnTo>
                  <a:lnTo>
                    <a:pt x="1076" y="240"/>
                  </a:lnTo>
                  <a:lnTo>
                    <a:pt x="1086" y="242"/>
                  </a:lnTo>
                  <a:lnTo>
                    <a:pt x="1097" y="242"/>
                  </a:lnTo>
                  <a:lnTo>
                    <a:pt x="1109" y="242"/>
                  </a:lnTo>
                  <a:lnTo>
                    <a:pt x="1122" y="238"/>
                  </a:lnTo>
                  <a:lnTo>
                    <a:pt x="1122" y="238"/>
                  </a:lnTo>
                  <a:lnTo>
                    <a:pt x="1129" y="235"/>
                  </a:lnTo>
                  <a:lnTo>
                    <a:pt x="1129" y="233"/>
                  </a:lnTo>
                  <a:lnTo>
                    <a:pt x="1129" y="231"/>
                  </a:lnTo>
                  <a:lnTo>
                    <a:pt x="1126" y="227"/>
                  </a:lnTo>
                  <a:lnTo>
                    <a:pt x="1124" y="221"/>
                  </a:lnTo>
                  <a:lnTo>
                    <a:pt x="1124" y="221"/>
                  </a:lnTo>
                  <a:lnTo>
                    <a:pt x="1126" y="219"/>
                  </a:lnTo>
                  <a:lnTo>
                    <a:pt x="1129" y="219"/>
                  </a:lnTo>
                  <a:lnTo>
                    <a:pt x="1135" y="219"/>
                  </a:lnTo>
                  <a:lnTo>
                    <a:pt x="1158" y="219"/>
                  </a:lnTo>
                  <a:lnTo>
                    <a:pt x="1158" y="219"/>
                  </a:lnTo>
                  <a:lnTo>
                    <a:pt x="1162" y="219"/>
                  </a:lnTo>
                  <a:lnTo>
                    <a:pt x="1169" y="214"/>
                  </a:lnTo>
                  <a:lnTo>
                    <a:pt x="1181" y="206"/>
                  </a:lnTo>
                  <a:lnTo>
                    <a:pt x="1190" y="193"/>
                  </a:lnTo>
                  <a:lnTo>
                    <a:pt x="1192" y="189"/>
                  </a:lnTo>
                  <a:lnTo>
                    <a:pt x="1194" y="182"/>
                  </a:lnTo>
                  <a:lnTo>
                    <a:pt x="1194" y="182"/>
                  </a:lnTo>
                  <a:lnTo>
                    <a:pt x="1192" y="178"/>
                  </a:lnTo>
                  <a:lnTo>
                    <a:pt x="1188" y="176"/>
                  </a:lnTo>
                  <a:lnTo>
                    <a:pt x="1175" y="172"/>
                  </a:lnTo>
                  <a:lnTo>
                    <a:pt x="1160" y="172"/>
                  </a:lnTo>
                  <a:lnTo>
                    <a:pt x="1145" y="172"/>
                  </a:lnTo>
                  <a:lnTo>
                    <a:pt x="1145" y="172"/>
                  </a:lnTo>
                  <a:lnTo>
                    <a:pt x="1141" y="172"/>
                  </a:lnTo>
                  <a:lnTo>
                    <a:pt x="1141" y="170"/>
                  </a:lnTo>
                  <a:lnTo>
                    <a:pt x="1150" y="166"/>
                  </a:lnTo>
                  <a:lnTo>
                    <a:pt x="1165" y="163"/>
                  </a:lnTo>
                  <a:lnTo>
                    <a:pt x="1186" y="161"/>
                  </a:lnTo>
                  <a:lnTo>
                    <a:pt x="1186" y="161"/>
                  </a:lnTo>
                  <a:lnTo>
                    <a:pt x="1196" y="161"/>
                  </a:lnTo>
                  <a:lnTo>
                    <a:pt x="1203" y="161"/>
                  </a:lnTo>
                  <a:lnTo>
                    <a:pt x="1205" y="159"/>
                  </a:lnTo>
                  <a:lnTo>
                    <a:pt x="1207" y="155"/>
                  </a:lnTo>
                  <a:lnTo>
                    <a:pt x="1207" y="151"/>
                  </a:lnTo>
                  <a:lnTo>
                    <a:pt x="1207" y="146"/>
                  </a:lnTo>
                  <a:lnTo>
                    <a:pt x="1209" y="144"/>
                  </a:lnTo>
                  <a:lnTo>
                    <a:pt x="1209" y="144"/>
                  </a:lnTo>
                  <a:lnTo>
                    <a:pt x="1211" y="144"/>
                  </a:lnTo>
                  <a:lnTo>
                    <a:pt x="1213" y="144"/>
                  </a:lnTo>
                  <a:lnTo>
                    <a:pt x="1222" y="146"/>
                  </a:lnTo>
                  <a:lnTo>
                    <a:pt x="1232" y="149"/>
                  </a:lnTo>
                  <a:lnTo>
                    <a:pt x="1243" y="149"/>
                  </a:lnTo>
                  <a:lnTo>
                    <a:pt x="1243" y="149"/>
                  </a:lnTo>
                  <a:lnTo>
                    <a:pt x="1247" y="146"/>
                  </a:lnTo>
                  <a:lnTo>
                    <a:pt x="1251" y="144"/>
                  </a:lnTo>
                  <a:lnTo>
                    <a:pt x="1253" y="138"/>
                  </a:lnTo>
                  <a:lnTo>
                    <a:pt x="1253" y="134"/>
                  </a:lnTo>
                  <a:lnTo>
                    <a:pt x="1256" y="132"/>
                  </a:lnTo>
                  <a:lnTo>
                    <a:pt x="1258" y="132"/>
                  </a:lnTo>
                  <a:lnTo>
                    <a:pt x="1258" y="132"/>
                  </a:lnTo>
                  <a:lnTo>
                    <a:pt x="1266" y="129"/>
                  </a:lnTo>
                  <a:lnTo>
                    <a:pt x="1277" y="123"/>
                  </a:lnTo>
                  <a:lnTo>
                    <a:pt x="1315" y="102"/>
                  </a:lnTo>
                  <a:lnTo>
                    <a:pt x="1315" y="102"/>
                  </a:lnTo>
                  <a:lnTo>
                    <a:pt x="1338" y="91"/>
                  </a:lnTo>
                  <a:lnTo>
                    <a:pt x="1355" y="87"/>
                  </a:lnTo>
                  <a:lnTo>
                    <a:pt x="1368" y="83"/>
                  </a:lnTo>
                  <a:lnTo>
                    <a:pt x="1372" y="81"/>
                  </a:lnTo>
                  <a:lnTo>
                    <a:pt x="1374" y="77"/>
                  </a:lnTo>
                  <a:lnTo>
                    <a:pt x="1374" y="77"/>
                  </a:lnTo>
                  <a:lnTo>
                    <a:pt x="1372" y="74"/>
                  </a:lnTo>
                  <a:lnTo>
                    <a:pt x="1368" y="72"/>
                  </a:lnTo>
                  <a:lnTo>
                    <a:pt x="1351" y="72"/>
                  </a:lnTo>
                  <a:lnTo>
                    <a:pt x="1332" y="74"/>
                  </a:lnTo>
                  <a:lnTo>
                    <a:pt x="1321" y="74"/>
                  </a:lnTo>
                  <a:lnTo>
                    <a:pt x="1321" y="74"/>
                  </a:lnTo>
                  <a:lnTo>
                    <a:pt x="1319" y="72"/>
                  </a:lnTo>
                  <a:lnTo>
                    <a:pt x="1323" y="70"/>
                  </a:lnTo>
                  <a:lnTo>
                    <a:pt x="1336" y="68"/>
                  </a:lnTo>
                  <a:lnTo>
                    <a:pt x="1351" y="64"/>
                  </a:lnTo>
                  <a:lnTo>
                    <a:pt x="1364" y="64"/>
                  </a:lnTo>
                  <a:lnTo>
                    <a:pt x="1364" y="64"/>
                  </a:lnTo>
                  <a:lnTo>
                    <a:pt x="1370" y="66"/>
                  </a:lnTo>
                  <a:lnTo>
                    <a:pt x="1381" y="64"/>
                  </a:lnTo>
                  <a:lnTo>
                    <a:pt x="1395" y="57"/>
                  </a:lnTo>
                  <a:lnTo>
                    <a:pt x="1417" y="49"/>
                  </a:lnTo>
                  <a:lnTo>
                    <a:pt x="1417" y="49"/>
                  </a:lnTo>
                  <a:lnTo>
                    <a:pt x="1433" y="38"/>
                  </a:lnTo>
                  <a:lnTo>
                    <a:pt x="1436" y="36"/>
                  </a:lnTo>
                  <a:lnTo>
                    <a:pt x="1438" y="34"/>
                  </a:lnTo>
                  <a:lnTo>
                    <a:pt x="1436" y="32"/>
                  </a:lnTo>
                  <a:lnTo>
                    <a:pt x="1431" y="30"/>
                  </a:lnTo>
                  <a:lnTo>
                    <a:pt x="1423" y="32"/>
                  </a:lnTo>
                  <a:lnTo>
                    <a:pt x="1423" y="32"/>
                  </a:lnTo>
                  <a:lnTo>
                    <a:pt x="1412" y="32"/>
                  </a:lnTo>
                  <a:lnTo>
                    <a:pt x="1404" y="30"/>
                  </a:lnTo>
                  <a:lnTo>
                    <a:pt x="1395" y="26"/>
                  </a:lnTo>
                  <a:lnTo>
                    <a:pt x="1395" y="24"/>
                  </a:lnTo>
                  <a:lnTo>
                    <a:pt x="1393" y="19"/>
                  </a:lnTo>
                  <a:lnTo>
                    <a:pt x="1393" y="19"/>
                  </a:lnTo>
                  <a:lnTo>
                    <a:pt x="1393" y="17"/>
                  </a:lnTo>
                  <a:lnTo>
                    <a:pt x="1391" y="17"/>
                  </a:lnTo>
                  <a:lnTo>
                    <a:pt x="1385" y="15"/>
                  </a:lnTo>
                  <a:lnTo>
                    <a:pt x="1378" y="17"/>
                  </a:lnTo>
                  <a:lnTo>
                    <a:pt x="1374" y="15"/>
                  </a:lnTo>
                  <a:lnTo>
                    <a:pt x="1374" y="15"/>
                  </a:lnTo>
                  <a:lnTo>
                    <a:pt x="1374" y="15"/>
                  </a:lnTo>
                  <a:lnTo>
                    <a:pt x="1372" y="13"/>
                  </a:lnTo>
                  <a:lnTo>
                    <a:pt x="1370" y="13"/>
                  </a:lnTo>
                  <a:lnTo>
                    <a:pt x="1361" y="13"/>
                  </a:lnTo>
                  <a:lnTo>
                    <a:pt x="1349" y="15"/>
                  </a:lnTo>
                  <a:lnTo>
                    <a:pt x="1334" y="19"/>
                  </a:lnTo>
                  <a:lnTo>
                    <a:pt x="1334" y="19"/>
                  </a:lnTo>
                  <a:lnTo>
                    <a:pt x="1325" y="21"/>
                  </a:lnTo>
                  <a:lnTo>
                    <a:pt x="1323" y="21"/>
                  </a:lnTo>
                  <a:lnTo>
                    <a:pt x="1325" y="19"/>
                  </a:lnTo>
                  <a:lnTo>
                    <a:pt x="1332" y="13"/>
                  </a:lnTo>
                  <a:lnTo>
                    <a:pt x="1340" y="9"/>
                  </a:lnTo>
                  <a:lnTo>
                    <a:pt x="1340" y="9"/>
                  </a:lnTo>
                  <a:lnTo>
                    <a:pt x="1340" y="9"/>
                  </a:lnTo>
                  <a:lnTo>
                    <a:pt x="1340" y="9"/>
                  </a:lnTo>
                  <a:lnTo>
                    <a:pt x="1336" y="7"/>
                  </a:lnTo>
                  <a:lnTo>
                    <a:pt x="1317" y="7"/>
                  </a:lnTo>
                  <a:lnTo>
                    <a:pt x="1294" y="7"/>
                  </a:lnTo>
                  <a:lnTo>
                    <a:pt x="1283" y="4"/>
                  </a:lnTo>
                  <a:lnTo>
                    <a:pt x="1279" y="2"/>
                  </a:lnTo>
                  <a:lnTo>
                    <a:pt x="1279" y="2"/>
                  </a:lnTo>
                  <a:lnTo>
                    <a:pt x="1275" y="0"/>
                  </a:lnTo>
                  <a:lnTo>
                    <a:pt x="1270" y="0"/>
                  </a:lnTo>
                  <a:lnTo>
                    <a:pt x="1262" y="4"/>
                  </a:lnTo>
                  <a:lnTo>
                    <a:pt x="1253" y="7"/>
                  </a:lnTo>
                  <a:lnTo>
                    <a:pt x="1249" y="7"/>
                  </a:lnTo>
                  <a:lnTo>
                    <a:pt x="1247" y="4"/>
                  </a:lnTo>
                  <a:lnTo>
                    <a:pt x="1247" y="4"/>
                  </a:lnTo>
                  <a:lnTo>
                    <a:pt x="1243" y="2"/>
                  </a:lnTo>
                  <a:lnTo>
                    <a:pt x="1237" y="0"/>
                  </a:lnTo>
                  <a:lnTo>
                    <a:pt x="1226" y="0"/>
                  </a:lnTo>
                  <a:lnTo>
                    <a:pt x="1217" y="4"/>
                  </a:lnTo>
                  <a:lnTo>
                    <a:pt x="1215" y="7"/>
                  </a:lnTo>
                  <a:lnTo>
                    <a:pt x="1215" y="11"/>
                  </a:lnTo>
                  <a:lnTo>
                    <a:pt x="1215" y="11"/>
                  </a:lnTo>
                  <a:lnTo>
                    <a:pt x="1215" y="13"/>
                  </a:lnTo>
                  <a:lnTo>
                    <a:pt x="1213" y="15"/>
                  </a:lnTo>
                  <a:lnTo>
                    <a:pt x="1209" y="13"/>
                  </a:lnTo>
                  <a:lnTo>
                    <a:pt x="1203" y="9"/>
                  </a:lnTo>
                  <a:lnTo>
                    <a:pt x="1203" y="9"/>
                  </a:lnTo>
                  <a:lnTo>
                    <a:pt x="1198" y="7"/>
                  </a:lnTo>
                  <a:lnTo>
                    <a:pt x="1194" y="7"/>
                  </a:lnTo>
                  <a:lnTo>
                    <a:pt x="1184" y="7"/>
                  </a:lnTo>
                  <a:lnTo>
                    <a:pt x="1171" y="7"/>
                  </a:lnTo>
                  <a:lnTo>
                    <a:pt x="1158" y="7"/>
                  </a:lnTo>
                  <a:lnTo>
                    <a:pt x="1158" y="7"/>
                  </a:lnTo>
                  <a:lnTo>
                    <a:pt x="1152" y="7"/>
                  </a:lnTo>
                  <a:lnTo>
                    <a:pt x="1150" y="9"/>
                  </a:lnTo>
                  <a:lnTo>
                    <a:pt x="1145" y="13"/>
                  </a:lnTo>
                  <a:lnTo>
                    <a:pt x="1139" y="15"/>
                  </a:lnTo>
                  <a:lnTo>
                    <a:pt x="1135" y="15"/>
                  </a:lnTo>
                  <a:lnTo>
                    <a:pt x="1131" y="13"/>
                  </a:lnTo>
                  <a:lnTo>
                    <a:pt x="1131" y="13"/>
                  </a:lnTo>
                  <a:lnTo>
                    <a:pt x="1116" y="9"/>
                  </a:lnTo>
                  <a:lnTo>
                    <a:pt x="1105" y="9"/>
                  </a:lnTo>
                  <a:lnTo>
                    <a:pt x="1099" y="9"/>
                  </a:lnTo>
                  <a:lnTo>
                    <a:pt x="1097" y="11"/>
                  </a:lnTo>
                  <a:lnTo>
                    <a:pt x="1097" y="11"/>
                  </a:lnTo>
                  <a:lnTo>
                    <a:pt x="1097" y="11"/>
                  </a:lnTo>
                  <a:lnTo>
                    <a:pt x="1099" y="13"/>
                  </a:lnTo>
                  <a:lnTo>
                    <a:pt x="1099" y="15"/>
                  </a:lnTo>
                  <a:lnTo>
                    <a:pt x="1095" y="17"/>
                  </a:lnTo>
                  <a:lnTo>
                    <a:pt x="1088" y="17"/>
                  </a:lnTo>
                  <a:lnTo>
                    <a:pt x="1088" y="17"/>
                  </a:lnTo>
                  <a:lnTo>
                    <a:pt x="1082" y="15"/>
                  </a:lnTo>
                  <a:lnTo>
                    <a:pt x="1078" y="17"/>
                  </a:lnTo>
                  <a:lnTo>
                    <a:pt x="1076" y="19"/>
                  </a:lnTo>
                  <a:lnTo>
                    <a:pt x="1078" y="26"/>
                  </a:lnTo>
                  <a:lnTo>
                    <a:pt x="1078" y="26"/>
                  </a:lnTo>
                  <a:lnTo>
                    <a:pt x="1078" y="28"/>
                  </a:lnTo>
                  <a:lnTo>
                    <a:pt x="1073" y="28"/>
                  </a:lnTo>
                  <a:lnTo>
                    <a:pt x="1065" y="28"/>
                  </a:lnTo>
                  <a:lnTo>
                    <a:pt x="1052" y="28"/>
                  </a:lnTo>
                  <a:lnTo>
                    <a:pt x="1050" y="28"/>
                  </a:lnTo>
                  <a:lnTo>
                    <a:pt x="1048" y="32"/>
                  </a:lnTo>
                  <a:lnTo>
                    <a:pt x="1048" y="32"/>
                  </a:lnTo>
                  <a:lnTo>
                    <a:pt x="1046" y="36"/>
                  </a:lnTo>
                  <a:lnTo>
                    <a:pt x="1042" y="40"/>
                  </a:lnTo>
                  <a:lnTo>
                    <a:pt x="1033" y="40"/>
                  </a:lnTo>
                  <a:lnTo>
                    <a:pt x="1027" y="36"/>
                  </a:lnTo>
                  <a:lnTo>
                    <a:pt x="1027" y="36"/>
                  </a:lnTo>
                  <a:lnTo>
                    <a:pt x="1016" y="32"/>
                  </a:lnTo>
                  <a:lnTo>
                    <a:pt x="1004" y="30"/>
                  </a:lnTo>
                  <a:lnTo>
                    <a:pt x="995" y="30"/>
                  </a:lnTo>
                  <a:lnTo>
                    <a:pt x="995" y="32"/>
                  </a:lnTo>
                  <a:lnTo>
                    <a:pt x="995" y="34"/>
                  </a:lnTo>
                  <a:lnTo>
                    <a:pt x="995" y="34"/>
                  </a:lnTo>
                  <a:lnTo>
                    <a:pt x="997" y="36"/>
                  </a:lnTo>
                  <a:lnTo>
                    <a:pt x="995" y="36"/>
                  </a:lnTo>
                  <a:lnTo>
                    <a:pt x="987" y="38"/>
                  </a:lnTo>
                  <a:lnTo>
                    <a:pt x="978" y="40"/>
                  </a:lnTo>
                  <a:lnTo>
                    <a:pt x="976" y="43"/>
                  </a:lnTo>
                  <a:lnTo>
                    <a:pt x="978" y="45"/>
                  </a:lnTo>
                  <a:lnTo>
                    <a:pt x="978" y="45"/>
                  </a:lnTo>
                  <a:lnTo>
                    <a:pt x="980" y="47"/>
                  </a:lnTo>
                  <a:lnTo>
                    <a:pt x="980" y="49"/>
                  </a:lnTo>
                  <a:lnTo>
                    <a:pt x="976" y="53"/>
                  </a:lnTo>
                  <a:lnTo>
                    <a:pt x="970" y="53"/>
                  </a:lnTo>
                  <a:lnTo>
                    <a:pt x="968" y="53"/>
                  </a:lnTo>
                  <a:lnTo>
                    <a:pt x="965" y="53"/>
                  </a:lnTo>
                  <a:lnTo>
                    <a:pt x="965" y="53"/>
                  </a:lnTo>
                  <a:lnTo>
                    <a:pt x="963" y="49"/>
                  </a:lnTo>
                  <a:lnTo>
                    <a:pt x="955" y="47"/>
                  </a:lnTo>
                  <a:lnTo>
                    <a:pt x="946" y="45"/>
                  </a:lnTo>
                  <a:lnTo>
                    <a:pt x="942" y="47"/>
                  </a:lnTo>
                  <a:lnTo>
                    <a:pt x="938" y="49"/>
                  </a:lnTo>
                  <a:lnTo>
                    <a:pt x="938" y="49"/>
                  </a:lnTo>
                  <a:lnTo>
                    <a:pt x="929" y="60"/>
                  </a:lnTo>
                  <a:lnTo>
                    <a:pt x="927" y="62"/>
                  </a:lnTo>
                  <a:lnTo>
                    <a:pt x="925" y="60"/>
                  </a:lnTo>
                  <a:lnTo>
                    <a:pt x="925" y="60"/>
                  </a:lnTo>
                  <a:lnTo>
                    <a:pt x="919" y="57"/>
                  </a:lnTo>
                  <a:lnTo>
                    <a:pt x="910" y="57"/>
                  </a:lnTo>
                  <a:lnTo>
                    <a:pt x="900" y="60"/>
                  </a:lnTo>
                  <a:lnTo>
                    <a:pt x="887" y="64"/>
                  </a:lnTo>
                  <a:lnTo>
                    <a:pt x="887" y="64"/>
                  </a:lnTo>
                  <a:lnTo>
                    <a:pt x="883" y="66"/>
                  </a:lnTo>
                  <a:lnTo>
                    <a:pt x="881" y="68"/>
                  </a:lnTo>
                  <a:lnTo>
                    <a:pt x="881" y="68"/>
                  </a:lnTo>
                  <a:lnTo>
                    <a:pt x="883" y="70"/>
                  </a:lnTo>
                  <a:lnTo>
                    <a:pt x="891" y="70"/>
                  </a:lnTo>
                  <a:lnTo>
                    <a:pt x="900" y="66"/>
                  </a:lnTo>
                  <a:lnTo>
                    <a:pt x="900" y="66"/>
                  </a:lnTo>
                  <a:close/>
                  <a:moveTo>
                    <a:pt x="1099" y="751"/>
                  </a:moveTo>
                  <a:lnTo>
                    <a:pt x="1099" y="751"/>
                  </a:lnTo>
                  <a:lnTo>
                    <a:pt x="1103" y="746"/>
                  </a:lnTo>
                  <a:lnTo>
                    <a:pt x="1107" y="740"/>
                  </a:lnTo>
                  <a:lnTo>
                    <a:pt x="1109" y="736"/>
                  </a:lnTo>
                  <a:lnTo>
                    <a:pt x="1107" y="734"/>
                  </a:lnTo>
                  <a:lnTo>
                    <a:pt x="1105" y="731"/>
                  </a:lnTo>
                  <a:lnTo>
                    <a:pt x="1101" y="729"/>
                  </a:lnTo>
                  <a:lnTo>
                    <a:pt x="1101" y="729"/>
                  </a:lnTo>
                  <a:lnTo>
                    <a:pt x="1097" y="731"/>
                  </a:lnTo>
                  <a:lnTo>
                    <a:pt x="1095" y="734"/>
                  </a:lnTo>
                  <a:lnTo>
                    <a:pt x="1093" y="738"/>
                  </a:lnTo>
                  <a:lnTo>
                    <a:pt x="1093" y="740"/>
                  </a:lnTo>
                  <a:lnTo>
                    <a:pt x="1095" y="748"/>
                  </a:lnTo>
                  <a:lnTo>
                    <a:pt x="1097" y="748"/>
                  </a:lnTo>
                  <a:lnTo>
                    <a:pt x="1099" y="751"/>
                  </a:lnTo>
                  <a:lnTo>
                    <a:pt x="1099" y="751"/>
                  </a:lnTo>
                  <a:close/>
                  <a:moveTo>
                    <a:pt x="1029" y="731"/>
                  </a:moveTo>
                  <a:lnTo>
                    <a:pt x="1029" y="731"/>
                  </a:lnTo>
                  <a:lnTo>
                    <a:pt x="1035" y="734"/>
                  </a:lnTo>
                  <a:lnTo>
                    <a:pt x="1040" y="734"/>
                  </a:lnTo>
                  <a:lnTo>
                    <a:pt x="1046" y="731"/>
                  </a:lnTo>
                  <a:lnTo>
                    <a:pt x="1050" y="727"/>
                  </a:lnTo>
                  <a:lnTo>
                    <a:pt x="1057" y="719"/>
                  </a:lnTo>
                  <a:lnTo>
                    <a:pt x="1059" y="717"/>
                  </a:lnTo>
                  <a:lnTo>
                    <a:pt x="1061" y="712"/>
                  </a:lnTo>
                  <a:lnTo>
                    <a:pt x="1061" y="712"/>
                  </a:lnTo>
                  <a:lnTo>
                    <a:pt x="1057" y="712"/>
                  </a:lnTo>
                  <a:lnTo>
                    <a:pt x="1052" y="712"/>
                  </a:lnTo>
                  <a:lnTo>
                    <a:pt x="1037" y="717"/>
                  </a:lnTo>
                  <a:lnTo>
                    <a:pt x="1031" y="721"/>
                  </a:lnTo>
                  <a:lnTo>
                    <a:pt x="1027" y="725"/>
                  </a:lnTo>
                  <a:lnTo>
                    <a:pt x="1027" y="729"/>
                  </a:lnTo>
                  <a:lnTo>
                    <a:pt x="1029" y="731"/>
                  </a:lnTo>
                  <a:lnTo>
                    <a:pt x="1029" y="731"/>
                  </a:lnTo>
                  <a:close/>
                  <a:moveTo>
                    <a:pt x="1086" y="689"/>
                  </a:moveTo>
                  <a:lnTo>
                    <a:pt x="1086" y="689"/>
                  </a:lnTo>
                  <a:lnTo>
                    <a:pt x="1086" y="687"/>
                  </a:lnTo>
                  <a:lnTo>
                    <a:pt x="1084" y="683"/>
                  </a:lnTo>
                  <a:lnTo>
                    <a:pt x="1073" y="678"/>
                  </a:lnTo>
                  <a:lnTo>
                    <a:pt x="1065" y="674"/>
                  </a:lnTo>
                  <a:lnTo>
                    <a:pt x="1063" y="672"/>
                  </a:lnTo>
                  <a:lnTo>
                    <a:pt x="1063" y="670"/>
                  </a:lnTo>
                  <a:lnTo>
                    <a:pt x="1063" y="670"/>
                  </a:lnTo>
                  <a:lnTo>
                    <a:pt x="1061" y="666"/>
                  </a:lnTo>
                  <a:lnTo>
                    <a:pt x="1059" y="664"/>
                  </a:lnTo>
                  <a:lnTo>
                    <a:pt x="1048" y="657"/>
                  </a:lnTo>
                  <a:lnTo>
                    <a:pt x="1027" y="649"/>
                  </a:lnTo>
                  <a:lnTo>
                    <a:pt x="1027" y="649"/>
                  </a:lnTo>
                  <a:lnTo>
                    <a:pt x="1012" y="642"/>
                  </a:lnTo>
                  <a:lnTo>
                    <a:pt x="1008" y="638"/>
                  </a:lnTo>
                  <a:lnTo>
                    <a:pt x="1006" y="632"/>
                  </a:lnTo>
                  <a:lnTo>
                    <a:pt x="1006" y="632"/>
                  </a:lnTo>
                  <a:lnTo>
                    <a:pt x="1004" y="630"/>
                  </a:lnTo>
                  <a:lnTo>
                    <a:pt x="1001" y="628"/>
                  </a:lnTo>
                  <a:lnTo>
                    <a:pt x="995" y="630"/>
                  </a:lnTo>
                  <a:lnTo>
                    <a:pt x="989" y="634"/>
                  </a:lnTo>
                  <a:lnTo>
                    <a:pt x="987" y="638"/>
                  </a:lnTo>
                  <a:lnTo>
                    <a:pt x="985" y="645"/>
                  </a:lnTo>
                  <a:lnTo>
                    <a:pt x="985" y="645"/>
                  </a:lnTo>
                  <a:lnTo>
                    <a:pt x="985" y="651"/>
                  </a:lnTo>
                  <a:lnTo>
                    <a:pt x="980" y="657"/>
                  </a:lnTo>
                  <a:lnTo>
                    <a:pt x="980" y="662"/>
                  </a:lnTo>
                  <a:lnTo>
                    <a:pt x="980" y="668"/>
                  </a:lnTo>
                  <a:lnTo>
                    <a:pt x="980" y="668"/>
                  </a:lnTo>
                  <a:lnTo>
                    <a:pt x="980" y="672"/>
                  </a:lnTo>
                  <a:lnTo>
                    <a:pt x="980" y="676"/>
                  </a:lnTo>
                  <a:lnTo>
                    <a:pt x="974" y="683"/>
                  </a:lnTo>
                  <a:lnTo>
                    <a:pt x="968" y="687"/>
                  </a:lnTo>
                  <a:lnTo>
                    <a:pt x="965" y="689"/>
                  </a:lnTo>
                  <a:lnTo>
                    <a:pt x="965" y="691"/>
                  </a:lnTo>
                  <a:lnTo>
                    <a:pt x="965" y="691"/>
                  </a:lnTo>
                  <a:lnTo>
                    <a:pt x="968" y="693"/>
                  </a:lnTo>
                  <a:lnTo>
                    <a:pt x="970" y="695"/>
                  </a:lnTo>
                  <a:lnTo>
                    <a:pt x="974" y="695"/>
                  </a:lnTo>
                  <a:lnTo>
                    <a:pt x="980" y="693"/>
                  </a:lnTo>
                  <a:lnTo>
                    <a:pt x="989" y="691"/>
                  </a:lnTo>
                  <a:lnTo>
                    <a:pt x="989" y="691"/>
                  </a:lnTo>
                  <a:lnTo>
                    <a:pt x="991" y="691"/>
                  </a:lnTo>
                  <a:lnTo>
                    <a:pt x="991" y="693"/>
                  </a:lnTo>
                  <a:lnTo>
                    <a:pt x="991" y="698"/>
                  </a:lnTo>
                  <a:lnTo>
                    <a:pt x="993" y="704"/>
                  </a:lnTo>
                  <a:lnTo>
                    <a:pt x="993" y="704"/>
                  </a:lnTo>
                  <a:lnTo>
                    <a:pt x="997" y="706"/>
                  </a:lnTo>
                  <a:lnTo>
                    <a:pt x="997" y="706"/>
                  </a:lnTo>
                  <a:lnTo>
                    <a:pt x="1006" y="704"/>
                  </a:lnTo>
                  <a:lnTo>
                    <a:pt x="1014" y="700"/>
                  </a:lnTo>
                  <a:lnTo>
                    <a:pt x="1023" y="693"/>
                  </a:lnTo>
                  <a:lnTo>
                    <a:pt x="1027" y="689"/>
                  </a:lnTo>
                  <a:lnTo>
                    <a:pt x="1027" y="689"/>
                  </a:lnTo>
                  <a:lnTo>
                    <a:pt x="1031" y="685"/>
                  </a:lnTo>
                  <a:lnTo>
                    <a:pt x="1035" y="683"/>
                  </a:lnTo>
                  <a:lnTo>
                    <a:pt x="1042" y="685"/>
                  </a:lnTo>
                  <a:lnTo>
                    <a:pt x="1050" y="689"/>
                  </a:lnTo>
                  <a:lnTo>
                    <a:pt x="1050" y="689"/>
                  </a:lnTo>
                  <a:lnTo>
                    <a:pt x="1061" y="693"/>
                  </a:lnTo>
                  <a:lnTo>
                    <a:pt x="1071" y="695"/>
                  </a:lnTo>
                  <a:lnTo>
                    <a:pt x="1082" y="693"/>
                  </a:lnTo>
                  <a:lnTo>
                    <a:pt x="1084" y="691"/>
                  </a:lnTo>
                  <a:lnTo>
                    <a:pt x="1086" y="689"/>
                  </a:lnTo>
                  <a:lnTo>
                    <a:pt x="1086" y="689"/>
                  </a:lnTo>
                  <a:close/>
                  <a:moveTo>
                    <a:pt x="1345" y="619"/>
                  </a:moveTo>
                  <a:lnTo>
                    <a:pt x="1345" y="619"/>
                  </a:lnTo>
                  <a:lnTo>
                    <a:pt x="1351" y="621"/>
                  </a:lnTo>
                  <a:lnTo>
                    <a:pt x="1357" y="628"/>
                  </a:lnTo>
                  <a:lnTo>
                    <a:pt x="1361" y="636"/>
                  </a:lnTo>
                  <a:lnTo>
                    <a:pt x="1372" y="645"/>
                  </a:lnTo>
                  <a:lnTo>
                    <a:pt x="1372" y="645"/>
                  </a:lnTo>
                  <a:lnTo>
                    <a:pt x="1381" y="651"/>
                  </a:lnTo>
                  <a:lnTo>
                    <a:pt x="1383" y="651"/>
                  </a:lnTo>
                  <a:lnTo>
                    <a:pt x="1385" y="651"/>
                  </a:lnTo>
                  <a:lnTo>
                    <a:pt x="1389" y="647"/>
                  </a:lnTo>
                  <a:lnTo>
                    <a:pt x="1391" y="640"/>
                  </a:lnTo>
                  <a:lnTo>
                    <a:pt x="1391" y="640"/>
                  </a:lnTo>
                  <a:lnTo>
                    <a:pt x="1391" y="638"/>
                  </a:lnTo>
                  <a:lnTo>
                    <a:pt x="1393" y="636"/>
                  </a:lnTo>
                  <a:lnTo>
                    <a:pt x="1400" y="634"/>
                  </a:lnTo>
                  <a:lnTo>
                    <a:pt x="1406" y="634"/>
                  </a:lnTo>
                  <a:lnTo>
                    <a:pt x="1408" y="632"/>
                  </a:lnTo>
                  <a:lnTo>
                    <a:pt x="1408" y="630"/>
                  </a:lnTo>
                  <a:lnTo>
                    <a:pt x="1408" y="630"/>
                  </a:lnTo>
                  <a:lnTo>
                    <a:pt x="1410" y="623"/>
                  </a:lnTo>
                  <a:lnTo>
                    <a:pt x="1417" y="617"/>
                  </a:lnTo>
                  <a:lnTo>
                    <a:pt x="1423" y="611"/>
                  </a:lnTo>
                  <a:lnTo>
                    <a:pt x="1431" y="606"/>
                  </a:lnTo>
                  <a:lnTo>
                    <a:pt x="1431" y="606"/>
                  </a:lnTo>
                  <a:lnTo>
                    <a:pt x="1433" y="604"/>
                  </a:lnTo>
                  <a:lnTo>
                    <a:pt x="1433" y="602"/>
                  </a:lnTo>
                  <a:lnTo>
                    <a:pt x="1429" y="598"/>
                  </a:lnTo>
                  <a:lnTo>
                    <a:pt x="1421" y="596"/>
                  </a:lnTo>
                  <a:lnTo>
                    <a:pt x="1410" y="594"/>
                  </a:lnTo>
                  <a:lnTo>
                    <a:pt x="1410" y="594"/>
                  </a:lnTo>
                  <a:lnTo>
                    <a:pt x="1404" y="594"/>
                  </a:lnTo>
                  <a:lnTo>
                    <a:pt x="1400" y="589"/>
                  </a:lnTo>
                  <a:lnTo>
                    <a:pt x="1397" y="585"/>
                  </a:lnTo>
                  <a:lnTo>
                    <a:pt x="1395" y="581"/>
                  </a:lnTo>
                  <a:lnTo>
                    <a:pt x="1395" y="581"/>
                  </a:lnTo>
                  <a:lnTo>
                    <a:pt x="1391" y="575"/>
                  </a:lnTo>
                  <a:lnTo>
                    <a:pt x="1383" y="568"/>
                  </a:lnTo>
                  <a:lnTo>
                    <a:pt x="1372" y="564"/>
                  </a:lnTo>
                  <a:lnTo>
                    <a:pt x="1364" y="564"/>
                  </a:lnTo>
                  <a:lnTo>
                    <a:pt x="1364" y="564"/>
                  </a:lnTo>
                  <a:lnTo>
                    <a:pt x="1357" y="564"/>
                  </a:lnTo>
                  <a:lnTo>
                    <a:pt x="1349" y="560"/>
                  </a:lnTo>
                  <a:lnTo>
                    <a:pt x="1340" y="556"/>
                  </a:lnTo>
                  <a:lnTo>
                    <a:pt x="1332" y="553"/>
                  </a:lnTo>
                  <a:lnTo>
                    <a:pt x="1332" y="553"/>
                  </a:lnTo>
                  <a:lnTo>
                    <a:pt x="1323" y="551"/>
                  </a:lnTo>
                  <a:lnTo>
                    <a:pt x="1317" y="547"/>
                  </a:lnTo>
                  <a:lnTo>
                    <a:pt x="1311" y="541"/>
                  </a:lnTo>
                  <a:lnTo>
                    <a:pt x="1309" y="536"/>
                  </a:lnTo>
                  <a:lnTo>
                    <a:pt x="1309" y="532"/>
                  </a:lnTo>
                  <a:lnTo>
                    <a:pt x="1309" y="532"/>
                  </a:lnTo>
                  <a:lnTo>
                    <a:pt x="1311" y="530"/>
                  </a:lnTo>
                  <a:lnTo>
                    <a:pt x="1313" y="528"/>
                  </a:lnTo>
                  <a:lnTo>
                    <a:pt x="1321" y="530"/>
                  </a:lnTo>
                  <a:lnTo>
                    <a:pt x="1328" y="530"/>
                  </a:lnTo>
                  <a:lnTo>
                    <a:pt x="1332" y="530"/>
                  </a:lnTo>
                  <a:lnTo>
                    <a:pt x="1334" y="528"/>
                  </a:lnTo>
                  <a:lnTo>
                    <a:pt x="1334" y="528"/>
                  </a:lnTo>
                  <a:lnTo>
                    <a:pt x="1334" y="526"/>
                  </a:lnTo>
                  <a:lnTo>
                    <a:pt x="1332" y="524"/>
                  </a:lnTo>
                  <a:lnTo>
                    <a:pt x="1325" y="522"/>
                  </a:lnTo>
                  <a:lnTo>
                    <a:pt x="1317" y="519"/>
                  </a:lnTo>
                  <a:lnTo>
                    <a:pt x="1315" y="519"/>
                  </a:lnTo>
                  <a:lnTo>
                    <a:pt x="1313" y="517"/>
                  </a:lnTo>
                  <a:lnTo>
                    <a:pt x="1313" y="517"/>
                  </a:lnTo>
                  <a:lnTo>
                    <a:pt x="1313" y="513"/>
                  </a:lnTo>
                  <a:lnTo>
                    <a:pt x="1315" y="513"/>
                  </a:lnTo>
                  <a:lnTo>
                    <a:pt x="1319" y="511"/>
                  </a:lnTo>
                  <a:lnTo>
                    <a:pt x="1323" y="509"/>
                  </a:lnTo>
                  <a:lnTo>
                    <a:pt x="1323" y="509"/>
                  </a:lnTo>
                  <a:lnTo>
                    <a:pt x="1323" y="505"/>
                  </a:lnTo>
                  <a:lnTo>
                    <a:pt x="1321" y="500"/>
                  </a:lnTo>
                  <a:lnTo>
                    <a:pt x="1313" y="494"/>
                  </a:lnTo>
                  <a:lnTo>
                    <a:pt x="1313" y="494"/>
                  </a:lnTo>
                  <a:lnTo>
                    <a:pt x="1311" y="494"/>
                  </a:lnTo>
                  <a:lnTo>
                    <a:pt x="1306" y="496"/>
                  </a:lnTo>
                  <a:lnTo>
                    <a:pt x="1304" y="498"/>
                  </a:lnTo>
                  <a:lnTo>
                    <a:pt x="1300" y="500"/>
                  </a:lnTo>
                  <a:lnTo>
                    <a:pt x="1300" y="500"/>
                  </a:lnTo>
                  <a:lnTo>
                    <a:pt x="1298" y="498"/>
                  </a:lnTo>
                  <a:lnTo>
                    <a:pt x="1298" y="496"/>
                  </a:lnTo>
                  <a:lnTo>
                    <a:pt x="1304" y="486"/>
                  </a:lnTo>
                  <a:lnTo>
                    <a:pt x="1304" y="486"/>
                  </a:lnTo>
                  <a:lnTo>
                    <a:pt x="1304" y="483"/>
                  </a:lnTo>
                  <a:lnTo>
                    <a:pt x="1302" y="481"/>
                  </a:lnTo>
                  <a:lnTo>
                    <a:pt x="1296" y="479"/>
                  </a:lnTo>
                  <a:lnTo>
                    <a:pt x="1285" y="477"/>
                  </a:lnTo>
                  <a:lnTo>
                    <a:pt x="1277" y="477"/>
                  </a:lnTo>
                  <a:lnTo>
                    <a:pt x="1277" y="477"/>
                  </a:lnTo>
                  <a:lnTo>
                    <a:pt x="1270" y="479"/>
                  </a:lnTo>
                  <a:lnTo>
                    <a:pt x="1266" y="477"/>
                  </a:lnTo>
                  <a:lnTo>
                    <a:pt x="1264" y="473"/>
                  </a:lnTo>
                  <a:lnTo>
                    <a:pt x="1264" y="469"/>
                  </a:lnTo>
                  <a:lnTo>
                    <a:pt x="1264" y="469"/>
                  </a:lnTo>
                  <a:lnTo>
                    <a:pt x="1264" y="467"/>
                  </a:lnTo>
                  <a:lnTo>
                    <a:pt x="1262" y="467"/>
                  </a:lnTo>
                  <a:lnTo>
                    <a:pt x="1256" y="467"/>
                  </a:lnTo>
                  <a:lnTo>
                    <a:pt x="1247" y="471"/>
                  </a:lnTo>
                  <a:lnTo>
                    <a:pt x="1241" y="473"/>
                  </a:lnTo>
                  <a:lnTo>
                    <a:pt x="1241" y="473"/>
                  </a:lnTo>
                  <a:lnTo>
                    <a:pt x="1237" y="475"/>
                  </a:lnTo>
                  <a:lnTo>
                    <a:pt x="1232" y="473"/>
                  </a:lnTo>
                  <a:lnTo>
                    <a:pt x="1232" y="471"/>
                  </a:lnTo>
                  <a:lnTo>
                    <a:pt x="1234" y="469"/>
                  </a:lnTo>
                  <a:lnTo>
                    <a:pt x="1234" y="469"/>
                  </a:lnTo>
                  <a:lnTo>
                    <a:pt x="1241" y="467"/>
                  </a:lnTo>
                  <a:lnTo>
                    <a:pt x="1245" y="464"/>
                  </a:lnTo>
                  <a:lnTo>
                    <a:pt x="1249" y="458"/>
                  </a:lnTo>
                  <a:lnTo>
                    <a:pt x="1249" y="454"/>
                  </a:lnTo>
                  <a:lnTo>
                    <a:pt x="1249" y="454"/>
                  </a:lnTo>
                  <a:lnTo>
                    <a:pt x="1247" y="452"/>
                  </a:lnTo>
                  <a:lnTo>
                    <a:pt x="1245" y="450"/>
                  </a:lnTo>
                  <a:lnTo>
                    <a:pt x="1237" y="447"/>
                  </a:lnTo>
                  <a:lnTo>
                    <a:pt x="1228" y="450"/>
                  </a:lnTo>
                  <a:lnTo>
                    <a:pt x="1224" y="452"/>
                  </a:lnTo>
                  <a:lnTo>
                    <a:pt x="1222" y="454"/>
                  </a:lnTo>
                  <a:lnTo>
                    <a:pt x="1222" y="454"/>
                  </a:lnTo>
                  <a:lnTo>
                    <a:pt x="1222" y="456"/>
                  </a:lnTo>
                  <a:lnTo>
                    <a:pt x="1217" y="456"/>
                  </a:lnTo>
                  <a:lnTo>
                    <a:pt x="1211" y="452"/>
                  </a:lnTo>
                  <a:lnTo>
                    <a:pt x="1205" y="445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01" y="437"/>
                  </a:lnTo>
                  <a:lnTo>
                    <a:pt x="1198" y="435"/>
                  </a:lnTo>
                  <a:lnTo>
                    <a:pt x="1190" y="433"/>
                  </a:lnTo>
                  <a:lnTo>
                    <a:pt x="1181" y="430"/>
                  </a:lnTo>
                  <a:lnTo>
                    <a:pt x="1179" y="428"/>
                  </a:lnTo>
                  <a:lnTo>
                    <a:pt x="1179" y="426"/>
                  </a:lnTo>
                  <a:lnTo>
                    <a:pt x="1179" y="426"/>
                  </a:lnTo>
                  <a:lnTo>
                    <a:pt x="1179" y="422"/>
                  </a:lnTo>
                  <a:lnTo>
                    <a:pt x="1177" y="418"/>
                  </a:lnTo>
                  <a:lnTo>
                    <a:pt x="1165" y="414"/>
                  </a:lnTo>
                  <a:lnTo>
                    <a:pt x="1152" y="411"/>
                  </a:lnTo>
                  <a:lnTo>
                    <a:pt x="1141" y="409"/>
                  </a:lnTo>
                  <a:lnTo>
                    <a:pt x="1141" y="409"/>
                  </a:lnTo>
                  <a:lnTo>
                    <a:pt x="1135" y="411"/>
                  </a:lnTo>
                  <a:lnTo>
                    <a:pt x="1129" y="416"/>
                  </a:lnTo>
                  <a:lnTo>
                    <a:pt x="1124" y="420"/>
                  </a:lnTo>
                  <a:lnTo>
                    <a:pt x="1122" y="426"/>
                  </a:lnTo>
                  <a:lnTo>
                    <a:pt x="1122" y="426"/>
                  </a:lnTo>
                  <a:lnTo>
                    <a:pt x="1122" y="428"/>
                  </a:lnTo>
                  <a:lnTo>
                    <a:pt x="1118" y="430"/>
                  </a:lnTo>
                  <a:lnTo>
                    <a:pt x="1114" y="426"/>
                  </a:lnTo>
                  <a:lnTo>
                    <a:pt x="1112" y="422"/>
                  </a:lnTo>
                  <a:lnTo>
                    <a:pt x="1112" y="422"/>
                  </a:lnTo>
                  <a:lnTo>
                    <a:pt x="1109" y="420"/>
                  </a:lnTo>
                  <a:lnTo>
                    <a:pt x="1107" y="420"/>
                  </a:lnTo>
                  <a:lnTo>
                    <a:pt x="1099" y="422"/>
                  </a:lnTo>
                  <a:lnTo>
                    <a:pt x="1088" y="428"/>
                  </a:lnTo>
                  <a:lnTo>
                    <a:pt x="1082" y="430"/>
                  </a:lnTo>
                  <a:lnTo>
                    <a:pt x="1082" y="430"/>
                  </a:lnTo>
                  <a:lnTo>
                    <a:pt x="1080" y="430"/>
                  </a:lnTo>
                  <a:lnTo>
                    <a:pt x="1080" y="426"/>
                  </a:lnTo>
                  <a:lnTo>
                    <a:pt x="1082" y="418"/>
                  </a:lnTo>
                  <a:lnTo>
                    <a:pt x="1084" y="409"/>
                  </a:lnTo>
                  <a:lnTo>
                    <a:pt x="1082" y="401"/>
                  </a:lnTo>
                  <a:lnTo>
                    <a:pt x="1082" y="401"/>
                  </a:lnTo>
                  <a:lnTo>
                    <a:pt x="1078" y="392"/>
                  </a:lnTo>
                  <a:lnTo>
                    <a:pt x="1069" y="380"/>
                  </a:lnTo>
                  <a:lnTo>
                    <a:pt x="1069" y="380"/>
                  </a:lnTo>
                  <a:lnTo>
                    <a:pt x="1067" y="375"/>
                  </a:lnTo>
                  <a:lnTo>
                    <a:pt x="1063" y="373"/>
                  </a:lnTo>
                  <a:lnTo>
                    <a:pt x="1052" y="373"/>
                  </a:lnTo>
                  <a:lnTo>
                    <a:pt x="1042" y="375"/>
                  </a:lnTo>
                  <a:lnTo>
                    <a:pt x="1035" y="380"/>
                  </a:lnTo>
                  <a:lnTo>
                    <a:pt x="1035" y="380"/>
                  </a:lnTo>
                  <a:lnTo>
                    <a:pt x="1029" y="384"/>
                  </a:lnTo>
                  <a:lnTo>
                    <a:pt x="1018" y="386"/>
                  </a:lnTo>
                  <a:lnTo>
                    <a:pt x="1008" y="388"/>
                  </a:lnTo>
                  <a:lnTo>
                    <a:pt x="1001" y="390"/>
                  </a:lnTo>
                  <a:lnTo>
                    <a:pt x="997" y="394"/>
                  </a:lnTo>
                  <a:lnTo>
                    <a:pt x="997" y="394"/>
                  </a:lnTo>
                  <a:lnTo>
                    <a:pt x="995" y="399"/>
                  </a:lnTo>
                  <a:lnTo>
                    <a:pt x="993" y="403"/>
                  </a:lnTo>
                  <a:lnTo>
                    <a:pt x="995" y="409"/>
                  </a:lnTo>
                  <a:lnTo>
                    <a:pt x="999" y="416"/>
                  </a:lnTo>
                  <a:lnTo>
                    <a:pt x="1004" y="420"/>
                  </a:lnTo>
                  <a:lnTo>
                    <a:pt x="1004" y="420"/>
                  </a:lnTo>
                  <a:lnTo>
                    <a:pt x="1004" y="422"/>
                  </a:lnTo>
                  <a:lnTo>
                    <a:pt x="1001" y="424"/>
                  </a:lnTo>
                  <a:lnTo>
                    <a:pt x="997" y="428"/>
                  </a:lnTo>
                  <a:lnTo>
                    <a:pt x="993" y="433"/>
                  </a:lnTo>
                  <a:lnTo>
                    <a:pt x="991" y="435"/>
                  </a:lnTo>
                  <a:lnTo>
                    <a:pt x="993" y="437"/>
                  </a:lnTo>
                  <a:lnTo>
                    <a:pt x="993" y="437"/>
                  </a:lnTo>
                  <a:lnTo>
                    <a:pt x="999" y="441"/>
                  </a:lnTo>
                  <a:lnTo>
                    <a:pt x="1006" y="443"/>
                  </a:lnTo>
                  <a:lnTo>
                    <a:pt x="1010" y="445"/>
                  </a:lnTo>
                  <a:lnTo>
                    <a:pt x="1012" y="452"/>
                  </a:lnTo>
                  <a:lnTo>
                    <a:pt x="1012" y="452"/>
                  </a:lnTo>
                  <a:lnTo>
                    <a:pt x="1012" y="454"/>
                  </a:lnTo>
                  <a:lnTo>
                    <a:pt x="1008" y="454"/>
                  </a:lnTo>
                  <a:lnTo>
                    <a:pt x="999" y="452"/>
                  </a:lnTo>
                  <a:lnTo>
                    <a:pt x="989" y="445"/>
                  </a:lnTo>
                  <a:lnTo>
                    <a:pt x="982" y="439"/>
                  </a:lnTo>
                  <a:lnTo>
                    <a:pt x="982" y="439"/>
                  </a:lnTo>
                  <a:lnTo>
                    <a:pt x="980" y="433"/>
                  </a:lnTo>
                  <a:lnTo>
                    <a:pt x="980" y="426"/>
                  </a:lnTo>
                  <a:lnTo>
                    <a:pt x="980" y="420"/>
                  </a:lnTo>
                  <a:lnTo>
                    <a:pt x="978" y="416"/>
                  </a:lnTo>
                  <a:lnTo>
                    <a:pt x="978" y="416"/>
                  </a:lnTo>
                  <a:lnTo>
                    <a:pt x="976" y="411"/>
                  </a:lnTo>
                  <a:lnTo>
                    <a:pt x="978" y="405"/>
                  </a:lnTo>
                  <a:lnTo>
                    <a:pt x="980" y="399"/>
                  </a:lnTo>
                  <a:lnTo>
                    <a:pt x="989" y="390"/>
                  </a:lnTo>
                  <a:lnTo>
                    <a:pt x="989" y="390"/>
                  </a:lnTo>
                  <a:lnTo>
                    <a:pt x="995" y="384"/>
                  </a:lnTo>
                  <a:lnTo>
                    <a:pt x="1001" y="382"/>
                  </a:lnTo>
                  <a:lnTo>
                    <a:pt x="1004" y="377"/>
                  </a:lnTo>
                  <a:lnTo>
                    <a:pt x="1006" y="375"/>
                  </a:lnTo>
                  <a:lnTo>
                    <a:pt x="1006" y="375"/>
                  </a:lnTo>
                  <a:lnTo>
                    <a:pt x="1004" y="373"/>
                  </a:lnTo>
                  <a:lnTo>
                    <a:pt x="999" y="371"/>
                  </a:lnTo>
                  <a:lnTo>
                    <a:pt x="980" y="371"/>
                  </a:lnTo>
                  <a:lnTo>
                    <a:pt x="970" y="375"/>
                  </a:lnTo>
                  <a:lnTo>
                    <a:pt x="957" y="377"/>
                  </a:lnTo>
                  <a:lnTo>
                    <a:pt x="946" y="384"/>
                  </a:lnTo>
                  <a:lnTo>
                    <a:pt x="936" y="392"/>
                  </a:lnTo>
                  <a:lnTo>
                    <a:pt x="936" y="392"/>
                  </a:lnTo>
                  <a:lnTo>
                    <a:pt x="927" y="401"/>
                  </a:lnTo>
                  <a:lnTo>
                    <a:pt x="921" y="411"/>
                  </a:lnTo>
                  <a:lnTo>
                    <a:pt x="919" y="420"/>
                  </a:lnTo>
                  <a:lnTo>
                    <a:pt x="917" y="430"/>
                  </a:lnTo>
                  <a:lnTo>
                    <a:pt x="917" y="445"/>
                  </a:lnTo>
                  <a:lnTo>
                    <a:pt x="919" y="454"/>
                  </a:lnTo>
                  <a:lnTo>
                    <a:pt x="919" y="454"/>
                  </a:lnTo>
                  <a:lnTo>
                    <a:pt x="921" y="456"/>
                  </a:lnTo>
                  <a:lnTo>
                    <a:pt x="923" y="458"/>
                  </a:lnTo>
                  <a:lnTo>
                    <a:pt x="934" y="458"/>
                  </a:lnTo>
                  <a:lnTo>
                    <a:pt x="946" y="460"/>
                  </a:lnTo>
                  <a:lnTo>
                    <a:pt x="957" y="460"/>
                  </a:lnTo>
                  <a:lnTo>
                    <a:pt x="957" y="460"/>
                  </a:lnTo>
                  <a:lnTo>
                    <a:pt x="963" y="464"/>
                  </a:lnTo>
                  <a:lnTo>
                    <a:pt x="963" y="467"/>
                  </a:lnTo>
                  <a:lnTo>
                    <a:pt x="963" y="467"/>
                  </a:lnTo>
                  <a:lnTo>
                    <a:pt x="959" y="469"/>
                  </a:lnTo>
                  <a:lnTo>
                    <a:pt x="953" y="469"/>
                  </a:lnTo>
                  <a:lnTo>
                    <a:pt x="953" y="469"/>
                  </a:lnTo>
                  <a:lnTo>
                    <a:pt x="936" y="467"/>
                  </a:lnTo>
                  <a:lnTo>
                    <a:pt x="929" y="469"/>
                  </a:lnTo>
                  <a:lnTo>
                    <a:pt x="927" y="469"/>
                  </a:lnTo>
                  <a:lnTo>
                    <a:pt x="925" y="471"/>
                  </a:lnTo>
                  <a:lnTo>
                    <a:pt x="925" y="471"/>
                  </a:lnTo>
                  <a:lnTo>
                    <a:pt x="929" y="477"/>
                  </a:lnTo>
                  <a:lnTo>
                    <a:pt x="940" y="483"/>
                  </a:lnTo>
                  <a:lnTo>
                    <a:pt x="951" y="488"/>
                  </a:lnTo>
                  <a:lnTo>
                    <a:pt x="955" y="490"/>
                  </a:lnTo>
                  <a:lnTo>
                    <a:pt x="961" y="488"/>
                  </a:lnTo>
                  <a:lnTo>
                    <a:pt x="961" y="488"/>
                  </a:lnTo>
                  <a:lnTo>
                    <a:pt x="972" y="488"/>
                  </a:lnTo>
                  <a:lnTo>
                    <a:pt x="976" y="488"/>
                  </a:lnTo>
                  <a:lnTo>
                    <a:pt x="978" y="492"/>
                  </a:lnTo>
                  <a:lnTo>
                    <a:pt x="978" y="492"/>
                  </a:lnTo>
                  <a:lnTo>
                    <a:pt x="985" y="496"/>
                  </a:lnTo>
                  <a:lnTo>
                    <a:pt x="993" y="498"/>
                  </a:lnTo>
                  <a:lnTo>
                    <a:pt x="1014" y="498"/>
                  </a:lnTo>
                  <a:lnTo>
                    <a:pt x="1014" y="498"/>
                  </a:lnTo>
                  <a:lnTo>
                    <a:pt x="1037" y="503"/>
                  </a:lnTo>
                  <a:lnTo>
                    <a:pt x="1054" y="505"/>
                  </a:lnTo>
                  <a:lnTo>
                    <a:pt x="1054" y="505"/>
                  </a:lnTo>
                  <a:lnTo>
                    <a:pt x="1061" y="505"/>
                  </a:lnTo>
                  <a:lnTo>
                    <a:pt x="1065" y="503"/>
                  </a:lnTo>
                  <a:lnTo>
                    <a:pt x="1073" y="498"/>
                  </a:lnTo>
                  <a:lnTo>
                    <a:pt x="1073" y="498"/>
                  </a:lnTo>
                  <a:lnTo>
                    <a:pt x="1073" y="496"/>
                  </a:lnTo>
                  <a:lnTo>
                    <a:pt x="1078" y="496"/>
                  </a:lnTo>
                  <a:lnTo>
                    <a:pt x="1090" y="498"/>
                  </a:lnTo>
                  <a:lnTo>
                    <a:pt x="1103" y="503"/>
                  </a:lnTo>
                  <a:lnTo>
                    <a:pt x="1114" y="503"/>
                  </a:lnTo>
                  <a:lnTo>
                    <a:pt x="1114" y="503"/>
                  </a:lnTo>
                  <a:lnTo>
                    <a:pt x="1116" y="500"/>
                  </a:lnTo>
                  <a:lnTo>
                    <a:pt x="1118" y="498"/>
                  </a:lnTo>
                  <a:lnTo>
                    <a:pt x="1114" y="494"/>
                  </a:lnTo>
                  <a:lnTo>
                    <a:pt x="1109" y="492"/>
                  </a:lnTo>
                  <a:lnTo>
                    <a:pt x="1109" y="492"/>
                  </a:lnTo>
                  <a:lnTo>
                    <a:pt x="1107" y="490"/>
                  </a:lnTo>
                  <a:lnTo>
                    <a:pt x="1107" y="486"/>
                  </a:lnTo>
                  <a:lnTo>
                    <a:pt x="1109" y="483"/>
                  </a:lnTo>
                  <a:lnTo>
                    <a:pt x="1114" y="483"/>
                  </a:lnTo>
                  <a:lnTo>
                    <a:pt x="1114" y="483"/>
                  </a:lnTo>
                  <a:lnTo>
                    <a:pt x="1126" y="488"/>
                  </a:lnTo>
                  <a:lnTo>
                    <a:pt x="1133" y="492"/>
                  </a:lnTo>
                  <a:lnTo>
                    <a:pt x="1135" y="496"/>
                  </a:lnTo>
                  <a:lnTo>
                    <a:pt x="1135" y="496"/>
                  </a:lnTo>
                  <a:lnTo>
                    <a:pt x="1137" y="500"/>
                  </a:lnTo>
                  <a:lnTo>
                    <a:pt x="1141" y="500"/>
                  </a:lnTo>
                  <a:lnTo>
                    <a:pt x="1143" y="503"/>
                  </a:lnTo>
                  <a:lnTo>
                    <a:pt x="1145" y="505"/>
                  </a:lnTo>
                  <a:lnTo>
                    <a:pt x="1145" y="505"/>
                  </a:lnTo>
                  <a:lnTo>
                    <a:pt x="1145" y="507"/>
                  </a:lnTo>
                  <a:lnTo>
                    <a:pt x="1150" y="509"/>
                  </a:lnTo>
                  <a:lnTo>
                    <a:pt x="1158" y="513"/>
                  </a:lnTo>
                  <a:lnTo>
                    <a:pt x="1167" y="519"/>
                  </a:lnTo>
                  <a:lnTo>
                    <a:pt x="1171" y="522"/>
                  </a:lnTo>
                  <a:lnTo>
                    <a:pt x="1173" y="524"/>
                  </a:lnTo>
                  <a:lnTo>
                    <a:pt x="1173" y="524"/>
                  </a:lnTo>
                  <a:lnTo>
                    <a:pt x="1171" y="526"/>
                  </a:lnTo>
                  <a:lnTo>
                    <a:pt x="1169" y="528"/>
                  </a:lnTo>
                  <a:lnTo>
                    <a:pt x="1160" y="532"/>
                  </a:lnTo>
                  <a:lnTo>
                    <a:pt x="1154" y="534"/>
                  </a:lnTo>
                  <a:lnTo>
                    <a:pt x="1154" y="536"/>
                  </a:lnTo>
                  <a:lnTo>
                    <a:pt x="1154" y="539"/>
                  </a:lnTo>
                  <a:lnTo>
                    <a:pt x="1154" y="539"/>
                  </a:lnTo>
                  <a:lnTo>
                    <a:pt x="1158" y="541"/>
                  </a:lnTo>
                  <a:lnTo>
                    <a:pt x="1160" y="541"/>
                  </a:lnTo>
                  <a:lnTo>
                    <a:pt x="1167" y="536"/>
                  </a:lnTo>
                  <a:lnTo>
                    <a:pt x="1175" y="532"/>
                  </a:lnTo>
                  <a:lnTo>
                    <a:pt x="1181" y="530"/>
                  </a:lnTo>
                  <a:lnTo>
                    <a:pt x="1181" y="530"/>
                  </a:lnTo>
                  <a:lnTo>
                    <a:pt x="1186" y="532"/>
                  </a:lnTo>
                  <a:lnTo>
                    <a:pt x="1188" y="534"/>
                  </a:lnTo>
                  <a:lnTo>
                    <a:pt x="1192" y="541"/>
                  </a:lnTo>
                  <a:lnTo>
                    <a:pt x="1194" y="547"/>
                  </a:lnTo>
                  <a:lnTo>
                    <a:pt x="1196" y="549"/>
                  </a:lnTo>
                  <a:lnTo>
                    <a:pt x="1198" y="547"/>
                  </a:lnTo>
                  <a:lnTo>
                    <a:pt x="1198" y="547"/>
                  </a:lnTo>
                  <a:lnTo>
                    <a:pt x="1207" y="547"/>
                  </a:lnTo>
                  <a:lnTo>
                    <a:pt x="1213" y="549"/>
                  </a:lnTo>
                  <a:lnTo>
                    <a:pt x="1220" y="556"/>
                  </a:lnTo>
                  <a:lnTo>
                    <a:pt x="1226" y="566"/>
                  </a:lnTo>
                  <a:lnTo>
                    <a:pt x="1226" y="566"/>
                  </a:lnTo>
                  <a:lnTo>
                    <a:pt x="1228" y="570"/>
                  </a:lnTo>
                  <a:lnTo>
                    <a:pt x="1230" y="575"/>
                  </a:lnTo>
                  <a:lnTo>
                    <a:pt x="1228" y="585"/>
                  </a:lnTo>
                  <a:lnTo>
                    <a:pt x="1226" y="592"/>
                  </a:lnTo>
                  <a:lnTo>
                    <a:pt x="1226" y="596"/>
                  </a:lnTo>
                  <a:lnTo>
                    <a:pt x="1226" y="596"/>
                  </a:lnTo>
                  <a:lnTo>
                    <a:pt x="1226" y="598"/>
                  </a:lnTo>
                  <a:lnTo>
                    <a:pt x="1230" y="598"/>
                  </a:lnTo>
                  <a:lnTo>
                    <a:pt x="1237" y="600"/>
                  </a:lnTo>
                  <a:lnTo>
                    <a:pt x="1247" y="598"/>
                  </a:lnTo>
                  <a:lnTo>
                    <a:pt x="1256" y="594"/>
                  </a:lnTo>
                  <a:lnTo>
                    <a:pt x="1256" y="594"/>
                  </a:lnTo>
                  <a:lnTo>
                    <a:pt x="1260" y="594"/>
                  </a:lnTo>
                  <a:lnTo>
                    <a:pt x="1262" y="594"/>
                  </a:lnTo>
                  <a:lnTo>
                    <a:pt x="1270" y="596"/>
                  </a:lnTo>
                  <a:lnTo>
                    <a:pt x="1283" y="606"/>
                  </a:lnTo>
                  <a:lnTo>
                    <a:pt x="1283" y="606"/>
                  </a:lnTo>
                  <a:lnTo>
                    <a:pt x="1283" y="611"/>
                  </a:lnTo>
                  <a:lnTo>
                    <a:pt x="1281" y="613"/>
                  </a:lnTo>
                  <a:lnTo>
                    <a:pt x="1273" y="619"/>
                  </a:lnTo>
                  <a:lnTo>
                    <a:pt x="1260" y="621"/>
                  </a:lnTo>
                  <a:lnTo>
                    <a:pt x="1258" y="621"/>
                  </a:lnTo>
                  <a:lnTo>
                    <a:pt x="1258" y="619"/>
                  </a:lnTo>
                  <a:lnTo>
                    <a:pt x="1258" y="619"/>
                  </a:lnTo>
                  <a:lnTo>
                    <a:pt x="1256" y="617"/>
                  </a:lnTo>
                  <a:lnTo>
                    <a:pt x="1253" y="613"/>
                  </a:lnTo>
                  <a:lnTo>
                    <a:pt x="1243" y="606"/>
                  </a:lnTo>
                  <a:lnTo>
                    <a:pt x="1237" y="604"/>
                  </a:lnTo>
                  <a:lnTo>
                    <a:pt x="1228" y="602"/>
                  </a:lnTo>
                  <a:lnTo>
                    <a:pt x="1220" y="602"/>
                  </a:lnTo>
                  <a:lnTo>
                    <a:pt x="1211" y="604"/>
                  </a:lnTo>
                  <a:lnTo>
                    <a:pt x="1211" y="604"/>
                  </a:lnTo>
                  <a:lnTo>
                    <a:pt x="1205" y="606"/>
                  </a:lnTo>
                  <a:lnTo>
                    <a:pt x="1201" y="611"/>
                  </a:lnTo>
                  <a:lnTo>
                    <a:pt x="1198" y="615"/>
                  </a:lnTo>
                  <a:lnTo>
                    <a:pt x="1201" y="619"/>
                  </a:lnTo>
                  <a:lnTo>
                    <a:pt x="1203" y="628"/>
                  </a:lnTo>
                  <a:lnTo>
                    <a:pt x="1207" y="634"/>
                  </a:lnTo>
                  <a:lnTo>
                    <a:pt x="1207" y="634"/>
                  </a:lnTo>
                  <a:lnTo>
                    <a:pt x="1207" y="636"/>
                  </a:lnTo>
                  <a:lnTo>
                    <a:pt x="1205" y="638"/>
                  </a:lnTo>
                  <a:lnTo>
                    <a:pt x="1194" y="645"/>
                  </a:lnTo>
                  <a:lnTo>
                    <a:pt x="1181" y="645"/>
                  </a:lnTo>
                  <a:lnTo>
                    <a:pt x="1165" y="642"/>
                  </a:lnTo>
                  <a:lnTo>
                    <a:pt x="1165" y="642"/>
                  </a:lnTo>
                  <a:lnTo>
                    <a:pt x="1154" y="640"/>
                  </a:lnTo>
                  <a:lnTo>
                    <a:pt x="1148" y="642"/>
                  </a:lnTo>
                  <a:lnTo>
                    <a:pt x="1145" y="645"/>
                  </a:lnTo>
                  <a:lnTo>
                    <a:pt x="1141" y="647"/>
                  </a:lnTo>
                  <a:lnTo>
                    <a:pt x="1141" y="647"/>
                  </a:lnTo>
                  <a:lnTo>
                    <a:pt x="1135" y="649"/>
                  </a:lnTo>
                  <a:lnTo>
                    <a:pt x="1131" y="655"/>
                  </a:lnTo>
                  <a:lnTo>
                    <a:pt x="1129" y="662"/>
                  </a:lnTo>
                  <a:lnTo>
                    <a:pt x="1129" y="666"/>
                  </a:lnTo>
                  <a:lnTo>
                    <a:pt x="1131" y="670"/>
                  </a:lnTo>
                  <a:lnTo>
                    <a:pt x="1131" y="670"/>
                  </a:lnTo>
                  <a:lnTo>
                    <a:pt x="1135" y="672"/>
                  </a:lnTo>
                  <a:lnTo>
                    <a:pt x="1139" y="672"/>
                  </a:lnTo>
                  <a:lnTo>
                    <a:pt x="1148" y="672"/>
                  </a:lnTo>
                  <a:lnTo>
                    <a:pt x="1160" y="672"/>
                  </a:lnTo>
                  <a:lnTo>
                    <a:pt x="1171" y="670"/>
                  </a:lnTo>
                  <a:lnTo>
                    <a:pt x="1171" y="670"/>
                  </a:lnTo>
                  <a:lnTo>
                    <a:pt x="1184" y="672"/>
                  </a:lnTo>
                  <a:lnTo>
                    <a:pt x="1186" y="672"/>
                  </a:lnTo>
                  <a:lnTo>
                    <a:pt x="1188" y="668"/>
                  </a:lnTo>
                  <a:lnTo>
                    <a:pt x="1188" y="668"/>
                  </a:lnTo>
                  <a:lnTo>
                    <a:pt x="1190" y="666"/>
                  </a:lnTo>
                  <a:lnTo>
                    <a:pt x="1192" y="664"/>
                  </a:lnTo>
                  <a:lnTo>
                    <a:pt x="1198" y="664"/>
                  </a:lnTo>
                  <a:lnTo>
                    <a:pt x="1215" y="666"/>
                  </a:lnTo>
                  <a:lnTo>
                    <a:pt x="1215" y="666"/>
                  </a:lnTo>
                  <a:lnTo>
                    <a:pt x="1217" y="668"/>
                  </a:lnTo>
                  <a:lnTo>
                    <a:pt x="1220" y="670"/>
                  </a:lnTo>
                  <a:lnTo>
                    <a:pt x="1224" y="676"/>
                  </a:lnTo>
                  <a:lnTo>
                    <a:pt x="1228" y="681"/>
                  </a:lnTo>
                  <a:lnTo>
                    <a:pt x="1230" y="683"/>
                  </a:lnTo>
                  <a:lnTo>
                    <a:pt x="1234" y="685"/>
                  </a:lnTo>
                  <a:lnTo>
                    <a:pt x="1234" y="685"/>
                  </a:lnTo>
                  <a:lnTo>
                    <a:pt x="1239" y="685"/>
                  </a:lnTo>
                  <a:lnTo>
                    <a:pt x="1241" y="687"/>
                  </a:lnTo>
                  <a:lnTo>
                    <a:pt x="1243" y="693"/>
                  </a:lnTo>
                  <a:lnTo>
                    <a:pt x="1243" y="700"/>
                  </a:lnTo>
                  <a:lnTo>
                    <a:pt x="1243" y="704"/>
                  </a:lnTo>
                  <a:lnTo>
                    <a:pt x="1245" y="708"/>
                  </a:lnTo>
                  <a:lnTo>
                    <a:pt x="1245" y="708"/>
                  </a:lnTo>
                  <a:lnTo>
                    <a:pt x="1249" y="710"/>
                  </a:lnTo>
                  <a:lnTo>
                    <a:pt x="1253" y="712"/>
                  </a:lnTo>
                  <a:lnTo>
                    <a:pt x="1266" y="714"/>
                  </a:lnTo>
                  <a:lnTo>
                    <a:pt x="1279" y="717"/>
                  </a:lnTo>
                  <a:lnTo>
                    <a:pt x="1283" y="717"/>
                  </a:lnTo>
                  <a:lnTo>
                    <a:pt x="1287" y="721"/>
                  </a:lnTo>
                  <a:lnTo>
                    <a:pt x="1287" y="721"/>
                  </a:lnTo>
                  <a:lnTo>
                    <a:pt x="1300" y="729"/>
                  </a:lnTo>
                  <a:lnTo>
                    <a:pt x="1317" y="738"/>
                  </a:lnTo>
                  <a:lnTo>
                    <a:pt x="1334" y="742"/>
                  </a:lnTo>
                  <a:lnTo>
                    <a:pt x="1340" y="744"/>
                  </a:lnTo>
                  <a:lnTo>
                    <a:pt x="1345" y="742"/>
                  </a:lnTo>
                  <a:lnTo>
                    <a:pt x="1345" y="742"/>
                  </a:lnTo>
                  <a:lnTo>
                    <a:pt x="1345" y="738"/>
                  </a:lnTo>
                  <a:lnTo>
                    <a:pt x="1340" y="731"/>
                  </a:lnTo>
                  <a:lnTo>
                    <a:pt x="1328" y="717"/>
                  </a:lnTo>
                  <a:lnTo>
                    <a:pt x="1311" y="702"/>
                  </a:lnTo>
                  <a:lnTo>
                    <a:pt x="1298" y="695"/>
                  </a:lnTo>
                  <a:lnTo>
                    <a:pt x="1298" y="695"/>
                  </a:lnTo>
                  <a:lnTo>
                    <a:pt x="1294" y="693"/>
                  </a:lnTo>
                  <a:lnTo>
                    <a:pt x="1294" y="691"/>
                  </a:lnTo>
                  <a:lnTo>
                    <a:pt x="1300" y="691"/>
                  </a:lnTo>
                  <a:lnTo>
                    <a:pt x="1311" y="693"/>
                  </a:lnTo>
                  <a:lnTo>
                    <a:pt x="1317" y="695"/>
                  </a:lnTo>
                  <a:lnTo>
                    <a:pt x="1323" y="700"/>
                  </a:lnTo>
                  <a:lnTo>
                    <a:pt x="1323" y="700"/>
                  </a:lnTo>
                  <a:lnTo>
                    <a:pt x="1336" y="706"/>
                  </a:lnTo>
                  <a:lnTo>
                    <a:pt x="1349" y="710"/>
                  </a:lnTo>
                  <a:lnTo>
                    <a:pt x="1355" y="710"/>
                  </a:lnTo>
                  <a:lnTo>
                    <a:pt x="1361" y="710"/>
                  </a:lnTo>
                  <a:lnTo>
                    <a:pt x="1368" y="706"/>
                  </a:lnTo>
                  <a:lnTo>
                    <a:pt x="1372" y="702"/>
                  </a:lnTo>
                  <a:lnTo>
                    <a:pt x="1372" y="702"/>
                  </a:lnTo>
                  <a:lnTo>
                    <a:pt x="1374" y="698"/>
                  </a:lnTo>
                  <a:lnTo>
                    <a:pt x="1376" y="695"/>
                  </a:lnTo>
                  <a:lnTo>
                    <a:pt x="1374" y="693"/>
                  </a:lnTo>
                  <a:lnTo>
                    <a:pt x="1372" y="691"/>
                  </a:lnTo>
                  <a:lnTo>
                    <a:pt x="1366" y="687"/>
                  </a:lnTo>
                  <a:lnTo>
                    <a:pt x="1364" y="685"/>
                  </a:lnTo>
                  <a:lnTo>
                    <a:pt x="1364" y="683"/>
                  </a:lnTo>
                  <a:lnTo>
                    <a:pt x="1364" y="683"/>
                  </a:lnTo>
                  <a:lnTo>
                    <a:pt x="1361" y="674"/>
                  </a:lnTo>
                  <a:lnTo>
                    <a:pt x="1357" y="666"/>
                  </a:lnTo>
                  <a:lnTo>
                    <a:pt x="1353" y="659"/>
                  </a:lnTo>
                  <a:lnTo>
                    <a:pt x="1345" y="657"/>
                  </a:lnTo>
                  <a:lnTo>
                    <a:pt x="1345" y="657"/>
                  </a:lnTo>
                  <a:lnTo>
                    <a:pt x="1340" y="657"/>
                  </a:lnTo>
                  <a:lnTo>
                    <a:pt x="1334" y="653"/>
                  </a:lnTo>
                  <a:lnTo>
                    <a:pt x="1321" y="647"/>
                  </a:lnTo>
                  <a:lnTo>
                    <a:pt x="1315" y="636"/>
                  </a:lnTo>
                  <a:lnTo>
                    <a:pt x="1313" y="634"/>
                  </a:lnTo>
                  <a:lnTo>
                    <a:pt x="1315" y="630"/>
                  </a:lnTo>
                  <a:lnTo>
                    <a:pt x="1315" y="630"/>
                  </a:lnTo>
                  <a:lnTo>
                    <a:pt x="1317" y="628"/>
                  </a:lnTo>
                  <a:lnTo>
                    <a:pt x="1319" y="625"/>
                  </a:lnTo>
                  <a:lnTo>
                    <a:pt x="1319" y="621"/>
                  </a:lnTo>
                  <a:lnTo>
                    <a:pt x="1317" y="617"/>
                  </a:lnTo>
                  <a:lnTo>
                    <a:pt x="1317" y="613"/>
                  </a:lnTo>
                  <a:lnTo>
                    <a:pt x="1319" y="611"/>
                  </a:lnTo>
                  <a:lnTo>
                    <a:pt x="1319" y="611"/>
                  </a:lnTo>
                  <a:lnTo>
                    <a:pt x="1323" y="609"/>
                  </a:lnTo>
                  <a:lnTo>
                    <a:pt x="1325" y="609"/>
                  </a:lnTo>
                  <a:lnTo>
                    <a:pt x="1332" y="611"/>
                  </a:lnTo>
                  <a:lnTo>
                    <a:pt x="1338" y="617"/>
                  </a:lnTo>
                  <a:lnTo>
                    <a:pt x="1345" y="619"/>
                  </a:lnTo>
                  <a:lnTo>
                    <a:pt x="1345" y="619"/>
                  </a:lnTo>
                  <a:close/>
                  <a:moveTo>
                    <a:pt x="1179" y="581"/>
                  </a:moveTo>
                  <a:lnTo>
                    <a:pt x="1179" y="581"/>
                  </a:lnTo>
                  <a:lnTo>
                    <a:pt x="1181" y="581"/>
                  </a:lnTo>
                  <a:lnTo>
                    <a:pt x="1184" y="579"/>
                  </a:lnTo>
                  <a:lnTo>
                    <a:pt x="1186" y="572"/>
                  </a:lnTo>
                  <a:lnTo>
                    <a:pt x="1184" y="564"/>
                  </a:lnTo>
                  <a:lnTo>
                    <a:pt x="1181" y="558"/>
                  </a:lnTo>
                  <a:lnTo>
                    <a:pt x="1181" y="558"/>
                  </a:lnTo>
                  <a:lnTo>
                    <a:pt x="1177" y="553"/>
                  </a:lnTo>
                  <a:lnTo>
                    <a:pt x="1171" y="553"/>
                  </a:lnTo>
                  <a:lnTo>
                    <a:pt x="1158" y="551"/>
                  </a:lnTo>
                  <a:lnTo>
                    <a:pt x="1158" y="551"/>
                  </a:lnTo>
                  <a:lnTo>
                    <a:pt x="1150" y="556"/>
                  </a:lnTo>
                  <a:lnTo>
                    <a:pt x="1143" y="562"/>
                  </a:lnTo>
                  <a:lnTo>
                    <a:pt x="1141" y="566"/>
                  </a:lnTo>
                  <a:lnTo>
                    <a:pt x="1139" y="570"/>
                  </a:lnTo>
                  <a:lnTo>
                    <a:pt x="1139" y="575"/>
                  </a:lnTo>
                  <a:lnTo>
                    <a:pt x="1141" y="579"/>
                  </a:lnTo>
                  <a:lnTo>
                    <a:pt x="1141" y="579"/>
                  </a:lnTo>
                  <a:lnTo>
                    <a:pt x="1145" y="583"/>
                  </a:lnTo>
                  <a:lnTo>
                    <a:pt x="1150" y="585"/>
                  </a:lnTo>
                  <a:lnTo>
                    <a:pt x="1160" y="585"/>
                  </a:lnTo>
                  <a:lnTo>
                    <a:pt x="1179" y="581"/>
                  </a:lnTo>
                  <a:lnTo>
                    <a:pt x="1179" y="581"/>
                  </a:lnTo>
                  <a:close/>
                  <a:moveTo>
                    <a:pt x="1080" y="375"/>
                  </a:moveTo>
                  <a:lnTo>
                    <a:pt x="1080" y="375"/>
                  </a:lnTo>
                  <a:lnTo>
                    <a:pt x="1078" y="380"/>
                  </a:lnTo>
                  <a:lnTo>
                    <a:pt x="1080" y="382"/>
                  </a:lnTo>
                  <a:lnTo>
                    <a:pt x="1082" y="386"/>
                  </a:lnTo>
                  <a:lnTo>
                    <a:pt x="1088" y="390"/>
                  </a:lnTo>
                  <a:lnTo>
                    <a:pt x="1090" y="394"/>
                  </a:lnTo>
                  <a:lnTo>
                    <a:pt x="1090" y="399"/>
                  </a:lnTo>
                  <a:lnTo>
                    <a:pt x="1090" y="399"/>
                  </a:lnTo>
                  <a:lnTo>
                    <a:pt x="1093" y="401"/>
                  </a:lnTo>
                  <a:lnTo>
                    <a:pt x="1093" y="405"/>
                  </a:lnTo>
                  <a:lnTo>
                    <a:pt x="1101" y="409"/>
                  </a:lnTo>
                  <a:lnTo>
                    <a:pt x="1109" y="409"/>
                  </a:lnTo>
                  <a:lnTo>
                    <a:pt x="1118" y="407"/>
                  </a:lnTo>
                  <a:lnTo>
                    <a:pt x="1118" y="407"/>
                  </a:lnTo>
                  <a:lnTo>
                    <a:pt x="1122" y="405"/>
                  </a:lnTo>
                  <a:lnTo>
                    <a:pt x="1129" y="403"/>
                  </a:lnTo>
                  <a:lnTo>
                    <a:pt x="1143" y="403"/>
                  </a:lnTo>
                  <a:lnTo>
                    <a:pt x="1156" y="403"/>
                  </a:lnTo>
                  <a:lnTo>
                    <a:pt x="1158" y="403"/>
                  </a:lnTo>
                  <a:lnTo>
                    <a:pt x="1160" y="399"/>
                  </a:lnTo>
                  <a:lnTo>
                    <a:pt x="1160" y="399"/>
                  </a:lnTo>
                  <a:lnTo>
                    <a:pt x="1158" y="397"/>
                  </a:lnTo>
                  <a:lnTo>
                    <a:pt x="1154" y="392"/>
                  </a:lnTo>
                  <a:lnTo>
                    <a:pt x="1141" y="384"/>
                  </a:lnTo>
                  <a:lnTo>
                    <a:pt x="1126" y="377"/>
                  </a:lnTo>
                  <a:lnTo>
                    <a:pt x="1120" y="377"/>
                  </a:lnTo>
                  <a:lnTo>
                    <a:pt x="1116" y="377"/>
                  </a:lnTo>
                  <a:lnTo>
                    <a:pt x="1116" y="377"/>
                  </a:lnTo>
                  <a:lnTo>
                    <a:pt x="1105" y="375"/>
                  </a:lnTo>
                  <a:lnTo>
                    <a:pt x="1095" y="373"/>
                  </a:lnTo>
                  <a:lnTo>
                    <a:pt x="1086" y="371"/>
                  </a:lnTo>
                  <a:lnTo>
                    <a:pt x="1082" y="373"/>
                  </a:lnTo>
                  <a:lnTo>
                    <a:pt x="1080" y="375"/>
                  </a:lnTo>
                  <a:lnTo>
                    <a:pt x="1080" y="375"/>
                  </a:lnTo>
                  <a:close/>
                  <a:moveTo>
                    <a:pt x="1376" y="1049"/>
                  </a:moveTo>
                  <a:lnTo>
                    <a:pt x="1376" y="1049"/>
                  </a:lnTo>
                  <a:lnTo>
                    <a:pt x="1378" y="1052"/>
                  </a:lnTo>
                  <a:lnTo>
                    <a:pt x="1385" y="1056"/>
                  </a:lnTo>
                  <a:lnTo>
                    <a:pt x="1400" y="1062"/>
                  </a:lnTo>
                  <a:lnTo>
                    <a:pt x="1417" y="1068"/>
                  </a:lnTo>
                  <a:lnTo>
                    <a:pt x="1423" y="1068"/>
                  </a:lnTo>
                  <a:lnTo>
                    <a:pt x="1425" y="1066"/>
                  </a:lnTo>
                  <a:lnTo>
                    <a:pt x="1425" y="1066"/>
                  </a:lnTo>
                  <a:lnTo>
                    <a:pt x="1423" y="1062"/>
                  </a:lnTo>
                  <a:lnTo>
                    <a:pt x="1419" y="1058"/>
                  </a:lnTo>
                  <a:lnTo>
                    <a:pt x="1402" y="1052"/>
                  </a:lnTo>
                  <a:lnTo>
                    <a:pt x="1383" y="1047"/>
                  </a:lnTo>
                  <a:lnTo>
                    <a:pt x="1378" y="1047"/>
                  </a:lnTo>
                  <a:lnTo>
                    <a:pt x="1376" y="1049"/>
                  </a:lnTo>
                  <a:lnTo>
                    <a:pt x="1376" y="1049"/>
                  </a:lnTo>
                  <a:close/>
                  <a:moveTo>
                    <a:pt x="1577" y="1096"/>
                  </a:moveTo>
                  <a:lnTo>
                    <a:pt x="1577" y="1096"/>
                  </a:lnTo>
                  <a:lnTo>
                    <a:pt x="1573" y="1098"/>
                  </a:lnTo>
                  <a:lnTo>
                    <a:pt x="1573" y="1096"/>
                  </a:lnTo>
                  <a:lnTo>
                    <a:pt x="1573" y="1092"/>
                  </a:lnTo>
                  <a:lnTo>
                    <a:pt x="1575" y="1088"/>
                  </a:lnTo>
                  <a:lnTo>
                    <a:pt x="1575" y="1088"/>
                  </a:lnTo>
                  <a:lnTo>
                    <a:pt x="1577" y="1083"/>
                  </a:lnTo>
                  <a:lnTo>
                    <a:pt x="1577" y="1081"/>
                  </a:lnTo>
                  <a:lnTo>
                    <a:pt x="1573" y="1081"/>
                  </a:lnTo>
                  <a:lnTo>
                    <a:pt x="1569" y="1083"/>
                  </a:lnTo>
                  <a:lnTo>
                    <a:pt x="1569" y="1083"/>
                  </a:lnTo>
                  <a:lnTo>
                    <a:pt x="1567" y="1083"/>
                  </a:lnTo>
                  <a:lnTo>
                    <a:pt x="1565" y="1081"/>
                  </a:lnTo>
                  <a:lnTo>
                    <a:pt x="1565" y="1077"/>
                  </a:lnTo>
                  <a:lnTo>
                    <a:pt x="1565" y="1071"/>
                  </a:lnTo>
                  <a:lnTo>
                    <a:pt x="1569" y="1064"/>
                  </a:lnTo>
                  <a:lnTo>
                    <a:pt x="1569" y="1064"/>
                  </a:lnTo>
                  <a:lnTo>
                    <a:pt x="1571" y="1064"/>
                  </a:lnTo>
                  <a:lnTo>
                    <a:pt x="1569" y="1062"/>
                  </a:lnTo>
                  <a:lnTo>
                    <a:pt x="1565" y="1060"/>
                  </a:lnTo>
                  <a:lnTo>
                    <a:pt x="1558" y="1060"/>
                  </a:lnTo>
                  <a:lnTo>
                    <a:pt x="1556" y="1060"/>
                  </a:lnTo>
                  <a:lnTo>
                    <a:pt x="1554" y="1062"/>
                  </a:lnTo>
                  <a:lnTo>
                    <a:pt x="1554" y="1062"/>
                  </a:lnTo>
                  <a:lnTo>
                    <a:pt x="1554" y="1064"/>
                  </a:lnTo>
                  <a:lnTo>
                    <a:pt x="1552" y="1064"/>
                  </a:lnTo>
                  <a:lnTo>
                    <a:pt x="1548" y="1064"/>
                  </a:lnTo>
                  <a:lnTo>
                    <a:pt x="1541" y="1062"/>
                  </a:lnTo>
                  <a:lnTo>
                    <a:pt x="1539" y="1058"/>
                  </a:lnTo>
                  <a:lnTo>
                    <a:pt x="1539" y="1058"/>
                  </a:lnTo>
                  <a:lnTo>
                    <a:pt x="1537" y="1056"/>
                  </a:lnTo>
                  <a:lnTo>
                    <a:pt x="1533" y="1052"/>
                  </a:lnTo>
                  <a:lnTo>
                    <a:pt x="1531" y="1049"/>
                  </a:lnTo>
                  <a:lnTo>
                    <a:pt x="1531" y="1047"/>
                  </a:lnTo>
                  <a:lnTo>
                    <a:pt x="1531" y="1047"/>
                  </a:lnTo>
                  <a:lnTo>
                    <a:pt x="1531" y="1047"/>
                  </a:lnTo>
                  <a:lnTo>
                    <a:pt x="1531" y="1045"/>
                  </a:lnTo>
                  <a:lnTo>
                    <a:pt x="1527" y="1045"/>
                  </a:lnTo>
                  <a:lnTo>
                    <a:pt x="1520" y="1045"/>
                  </a:lnTo>
                  <a:lnTo>
                    <a:pt x="1518" y="1047"/>
                  </a:lnTo>
                  <a:lnTo>
                    <a:pt x="1518" y="1047"/>
                  </a:lnTo>
                  <a:lnTo>
                    <a:pt x="1518" y="1047"/>
                  </a:lnTo>
                  <a:lnTo>
                    <a:pt x="1516" y="1049"/>
                  </a:lnTo>
                  <a:lnTo>
                    <a:pt x="1514" y="1047"/>
                  </a:lnTo>
                  <a:lnTo>
                    <a:pt x="1516" y="1043"/>
                  </a:lnTo>
                  <a:lnTo>
                    <a:pt x="1518" y="1037"/>
                  </a:lnTo>
                  <a:lnTo>
                    <a:pt x="1518" y="1037"/>
                  </a:lnTo>
                  <a:lnTo>
                    <a:pt x="1525" y="1030"/>
                  </a:lnTo>
                  <a:lnTo>
                    <a:pt x="1527" y="1024"/>
                  </a:lnTo>
                  <a:lnTo>
                    <a:pt x="1529" y="1020"/>
                  </a:lnTo>
                  <a:lnTo>
                    <a:pt x="1531" y="1015"/>
                  </a:lnTo>
                  <a:lnTo>
                    <a:pt x="1531" y="1015"/>
                  </a:lnTo>
                  <a:lnTo>
                    <a:pt x="1535" y="1013"/>
                  </a:lnTo>
                  <a:lnTo>
                    <a:pt x="1533" y="1009"/>
                  </a:lnTo>
                  <a:lnTo>
                    <a:pt x="1529" y="1009"/>
                  </a:lnTo>
                  <a:lnTo>
                    <a:pt x="1522" y="1009"/>
                  </a:lnTo>
                  <a:lnTo>
                    <a:pt x="1522" y="1009"/>
                  </a:lnTo>
                  <a:lnTo>
                    <a:pt x="1516" y="1015"/>
                  </a:lnTo>
                  <a:lnTo>
                    <a:pt x="1505" y="1028"/>
                  </a:lnTo>
                  <a:lnTo>
                    <a:pt x="1497" y="1041"/>
                  </a:lnTo>
                  <a:lnTo>
                    <a:pt x="1495" y="1049"/>
                  </a:lnTo>
                  <a:lnTo>
                    <a:pt x="1495" y="1049"/>
                  </a:lnTo>
                  <a:lnTo>
                    <a:pt x="1493" y="1062"/>
                  </a:lnTo>
                  <a:lnTo>
                    <a:pt x="1491" y="1066"/>
                  </a:lnTo>
                  <a:lnTo>
                    <a:pt x="1486" y="1066"/>
                  </a:lnTo>
                  <a:lnTo>
                    <a:pt x="1486" y="1066"/>
                  </a:lnTo>
                  <a:lnTo>
                    <a:pt x="1480" y="1068"/>
                  </a:lnTo>
                  <a:lnTo>
                    <a:pt x="1476" y="1071"/>
                  </a:lnTo>
                  <a:lnTo>
                    <a:pt x="1474" y="1075"/>
                  </a:lnTo>
                  <a:lnTo>
                    <a:pt x="1476" y="1077"/>
                  </a:lnTo>
                  <a:lnTo>
                    <a:pt x="1476" y="1077"/>
                  </a:lnTo>
                  <a:lnTo>
                    <a:pt x="1478" y="1079"/>
                  </a:lnTo>
                  <a:lnTo>
                    <a:pt x="1476" y="1081"/>
                  </a:lnTo>
                  <a:lnTo>
                    <a:pt x="1472" y="1088"/>
                  </a:lnTo>
                  <a:lnTo>
                    <a:pt x="1469" y="1094"/>
                  </a:lnTo>
                  <a:lnTo>
                    <a:pt x="1469" y="1096"/>
                  </a:lnTo>
                  <a:lnTo>
                    <a:pt x="1472" y="1098"/>
                  </a:lnTo>
                  <a:lnTo>
                    <a:pt x="1472" y="1098"/>
                  </a:lnTo>
                  <a:lnTo>
                    <a:pt x="1478" y="1100"/>
                  </a:lnTo>
                  <a:lnTo>
                    <a:pt x="1484" y="1100"/>
                  </a:lnTo>
                  <a:lnTo>
                    <a:pt x="1491" y="1098"/>
                  </a:lnTo>
                  <a:lnTo>
                    <a:pt x="1499" y="1098"/>
                  </a:lnTo>
                  <a:lnTo>
                    <a:pt x="1499" y="1098"/>
                  </a:lnTo>
                  <a:lnTo>
                    <a:pt x="1512" y="1098"/>
                  </a:lnTo>
                  <a:lnTo>
                    <a:pt x="1518" y="1098"/>
                  </a:lnTo>
                  <a:lnTo>
                    <a:pt x="1525" y="1094"/>
                  </a:lnTo>
                  <a:lnTo>
                    <a:pt x="1525" y="1094"/>
                  </a:lnTo>
                  <a:lnTo>
                    <a:pt x="1529" y="1092"/>
                  </a:lnTo>
                  <a:lnTo>
                    <a:pt x="1533" y="1094"/>
                  </a:lnTo>
                  <a:lnTo>
                    <a:pt x="1535" y="1098"/>
                  </a:lnTo>
                  <a:lnTo>
                    <a:pt x="1539" y="1098"/>
                  </a:lnTo>
                  <a:lnTo>
                    <a:pt x="1539" y="1098"/>
                  </a:lnTo>
                  <a:lnTo>
                    <a:pt x="1544" y="1098"/>
                  </a:lnTo>
                  <a:lnTo>
                    <a:pt x="1541" y="1102"/>
                  </a:lnTo>
                  <a:lnTo>
                    <a:pt x="1537" y="1107"/>
                  </a:lnTo>
                  <a:lnTo>
                    <a:pt x="1535" y="1111"/>
                  </a:lnTo>
                  <a:lnTo>
                    <a:pt x="1535" y="1111"/>
                  </a:lnTo>
                  <a:lnTo>
                    <a:pt x="1537" y="1113"/>
                  </a:lnTo>
                  <a:lnTo>
                    <a:pt x="1537" y="1113"/>
                  </a:lnTo>
                  <a:lnTo>
                    <a:pt x="1541" y="1111"/>
                  </a:lnTo>
                  <a:lnTo>
                    <a:pt x="1552" y="1104"/>
                  </a:lnTo>
                  <a:lnTo>
                    <a:pt x="1552" y="1104"/>
                  </a:lnTo>
                  <a:lnTo>
                    <a:pt x="1556" y="1104"/>
                  </a:lnTo>
                  <a:lnTo>
                    <a:pt x="1561" y="1104"/>
                  </a:lnTo>
                  <a:lnTo>
                    <a:pt x="1563" y="1107"/>
                  </a:lnTo>
                  <a:lnTo>
                    <a:pt x="1563" y="1111"/>
                  </a:lnTo>
                  <a:lnTo>
                    <a:pt x="1563" y="1111"/>
                  </a:lnTo>
                  <a:lnTo>
                    <a:pt x="1563" y="1113"/>
                  </a:lnTo>
                  <a:lnTo>
                    <a:pt x="1565" y="1113"/>
                  </a:lnTo>
                  <a:lnTo>
                    <a:pt x="1571" y="1117"/>
                  </a:lnTo>
                  <a:lnTo>
                    <a:pt x="1580" y="1115"/>
                  </a:lnTo>
                  <a:lnTo>
                    <a:pt x="1582" y="1115"/>
                  </a:lnTo>
                  <a:lnTo>
                    <a:pt x="1584" y="1113"/>
                  </a:lnTo>
                  <a:lnTo>
                    <a:pt x="1584" y="1113"/>
                  </a:lnTo>
                  <a:lnTo>
                    <a:pt x="1586" y="1104"/>
                  </a:lnTo>
                  <a:lnTo>
                    <a:pt x="1584" y="1098"/>
                  </a:lnTo>
                  <a:lnTo>
                    <a:pt x="1580" y="1096"/>
                  </a:lnTo>
                  <a:lnTo>
                    <a:pt x="1577" y="1096"/>
                  </a:lnTo>
                  <a:lnTo>
                    <a:pt x="1577" y="1096"/>
                  </a:lnTo>
                  <a:lnTo>
                    <a:pt x="1577" y="1096"/>
                  </a:lnTo>
                  <a:close/>
                  <a:moveTo>
                    <a:pt x="148" y="952"/>
                  </a:moveTo>
                  <a:lnTo>
                    <a:pt x="148" y="952"/>
                  </a:lnTo>
                  <a:lnTo>
                    <a:pt x="144" y="954"/>
                  </a:lnTo>
                  <a:lnTo>
                    <a:pt x="144" y="960"/>
                  </a:lnTo>
                  <a:lnTo>
                    <a:pt x="148" y="969"/>
                  </a:lnTo>
                  <a:lnTo>
                    <a:pt x="152" y="975"/>
                  </a:lnTo>
                  <a:lnTo>
                    <a:pt x="165" y="988"/>
                  </a:lnTo>
                  <a:lnTo>
                    <a:pt x="171" y="990"/>
                  </a:lnTo>
                  <a:lnTo>
                    <a:pt x="173" y="990"/>
                  </a:lnTo>
                  <a:lnTo>
                    <a:pt x="173" y="990"/>
                  </a:lnTo>
                  <a:lnTo>
                    <a:pt x="176" y="988"/>
                  </a:lnTo>
                  <a:lnTo>
                    <a:pt x="176" y="986"/>
                  </a:lnTo>
                  <a:lnTo>
                    <a:pt x="171" y="979"/>
                  </a:lnTo>
                  <a:lnTo>
                    <a:pt x="167" y="971"/>
                  </a:lnTo>
                  <a:lnTo>
                    <a:pt x="165" y="962"/>
                  </a:lnTo>
                  <a:lnTo>
                    <a:pt x="165" y="962"/>
                  </a:lnTo>
                  <a:lnTo>
                    <a:pt x="165" y="956"/>
                  </a:lnTo>
                  <a:lnTo>
                    <a:pt x="163" y="950"/>
                  </a:lnTo>
                  <a:lnTo>
                    <a:pt x="157" y="948"/>
                  </a:lnTo>
                  <a:lnTo>
                    <a:pt x="148" y="952"/>
                  </a:lnTo>
                  <a:lnTo>
                    <a:pt x="148" y="952"/>
                  </a:lnTo>
                  <a:close/>
                  <a:moveTo>
                    <a:pt x="1450" y="1132"/>
                  </a:moveTo>
                  <a:lnTo>
                    <a:pt x="1450" y="1132"/>
                  </a:lnTo>
                  <a:lnTo>
                    <a:pt x="1448" y="1130"/>
                  </a:lnTo>
                  <a:lnTo>
                    <a:pt x="1448" y="1128"/>
                  </a:lnTo>
                  <a:lnTo>
                    <a:pt x="1450" y="1119"/>
                  </a:lnTo>
                  <a:lnTo>
                    <a:pt x="1450" y="1119"/>
                  </a:lnTo>
                  <a:lnTo>
                    <a:pt x="1450" y="1117"/>
                  </a:lnTo>
                  <a:lnTo>
                    <a:pt x="1448" y="1117"/>
                  </a:lnTo>
                  <a:lnTo>
                    <a:pt x="1444" y="1119"/>
                  </a:lnTo>
                  <a:lnTo>
                    <a:pt x="1440" y="1121"/>
                  </a:lnTo>
                  <a:lnTo>
                    <a:pt x="1438" y="1126"/>
                  </a:lnTo>
                  <a:lnTo>
                    <a:pt x="1438" y="1126"/>
                  </a:lnTo>
                  <a:lnTo>
                    <a:pt x="1436" y="1130"/>
                  </a:lnTo>
                  <a:lnTo>
                    <a:pt x="1433" y="1132"/>
                  </a:lnTo>
                  <a:lnTo>
                    <a:pt x="1429" y="1134"/>
                  </a:lnTo>
                  <a:lnTo>
                    <a:pt x="1429" y="1136"/>
                  </a:lnTo>
                  <a:lnTo>
                    <a:pt x="1429" y="1136"/>
                  </a:lnTo>
                  <a:lnTo>
                    <a:pt x="1429" y="1141"/>
                  </a:lnTo>
                  <a:lnTo>
                    <a:pt x="1427" y="1143"/>
                  </a:lnTo>
                  <a:lnTo>
                    <a:pt x="1421" y="1145"/>
                  </a:lnTo>
                  <a:lnTo>
                    <a:pt x="1421" y="1145"/>
                  </a:lnTo>
                  <a:lnTo>
                    <a:pt x="1414" y="1145"/>
                  </a:lnTo>
                  <a:lnTo>
                    <a:pt x="1404" y="1145"/>
                  </a:lnTo>
                  <a:lnTo>
                    <a:pt x="1393" y="1143"/>
                  </a:lnTo>
                  <a:lnTo>
                    <a:pt x="1391" y="1141"/>
                  </a:lnTo>
                  <a:lnTo>
                    <a:pt x="1389" y="1138"/>
                  </a:lnTo>
                  <a:lnTo>
                    <a:pt x="1389" y="1138"/>
                  </a:lnTo>
                  <a:lnTo>
                    <a:pt x="1387" y="1134"/>
                  </a:lnTo>
                  <a:lnTo>
                    <a:pt x="1381" y="1132"/>
                  </a:lnTo>
                  <a:lnTo>
                    <a:pt x="1374" y="1128"/>
                  </a:lnTo>
                  <a:lnTo>
                    <a:pt x="1372" y="1126"/>
                  </a:lnTo>
                  <a:lnTo>
                    <a:pt x="1370" y="1124"/>
                  </a:lnTo>
                  <a:lnTo>
                    <a:pt x="1370" y="1124"/>
                  </a:lnTo>
                  <a:lnTo>
                    <a:pt x="1368" y="1117"/>
                  </a:lnTo>
                  <a:lnTo>
                    <a:pt x="1366" y="1113"/>
                  </a:lnTo>
                  <a:lnTo>
                    <a:pt x="1366" y="1111"/>
                  </a:lnTo>
                  <a:lnTo>
                    <a:pt x="1368" y="1104"/>
                  </a:lnTo>
                  <a:lnTo>
                    <a:pt x="1368" y="1104"/>
                  </a:lnTo>
                  <a:lnTo>
                    <a:pt x="1370" y="1098"/>
                  </a:lnTo>
                  <a:lnTo>
                    <a:pt x="1370" y="1096"/>
                  </a:lnTo>
                  <a:lnTo>
                    <a:pt x="1366" y="1096"/>
                  </a:lnTo>
                  <a:lnTo>
                    <a:pt x="1359" y="1098"/>
                  </a:lnTo>
                  <a:lnTo>
                    <a:pt x="1359" y="1098"/>
                  </a:lnTo>
                  <a:lnTo>
                    <a:pt x="1355" y="1100"/>
                  </a:lnTo>
                  <a:lnTo>
                    <a:pt x="1353" y="1098"/>
                  </a:lnTo>
                  <a:lnTo>
                    <a:pt x="1353" y="1096"/>
                  </a:lnTo>
                  <a:lnTo>
                    <a:pt x="1359" y="1092"/>
                  </a:lnTo>
                  <a:lnTo>
                    <a:pt x="1359" y="1092"/>
                  </a:lnTo>
                  <a:lnTo>
                    <a:pt x="1366" y="1088"/>
                  </a:lnTo>
                  <a:lnTo>
                    <a:pt x="1374" y="1085"/>
                  </a:lnTo>
                  <a:lnTo>
                    <a:pt x="1376" y="1081"/>
                  </a:lnTo>
                  <a:lnTo>
                    <a:pt x="1378" y="1079"/>
                  </a:lnTo>
                  <a:lnTo>
                    <a:pt x="1378" y="1075"/>
                  </a:lnTo>
                  <a:lnTo>
                    <a:pt x="1376" y="1068"/>
                  </a:lnTo>
                  <a:lnTo>
                    <a:pt x="1376" y="1068"/>
                  </a:lnTo>
                  <a:lnTo>
                    <a:pt x="1370" y="1064"/>
                  </a:lnTo>
                  <a:lnTo>
                    <a:pt x="1361" y="1062"/>
                  </a:lnTo>
                  <a:lnTo>
                    <a:pt x="1351" y="1064"/>
                  </a:lnTo>
                  <a:lnTo>
                    <a:pt x="1338" y="1066"/>
                  </a:lnTo>
                  <a:lnTo>
                    <a:pt x="1315" y="1073"/>
                  </a:lnTo>
                  <a:lnTo>
                    <a:pt x="1298" y="1081"/>
                  </a:lnTo>
                  <a:lnTo>
                    <a:pt x="1298" y="1081"/>
                  </a:lnTo>
                  <a:lnTo>
                    <a:pt x="1287" y="1090"/>
                  </a:lnTo>
                  <a:lnTo>
                    <a:pt x="1277" y="1100"/>
                  </a:lnTo>
                  <a:lnTo>
                    <a:pt x="1266" y="1111"/>
                  </a:lnTo>
                  <a:lnTo>
                    <a:pt x="1264" y="1113"/>
                  </a:lnTo>
                  <a:lnTo>
                    <a:pt x="1260" y="1115"/>
                  </a:lnTo>
                  <a:lnTo>
                    <a:pt x="1260" y="1115"/>
                  </a:lnTo>
                  <a:lnTo>
                    <a:pt x="1258" y="1113"/>
                  </a:lnTo>
                  <a:lnTo>
                    <a:pt x="1258" y="1113"/>
                  </a:lnTo>
                  <a:lnTo>
                    <a:pt x="1264" y="1107"/>
                  </a:lnTo>
                  <a:lnTo>
                    <a:pt x="1277" y="1096"/>
                  </a:lnTo>
                  <a:lnTo>
                    <a:pt x="1277" y="1096"/>
                  </a:lnTo>
                  <a:lnTo>
                    <a:pt x="1277" y="1092"/>
                  </a:lnTo>
                  <a:lnTo>
                    <a:pt x="1277" y="1090"/>
                  </a:lnTo>
                  <a:lnTo>
                    <a:pt x="1277" y="1088"/>
                  </a:lnTo>
                  <a:lnTo>
                    <a:pt x="1279" y="1088"/>
                  </a:lnTo>
                  <a:lnTo>
                    <a:pt x="1279" y="1088"/>
                  </a:lnTo>
                  <a:lnTo>
                    <a:pt x="1281" y="1088"/>
                  </a:lnTo>
                  <a:lnTo>
                    <a:pt x="1283" y="1085"/>
                  </a:lnTo>
                  <a:lnTo>
                    <a:pt x="1292" y="1079"/>
                  </a:lnTo>
                  <a:lnTo>
                    <a:pt x="1298" y="1071"/>
                  </a:lnTo>
                  <a:lnTo>
                    <a:pt x="1304" y="1064"/>
                  </a:lnTo>
                  <a:lnTo>
                    <a:pt x="1304" y="1064"/>
                  </a:lnTo>
                  <a:lnTo>
                    <a:pt x="1311" y="1062"/>
                  </a:lnTo>
                  <a:lnTo>
                    <a:pt x="1317" y="1060"/>
                  </a:lnTo>
                  <a:lnTo>
                    <a:pt x="1321" y="1060"/>
                  </a:lnTo>
                  <a:lnTo>
                    <a:pt x="1323" y="1058"/>
                  </a:lnTo>
                  <a:lnTo>
                    <a:pt x="1323" y="1058"/>
                  </a:lnTo>
                  <a:lnTo>
                    <a:pt x="1328" y="1052"/>
                  </a:lnTo>
                  <a:lnTo>
                    <a:pt x="1336" y="1043"/>
                  </a:lnTo>
                  <a:lnTo>
                    <a:pt x="1336" y="1043"/>
                  </a:lnTo>
                  <a:lnTo>
                    <a:pt x="1342" y="1041"/>
                  </a:lnTo>
                  <a:lnTo>
                    <a:pt x="1355" y="1039"/>
                  </a:lnTo>
                  <a:lnTo>
                    <a:pt x="1391" y="1037"/>
                  </a:lnTo>
                  <a:lnTo>
                    <a:pt x="1448" y="1037"/>
                  </a:lnTo>
                  <a:lnTo>
                    <a:pt x="1448" y="1037"/>
                  </a:lnTo>
                  <a:lnTo>
                    <a:pt x="1457" y="1035"/>
                  </a:lnTo>
                  <a:lnTo>
                    <a:pt x="1465" y="1030"/>
                  </a:lnTo>
                  <a:lnTo>
                    <a:pt x="1474" y="1024"/>
                  </a:lnTo>
                  <a:lnTo>
                    <a:pt x="1480" y="1018"/>
                  </a:lnTo>
                  <a:lnTo>
                    <a:pt x="1480" y="1018"/>
                  </a:lnTo>
                  <a:lnTo>
                    <a:pt x="1484" y="1013"/>
                  </a:lnTo>
                  <a:lnTo>
                    <a:pt x="1489" y="1011"/>
                  </a:lnTo>
                  <a:lnTo>
                    <a:pt x="1503" y="1011"/>
                  </a:lnTo>
                  <a:lnTo>
                    <a:pt x="1503" y="1011"/>
                  </a:lnTo>
                  <a:lnTo>
                    <a:pt x="1512" y="1009"/>
                  </a:lnTo>
                  <a:lnTo>
                    <a:pt x="1518" y="1005"/>
                  </a:lnTo>
                  <a:lnTo>
                    <a:pt x="1529" y="994"/>
                  </a:lnTo>
                  <a:lnTo>
                    <a:pt x="1529" y="994"/>
                  </a:lnTo>
                  <a:lnTo>
                    <a:pt x="1533" y="992"/>
                  </a:lnTo>
                  <a:lnTo>
                    <a:pt x="1533" y="990"/>
                  </a:lnTo>
                  <a:lnTo>
                    <a:pt x="1531" y="988"/>
                  </a:lnTo>
                  <a:lnTo>
                    <a:pt x="1527" y="988"/>
                  </a:lnTo>
                  <a:lnTo>
                    <a:pt x="1527" y="988"/>
                  </a:lnTo>
                  <a:lnTo>
                    <a:pt x="1520" y="986"/>
                  </a:lnTo>
                  <a:lnTo>
                    <a:pt x="1520" y="984"/>
                  </a:lnTo>
                  <a:lnTo>
                    <a:pt x="1522" y="982"/>
                  </a:lnTo>
                  <a:lnTo>
                    <a:pt x="1522" y="982"/>
                  </a:lnTo>
                  <a:lnTo>
                    <a:pt x="1527" y="982"/>
                  </a:lnTo>
                  <a:lnTo>
                    <a:pt x="1529" y="979"/>
                  </a:lnTo>
                  <a:lnTo>
                    <a:pt x="1533" y="971"/>
                  </a:lnTo>
                  <a:lnTo>
                    <a:pt x="1533" y="971"/>
                  </a:lnTo>
                  <a:lnTo>
                    <a:pt x="1533" y="969"/>
                  </a:lnTo>
                  <a:lnTo>
                    <a:pt x="1533" y="967"/>
                  </a:lnTo>
                  <a:lnTo>
                    <a:pt x="1529" y="962"/>
                  </a:lnTo>
                  <a:lnTo>
                    <a:pt x="1525" y="958"/>
                  </a:lnTo>
                  <a:lnTo>
                    <a:pt x="1525" y="958"/>
                  </a:lnTo>
                  <a:lnTo>
                    <a:pt x="1520" y="956"/>
                  </a:lnTo>
                  <a:lnTo>
                    <a:pt x="1518" y="954"/>
                  </a:lnTo>
                  <a:lnTo>
                    <a:pt x="1514" y="956"/>
                  </a:lnTo>
                  <a:lnTo>
                    <a:pt x="1510" y="958"/>
                  </a:lnTo>
                  <a:lnTo>
                    <a:pt x="1505" y="960"/>
                  </a:lnTo>
                  <a:lnTo>
                    <a:pt x="1505" y="960"/>
                  </a:lnTo>
                  <a:lnTo>
                    <a:pt x="1503" y="960"/>
                  </a:lnTo>
                  <a:lnTo>
                    <a:pt x="1501" y="958"/>
                  </a:lnTo>
                  <a:lnTo>
                    <a:pt x="1503" y="954"/>
                  </a:lnTo>
                  <a:lnTo>
                    <a:pt x="1505" y="950"/>
                  </a:lnTo>
                  <a:lnTo>
                    <a:pt x="1505" y="948"/>
                  </a:lnTo>
                  <a:lnTo>
                    <a:pt x="1503" y="946"/>
                  </a:lnTo>
                  <a:lnTo>
                    <a:pt x="1503" y="946"/>
                  </a:lnTo>
                  <a:lnTo>
                    <a:pt x="1497" y="946"/>
                  </a:lnTo>
                  <a:lnTo>
                    <a:pt x="1491" y="946"/>
                  </a:lnTo>
                  <a:lnTo>
                    <a:pt x="1482" y="948"/>
                  </a:lnTo>
                  <a:lnTo>
                    <a:pt x="1476" y="952"/>
                  </a:lnTo>
                  <a:lnTo>
                    <a:pt x="1476" y="952"/>
                  </a:lnTo>
                  <a:lnTo>
                    <a:pt x="1469" y="956"/>
                  </a:lnTo>
                  <a:lnTo>
                    <a:pt x="1467" y="956"/>
                  </a:lnTo>
                  <a:lnTo>
                    <a:pt x="1463" y="956"/>
                  </a:lnTo>
                  <a:lnTo>
                    <a:pt x="1459" y="960"/>
                  </a:lnTo>
                  <a:lnTo>
                    <a:pt x="1459" y="960"/>
                  </a:lnTo>
                  <a:lnTo>
                    <a:pt x="1455" y="962"/>
                  </a:lnTo>
                  <a:lnTo>
                    <a:pt x="1453" y="960"/>
                  </a:lnTo>
                  <a:lnTo>
                    <a:pt x="1453" y="956"/>
                  </a:lnTo>
                  <a:lnTo>
                    <a:pt x="1455" y="954"/>
                  </a:lnTo>
                  <a:lnTo>
                    <a:pt x="1455" y="954"/>
                  </a:lnTo>
                  <a:lnTo>
                    <a:pt x="1457" y="952"/>
                  </a:lnTo>
                  <a:lnTo>
                    <a:pt x="1459" y="952"/>
                  </a:lnTo>
                  <a:lnTo>
                    <a:pt x="1463" y="952"/>
                  </a:lnTo>
                  <a:lnTo>
                    <a:pt x="1465" y="950"/>
                  </a:lnTo>
                  <a:lnTo>
                    <a:pt x="1465" y="950"/>
                  </a:lnTo>
                  <a:lnTo>
                    <a:pt x="1467" y="948"/>
                  </a:lnTo>
                  <a:lnTo>
                    <a:pt x="1472" y="946"/>
                  </a:lnTo>
                  <a:lnTo>
                    <a:pt x="1476" y="946"/>
                  </a:lnTo>
                  <a:lnTo>
                    <a:pt x="1480" y="943"/>
                  </a:lnTo>
                  <a:lnTo>
                    <a:pt x="1480" y="943"/>
                  </a:lnTo>
                  <a:lnTo>
                    <a:pt x="1486" y="939"/>
                  </a:lnTo>
                  <a:lnTo>
                    <a:pt x="1493" y="939"/>
                  </a:lnTo>
                  <a:lnTo>
                    <a:pt x="1497" y="937"/>
                  </a:lnTo>
                  <a:lnTo>
                    <a:pt x="1501" y="935"/>
                  </a:lnTo>
                  <a:lnTo>
                    <a:pt x="1501" y="935"/>
                  </a:lnTo>
                  <a:lnTo>
                    <a:pt x="1501" y="933"/>
                  </a:lnTo>
                  <a:lnTo>
                    <a:pt x="1499" y="929"/>
                  </a:lnTo>
                  <a:lnTo>
                    <a:pt x="1493" y="926"/>
                  </a:lnTo>
                  <a:lnTo>
                    <a:pt x="1489" y="926"/>
                  </a:lnTo>
                  <a:lnTo>
                    <a:pt x="1489" y="926"/>
                  </a:lnTo>
                  <a:lnTo>
                    <a:pt x="1482" y="926"/>
                  </a:lnTo>
                  <a:lnTo>
                    <a:pt x="1476" y="922"/>
                  </a:lnTo>
                  <a:lnTo>
                    <a:pt x="1472" y="920"/>
                  </a:lnTo>
                  <a:lnTo>
                    <a:pt x="1469" y="918"/>
                  </a:lnTo>
                  <a:lnTo>
                    <a:pt x="1467" y="920"/>
                  </a:lnTo>
                  <a:lnTo>
                    <a:pt x="1467" y="920"/>
                  </a:lnTo>
                  <a:lnTo>
                    <a:pt x="1465" y="920"/>
                  </a:lnTo>
                  <a:lnTo>
                    <a:pt x="1463" y="918"/>
                  </a:lnTo>
                  <a:lnTo>
                    <a:pt x="1461" y="916"/>
                  </a:lnTo>
                  <a:lnTo>
                    <a:pt x="1457" y="918"/>
                  </a:lnTo>
                  <a:lnTo>
                    <a:pt x="1457" y="918"/>
                  </a:lnTo>
                  <a:lnTo>
                    <a:pt x="1453" y="918"/>
                  </a:lnTo>
                  <a:lnTo>
                    <a:pt x="1448" y="918"/>
                  </a:lnTo>
                  <a:lnTo>
                    <a:pt x="1446" y="914"/>
                  </a:lnTo>
                  <a:lnTo>
                    <a:pt x="1444" y="909"/>
                  </a:lnTo>
                  <a:lnTo>
                    <a:pt x="1444" y="909"/>
                  </a:lnTo>
                  <a:lnTo>
                    <a:pt x="1440" y="903"/>
                  </a:lnTo>
                  <a:lnTo>
                    <a:pt x="1431" y="895"/>
                  </a:lnTo>
                  <a:lnTo>
                    <a:pt x="1423" y="890"/>
                  </a:lnTo>
                  <a:lnTo>
                    <a:pt x="1414" y="886"/>
                  </a:lnTo>
                  <a:lnTo>
                    <a:pt x="1414" y="886"/>
                  </a:lnTo>
                  <a:lnTo>
                    <a:pt x="1410" y="884"/>
                  </a:lnTo>
                  <a:lnTo>
                    <a:pt x="1408" y="880"/>
                  </a:lnTo>
                  <a:lnTo>
                    <a:pt x="1412" y="880"/>
                  </a:lnTo>
                  <a:lnTo>
                    <a:pt x="1417" y="882"/>
                  </a:lnTo>
                  <a:lnTo>
                    <a:pt x="1417" y="882"/>
                  </a:lnTo>
                  <a:lnTo>
                    <a:pt x="1421" y="882"/>
                  </a:lnTo>
                  <a:lnTo>
                    <a:pt x="1425" y="880"/>
                  </a:lnTo>
                  <a:lnTo>
                    <a:pt x="1429" y="873"/>
                  </a:lnTo>
                  <a:lnTo>
                    <a:pt x="1429" y="873"/>
                  </a:lnTo>
                  <a:lnTo>
                    <a:pt x="1431" y="869"/>
                  </a:lnTo>
                  <a:lnTo>
                    <a:pt x="1429" y="867"/>
                  </a:lnTo>
                  <a:lnTo>
                    <a:pt x="1423" y="865"/>
                  </a:lnTo>
                  <a:lnTo>
                    <a:pt x="1423" y="865"/>
                  </a:lnTo>
                  <a:lnTo>
                    <a:pt x="1421" y="865"/>
                  </a:lnTo>
                  <a:lnTo>
                    <a:pt x="1421" y="861"/>
                  </a:lnTo>
                  <a:lnTo>
                    <a:pt x="1421" y="857"/>
                  </a:lnTo>
                  <a:lnTo>
                    <a:pt x="1421" y="857"/>
                  </a:lnTo>
                  <a:lnTo>
                    <a:pt x="1419" y="852"/>
                  </a:lnTo>
                  <a:lnTo>
                    <a:pt x="1417" y="848"/>
                  </a:lnTo>
                  <a:lnTo>
                    <a:pt x="1412" y="846"/>
                  </a:lnTo>
                  <a:lnTo>
                    <a:pt x="1410" y="842"/>
                  </a:lnTo>
                  <a:lnTo>
                    <a:pt x="1410" y="842"/>
                  </a:lnTo>
                  <a:lnTo>
                    <a:pt x="1408" y="840"/>
                  </a:lnTo>
                  <a:lnTo>
                    <a:pt x="1406" y="837"/>
                  </a:lnTo>
                  <a:lnTo>
                    <a:pt x="1404" y="835"/>
                  </a:lnTo>
                  <a:lnTo>
                    <a:pt x="1402" y="833"/>
                  </a:lnTo>
                  <a:lnTo>
                    <a:pt x="1402" y="833"/>
                  </a:lnTo>
                  <a:lnTo>
                    <a:pt x="1402" y="829"/>
                  </a:lnTo>
                  <a:lnTo>
                    <a:pt x="1400" y="827"/>
                  </a:lnTo>
                  <a:lnTo>
                    <a:pt x="1397" y="823"/>
                  </a:lnTo>
                  <a:lnTo>
                    <a:pt x="1395" y="818"/>
                  </a:lnTo>
                  <a:lnTo>
                    <a:pt x="1395" y="818"/>
                  </a:lnTo>
                  <a:lnTo>
                    <a:pt x="1393" y="814"/>
                  </a:lnTo>
                  <a:lnTo>
                    <a:pt x="1389" y="810"/>
                  </a:lnTo>
                  <a:lnTo>
                    <a:pt x="1385" y="804"/>
                  </a:lnTo>
                  <a:lnTo>
                    <a:pt x="1383" y="799"/>
                  </a:lnTo>
                  <a:lnTo>
                    <a:pt x="1383" y="799"/>
                  </a:lnTo>
                  <a:lnTo>
                    <a:pt x="1383" y="795"/>
                  </a:lnTo>
                  <a:lnTo>
                    <a:pt x="1381" y="791"/>
                  </a:lnTo>
                  <a:lnTo>
                    <a:pt x="1374" y="782"/>
                  </a:lnTo>
                  <a:lnTo>
                    <a:pt x="1374" y="782"/>
                  </a:lnTo>
                  <a:lnTo>
                    <a:pt x="1372" y="780"/>
                  </a:lnTo>
                  <a:lnTo>
                    <a:pt x="1370" y="780"/>
                  </a:lnTo>
                  <a:lnTo>
                    <a:pt x="1366" y="789"/>
                  </a:lnTo>
                  <a:lnTo>
                    <a:pt x="1366" y="789"/>
                  </a:lnTo>
                  <a:lnTo>
                    <a:pt x="1364" y="795"/>
                  </a:lnTo>
                  <a:lnTo>
                    <a:pt x="1361" y="797"/>
                  </a:lnTo>
                  <a:lnTo>
                    <a:pt x="1357" y="799"/>
                  </a:lnTo>
                  <a:lnTo>
                    <a:pt x="1359" y="801"/>
                  </a:lnTo>
                  <a:lnTo>
                    <a:pt x="1359" y="801"/>
                  </a:lnTo>
                  <a:lnTo>
                    <a:pt x="1361" y="806"/>
                  </a:lnTo>
                  <a:lnTo>
                    <a:pt x="1359" y="808"/>
                  </a:lnTo>
                  <a:lnTo>
                    <a:pt x="1355" y="812"/>
                  </a:lnTo>
                  <a:lnTo>
                    <a:pt x="1355" y="812"/>
                  </a:lnTo>
                  <a:lnTo>
                    <a:pt x="1355" y="814"/>
                  </a:lnTo>
                  <a:lnTo>
                    <a:pt x="1355" y="818"/>
                  </a:lnTo>
                  <a:lnTo>
                    <a:pt x="1355" y="820"/>
                  </a:lnTo>
                  <a:lnTo>
                    <a:pt x="1353" y="820"/>
                  </a:lnTo>
                  <a:lnTo>
                    <a:pt x="1353" y="820"/>
                  </a:lnTo>
                  <a:lnTo>
                    <a:pt x="1349" y="823"/>
                  </a:lnTo>
                  <a:lnTo>
                    <a:pt x="1349" y="827"/>
                  </a:lnTo>
                  <a:lnTo>
                    <a:pt x="1347" y="829"/>
                  </a:lnTo>
                  <a:lnTo>
                    <a:pt x="1347" y="829"/>
                  </a:lnTo>
                  <a:lnTo>
                    <a:pt x="1347" y="829"/>
                  </a:lnTo>
                  <a:lnTo>
                    <a:pt x="1342" y="825"/>
                  </a:lnTo>
                  <a:lnTo>
                    <a:pt x="1340" y="825"/>
                  </a:lnTo>
                  <a:lnTo>
                    <a:pt x="1336" y="827"/>
                  </a:lnTo>
                  <a:lnTo>
                    <a:pt x="1336" y="829"/>
                  </a:lnTo>
                  <a:lnTo>
                    <a:pt x="1336" y="829"/>
                  </a:lnTo>
                  <a:lnTo>
                    <a:pt x="1334" y="833"/>
                  </a:lnTo>
                  <a:lnTo>
                    <a:pt x="1328" y="837"/>
                  </a:lnTo>
                  <a:lnTo>
                    <a:pt x="1323" y="840"/>
                  </a:lnTo>
                  <a:lnTo>
                    <a:pt x="1317" y="840"/>
                  </a:lnTo>
                  <a:lnTo>
                    <a:pt x="1317" y="840"/>
                  </a:lnTo>
                  <a:lnTo>
                    <a:pt x="1315" y="837"/>
                  </a:lnTo>
                  <a:lnTo>
                    <a:pt x="1313" y="835"/>
                  </a:lnTo>
                  <a:lnTo>
                    <a:pt x="1311" y="831"/>
                  </a:lnTo>
                  <a:lnTo>
                    <a:pt x="1309" y="833"/>
                  </a:lnTo>
                  <a:lnTo>
                    <a:pt x="1309" y="833"/>
                  </a:lnTo>
                  <a:lnTo>
                    <a:pt x="1306" y="831"/>
                  </a:lnTo>
                  <a:lnTo>
                    <a:pt x="1304" y="829"/>
                  </a:lnTo>
                  <a:lnTo>
                    <a:pt x="1302" y="825"/>
                  </a:lnTo>
                  <a:lnTo>
                    <a:pt x="1298" y="823"/>
                  </a:lnTo>
                  <a:lnTo>
                    <a:pt x="1298" y="823"/>
                  </a:lnTo>
                  <a:lnTo>
                    <a:pt x="1289" y="823"/>
                  </a:lnTo>
                  <a:lnTo>
                    <a:pt x="1287" y="820"/>
                  </a:lnTo>
                  <a:lnTo>
                    <a:pt x="1287" y="816"/>
                  </a:lnTo>
                  <a:lnTo>
                    <a:pt x="1287" y="816"/>
                  </a:lnTo>
                  <a:lnTo>
                    <a:pt x="1287" y="814"/>
                  </a:lnTo>
                  <a:lnTo>
                    <a:pt x="1283" y="810"/>
                  </a:lnTo>
                  <a:lnTo>
                    <a:pt x="1281" y="808"/>
                  </a:lnTo>
                  <a:lnTo>
                    <a:pt x="1281" y="806"/>
                  </a:lnTo>
                  <a:lnTo>
                    <a:pt x="1281" y="806"/>
                  </a:lnTo>
                  <a:lnTo>
                    <a:pt x="1281" y="806"/>
                  </a:lnTo>
                  <a:lnTo>
                    <a:pt x="1283" y="801"/>
                  </a:lnTo>
                  <a:lnTo>
                    <a:pt x="1283" y="797"/>
                  </a:lnTo>
                  <a:lnTo>
                    <a:pt x="1279" y="784"/>
                  </a:lnTo>
                  <a:lnTo>
                    <a:pt x="1279" y="784"/>
                  </a:lnTo>
                  <a:lnTo>
                    <a:pt x="1279" y="778"/>
                  </a:lnTo>
                  <a:lnTo>
                    <a:pt x="1281" y="774"/>
                  </a:lnTo>
                  <a:lnTo>
                    <a:pt x="1283" y="772"/>
                  </a:lnTo>
                  <a:lnTo>
                    <a:pt x="1285" y="770"/>
                  </a:lnTo>
                  <a:lnTo>
                    <a:pt x="1285" y="770"/>
                  </a:lnTo>
                  <a:lnTo>
                    <a:pt x="1285" y="767"/>
                  </a:lnTo>
                  <a:lnTo>
                    <a:pt x="1283" y="767"/>
                  </a:lnTo>
                  <a:lnTo>
                    <a:pt x="1275" y="770"/>
                  </a:lnTo>
                  <a:lnTo>
                    <a:pt x="1275" y="770"/>
                  </a:lnTo>
                  <a:lnTo>
                    <a:pt x="1273" y="770"/>
                  </a:lnTo>
                  <a:lnTo>
                    <a:pt x="1270" y="767"/>
                  </a:lnTo>
                  <a:lnTo>
                    <a:pt x="1268" y="765"/>
                  </a:lnTo>
                  <a:lnTo>
                    <a:pt x="1266" y="765"/>
                  </a:lnTo>
                  <a:lnTo>
                    <a:pt x="1266" y="765"/>
                  </a:lnTo>
                  <a:lnTo>
                    <a:pt x="1253" y="763"/>
                  </a:lnTo>
                  <a:lnTo>
                    <a:pt x="1247" y="761"/>
                  </a:lnTo>
                  <a:lnTo>
                    <a:pt x="1245" y="759"/>
                  </a:lnTo>
                  <a:lnTo>
                    <a:pt x="1245" y="757"/>
                  </a:lnTo>
                  <a:lnTo>
                    <a:pt x="1245" y="757"/>
                  </a:lnTo>
                  <a:lnTo>
                    <a:pt x="1243" y="755"/>
                  </a:lnTo>
                  <a:lnTo>
                    <a:pt x="1241" y="753"/>
                  </a:lnTo>
                  <a:lnTo>
                    <a:pt x="1239" y="751"/>
                  </a:lnTo>
                  <a:lnTo>
                    <a:pt x="1237" y="746"/>
                  </a:lnTo>
                  <a:lnTo>
                    <a:pt x="1237" y="746"/>
                  </a:lnTo>
                  <a:lnTo>
                    <a:pt x="1234" y="744"/>
                  </a:lnTo>
                  <a:lnTo>
                    <a:pt x="1230" y="744"/>
                  </a:lnTo>
                  <a:lnTo>
                    <a:pt x="1228" y="742"/>
                  </a:lnTo>
                  <a:lnTo>
                    <a:pt x="1228" y="740"/>
                  </a:lnTo>
                  <a:lnTo>
                    <a:pt x="1228" y="740"/>
                  </a:lnTo>
                  <a:lnTo>
                    <a:pt x="1226" y="736"/>
                  </a:lnTo>
                  <a:lnTo>
                    <a:pt x="1220" y="734"/>
                  </a:lnTo>
                  <a:lnTo>
                    <a:pt x="1220" y="734"/>
                  </a:lnTo>
                  <a:lnTo>
                    <a:pt x="1217" y="734"/>
                  </a:lnTo>
                  <a:lnTo>
                    <a:pt x="1213" y="731"/>
                  </a:lnTo>
                  <a:lnTo>
                    <a:pt x="1211" y="729"/>
                  </a:lnTo>
                  <a:lnTo>
                    <a:pt x="1207" y="727"/>
                  </a:lnTo>
                  <a:lnTo>
                    <a:pt x="1207" y="727"/>
                  </a:lnTo>
                  <a:lnTo>
                    <a:pt x="1203" y="727"/>
                  </a:lnTo>
                  <a:lnTo>
                    <a:pt x="1196" y="729"/>
                  </a:lnTo>
                  <a:lnTo>
                    <a:pt x="1190" y="734"/>
                  </a:lnTo>
                  <a:lnTo>
                    <a:pt x="1190" y="734"/>
                  </a:lnTo>
                  <a:lnTo>
                    <a:pt x="1186" y="734"/>
                  </a:lnTo>
                  <a:lnTo>
                    <a:pt x="1181" y="731"/>
                  </a:lnTo>
                  <a:lnTo>
                    <a:pt x="1177" y="729"/>
                  </a:lnTo>
                  <a:lnTo>
                    <a:pt x="1173" y="731"/>
                  </a:lnTo>
                  <a:lnTo>
                    <a:pt x="1173" y="731"/>
                  </a:lnTo>
                  <a:lnTo>
                    <a:pt x="1171" y="731"/>
                  </a:lnTo>
                  <a:lnTo>
                    <a:pt x="1169" y="729"/>
                  </a:lnTo>
                  <a:lnTo>
                    <a:pt x="1158" y="725"/>
                  </a:lnTo>
                  <a:lnTo>
                    <a:pt x="1158" y="725"/>
                  </a:lnTo>
                  <a:lnTo>
                    <a:pt x="1143" y="723"/>
                  </a:lnTo>
                  <a:lnTo>
                    <a:pt x="1137" y="723"/>
                  </a:lnTo>
                  <a:lnTo>
                    <a:pt x="1135" y="725"/>
                  </a:lnTo>
                  <a:lnTo>
                    <a:pt x="1135" y="725"/>
                  </a:lnTo>
                  <a:lnTo>
                    <a:pt x="1133" y="727"/>
                  </a:lnTo>
                  <a:lnTo>
                    <a:pt x="1131" y="731"/>
                  </a:lnTo>
                  <a:lnTo>
                    <a:pt x="1129" y="734"/>
                  </a:lnTo>
                  <a:lnTo>
                    <a:pt x="1129" y="738"/>
                  </a:lnTo>
                  <a:lnTo>
                    <a:pt x="1129" y="738"/>
                  </a:lnTo>
                  <a:lnTo>
                    <a:pt x="1131" y="744"/>
                  </a:lnTo>
                  <a:lnTo>
                    <a:pt x="1133" y="746"/>
                  </a:lnTo>
                  <a:lnTo>
                    <a:pt x="1137" y="748"/>
                  </a:lnTo>
                  <a:lnTo>
                    <a:pt x="1139" y="751"/>
                  </a:lnTo>
                  <a:lnTo>
                    <a:pt x="1139" y="751"/>
                  </a:lnTo>
                  <a:lnTo>
                    <a:pt x="1139" y="755"/>
                  </a:lnTo>
                  <a:lnTo>
                    <a:pt x="1137" y="755"/>
                  </a:lnTo>
                  <a:lnTo>
                    <a:pt x="1137" y="757"/>
                  </a:lnTo>
                  <a:lnTo>
                    <a:pt x="1135" y="759"/>
                  </a:lnTo>
                  <a:lnTo>
                    <a:pt x="1135" y="759"/>
                  </a:lnTo>
                  <a:lnTo>
                    <a:pt x="1135" y="763"/>
                  </a:lnTo>
                  <a:lnTo>
                    <a:pt x="1133" y="765"/>
                  </a:lnTo>
                  <a:lnTo>
                    <a:pt x="1131" y="765"/>
                  </a:lnTo>
                  <a:lnTo>
                    <a:pt x="1129" y="767"/>
                  </a:lnTo>
                  <a:lnTo>
                    <a:pt x="1129" y="767"/>
                  </a:lnTo>
                  <a:lnTo>
                    <a:pt x="1131" y="770"/>
                  </a:lnTo>
                  <a:lnTo>
                    <a:pt x="1131" y="772"/>
                  </a:lnTo>
                  <a:lnTo>
                    <a:pt x="1133" y="774"/>
                  </a:lnTo>
                  <a:lnTo>
                    <a:pt x="1135" y="778"/>
                  </a:lnTo>
                  <a:lnTo>
                    <a:pt x="1135" y="778"/>
                  </a:lnTo>
                  <a:lnTo>
                    <a:pt x="1139" y="784"/>
                  </a:lnTo>
                  <a:lnTo>
                    <a:pt x="1141" y="789"/>
                  </a:lnTo>
                  <a:lnTo>
                    <a:pt x="1141" y="795"/>
                  </a:lnTo>
                  <a:lnTo>
                    <a:pt x="1141" y="795"/>
                  </a:lnTo>
                  <a:lnTo>
                    <a:pt x="1141" y="799"/>
                  </a:lnTo>
                  <a:lnTo>
                    <a:pt x="1141" y="801"/>
                  </a:lnTo>
                  <a:lnTo>
                    <a:pt x="1135" y="804"/>
                  </a:lnTo>
                  <a:lnTo>
                    <a:pt x="1135" y="804"/>
                  </a:lnTo>
                  <a:lnTo>
                    <a:pt x="1133" y="804"/>
                  </a:lnTo>
                  <a:lnTo>
                    <a:pt x="1133" y="808"/>
                  </a:lnTo>
                  <a:lnTo>
                    <a:pt x="1133" y="810"/>
                  </a:lnTo>
                  <a:lnTo>
                    <a:pt x="1131" y="816"/>
                  </a:lnTo>
                  <a:lnTo>
                    <a:pt x="1131" y="816"/>
                  </a:lnTo>
                  <a:lnTo>
                    <a:pt x="1122" y="825"/>
                  </a:lnTo>
                  <a:lnTo>
                    <a:pt x="1122" y="829"/>
                  </a:lnTo>
                  <a:lnTo>
                    <a:pt x="1124" y="833"/>
                  </a:lnTo>
                  <a:lnTo>
                    <a:pt x="1124" y="833"/>
                  </a:lnTo>
                  <a:lnTo>
                    <a:pt x="1137" y="840"/>
                  </a:lnTo>
                  <a:lnTo>
                    <a:pt x="1145" y="846"/>
                  </a:lnTo>
                  <a:lnTo>
                    <a:pt x="1150" y="854"/>
                  </a:lnTo>
                  <a:lnTo>
                    <a:pt x="1150" y="854"/>
                  </a:lnTo>
                  <a:lnTo>
                    <a:pt x="1154" y="863"/>
                  </a:lnTo>
                  <a:lnTo>
                    <a:pt x="1156" y="873"/>
                  </a:lnTo>
                  <a:lnTo>
                    <a:pt x="1154" y="893"/>
                  </a:lnTo>
                  <a:lnTo>
                    <a:pt x="1154" y="893"/>
                  </a:lnTo>
                  <a:lnTo>
                    <a:pt x="1152" y="901"/>
                  </a:lnTo>
                  <a:lnTo>
                    <a:pt x="1145" y="905"/>
                  </a:lnTo>
                  <a:lnTo>
                    <a:pt x="1137" y="912"/>
                  </a:lnTo>
                  <a:lnTo>
                    <a:pt x="1129" y="918"/>
                  </a:lnTo>
                  <a:lnTo>
                    <a:pt x="1129" y="918"/>
                  </a:lnTo>
                  <a:lnTo>
                    <a:pt x="1122" y="924"/>
                  </a:lnTo>
                  <a:lnTo>
                    <a:pt x="1116" y="926"/>
                  </a:lnTo>
                  <a:lnTo>
                    <a:pt x="1105" y="926"/>
                  </a:lnTo>
                  <a:lnTo>
                    <a:pt x="1105" y="926"/>
                  </a:lnTo>
                  <a:lnTo>
                    <a:pt x="1103" y="929"/>
                  </a:lnTo>
                  <a:lnTo>
                    <a:pt x="1103" y="933"/>
                  </a:lnTo>
                  <a:lnTo>
                    <a:pt x="1105" y="939"/>
                  </a:lnTo>
                  <a:lnTo>
                    <a:pt x="1109" y="943"/>
                  </a:lnTo>
                  <a:lnTo>
                    <a:pt x="1109" y="943"/>
                  </a:lnTo>
                  <a:lnTo>
                    <a:pt x="1112" y="950"/>
                  </a:lnTo>
                  <a:lnTo>
                    <a:pt x="1114" y="954"/>
                  </a:lnTo>
                  <a:lnTo>
                    <a:pt x="1112" y="956"/>
                  </a:lnTo>
                  <a:lnTo>
                    <a:pt x="1114" y="962"/>
                  </a:lnTo>
                  <a:lnTo>
                    <a:pt x="1114" y="962"/>
                  </a:lnTo>
                  <a:lnTo>
                    <a:pt x="1116" y="967"/>
                  </a:lnTo>
                  <a:lnTo>
                    <a:pt x="1116" y="973"/>
                  </a:lnTo>
                  <a:lnTo>
                    <a:pt x="1116" y="977"/>
                  </a:lnTo>
                  <a:lnTo>
                    <a:pt x="1120" y="984"/>
                  </a:lnTo>
                  <a:lnTo>
                    <a:pt x="1120" y="984"/>
                  </a:lnTo>
                  <a:lnTo>
                    <a:pt x="1122" y="988"/>
                  </a:lnTo>
                  <a:lnTo>
                    <a:pt x="1122" y="992"/>
                  </a:lnTo>
                  <a:lnTo>
                    <a:pt x="1116" y="999"/>
                  </a:lnTo>
                  <a:lnTo>
                    <a:pt x="1116" y="999"/>
                  </a:lnTo>
                  <a:lnTo>
                    <a:pt x="1114" y="1001"/>
                  </a:lnTo>
                  <a:lnTo>
                    <a:pt x="1114" y="1003"/>
                  </a:lnTo>
                  <a:lnTo>
                    <a:pt x="1116" y="1005"/>
                  </a:lnTo>
                  <a:lnTo>
                    <a:pt x="1118" y="1007"/>
                  </a:lnTo>
                  <a:lnTo>
                    <a:pt x="1118" y="1007"/>
                  </a:lnTo>
                  <a:lnTo>
                    <a:pt x="1118" y="1011"/>
                  </a:lnTo>
                  <a:lnTo>
                    <a:pt x="1116" y="1011"/>
                  </a:lnTo>
                  <a:lnTo>
                    <a:pt x="1109" y="1007"/>
                  </a:lnTo>
                  <a:lnTo>
                    <a:pt x="1109" y="1007"/>
                  </a:lnTo>
                  <a:lnTo>
                    <a:pt x="1105" y="1007"/>
                  </a:lnTo>
                  <a:lnTo>
                    <a:pt x="1103" y="1009"/>
                  </a:lnTo>
                  <a:lnTo>
                    <a:pt x="1101" y="1018"/>
                  </a:lnTo>
                  <a:lnTo>
                    <a:pt x="1101" y="1018"/>
                  </a:lnTo>
                  <a:lnTo>
                    <a:pt x="1099" y="1020"/>
                  </a:lnTo>
                  <a:lnTo>
                    <a:pt x="1099" y="1020"/>
                  </a:lnTo>
                  <a:lnTo>
                    <a:pt x="1095" y="1018"/>
                  </a:lnTo>
                  <a:lnTo>
                    <a:pt x="1084" y="1011"/>
                  </a:lnTo>
                  <a:lnTo>
                    <a:pt x="1084" y="1011"/>
                  </a:lnTo>
                  <a:lnTo>
                    <a:pt x="1084" y="1011"/>
                  </a:lnTo>
                  <a:lnTo>
                    <a:pt x="1084" y="1009"/>
                  </a:lnTo>
                  <a:lnTo>
                    <a:pt x="1082" y="1005"/>
                  </a:lnTo>
                  <a:lnTo>
                    <a:pt x="1078" y="1001"/>
                  </a:lnTo>
                  <a:lnTo>
                    <a:pt x="1078" y="1001"/>
                  </a:lnTo>
                  <a:lnTo>
                    <a:pt x="1069" y="994"/>
                  </a:lnTo>
                  <a:lnTo>
                    <a:pt x="1067" y="992"/>
                  </a:lnTo>
                  <a:lnTo>
                    <a:pt x="1067" y="988"/>
                  </a:lnTo>
                  <a:lnTo>
                    <a:pt x="1067" y="988"/>
                  </a:lnTo>
                  <a:lnTo>
                    <a:pt x="1065" y="984"/>
                  </a:lnTo>
                  <a:lnTo>
                    <a:pt x="1061" y="979"/>
                  </a:lnTo>
                  <a:lnTo>
                    <a:pt x="1057" y="977"/>
                  </a:lnTo>
                  <a:lnTo>
                    <a:pt x="1054" y="971"/>
                  </a:lnTo>
                  <a:lnTo>
                    <a:pt x="1054" y="971"/>
                  </a:lnTo>
                  <a:lnTo>
                    <a:pt x="1054" y="958"/>
                  </a:lnTo>
                  <a:lnTo>
                    <a:pt x="1054" y="950"/>
                  </a:lnTo>
                  <a:lnTo>
                    <a:pt x="1052" y="946"/>
                  </a:lnTo>
                  <a:lnTo>
                    <a:pt x="1052" y="946"/>
                  </a:lnTo>
                  <a:lnTo>
                    <a:pt x="1052" y="941"/>
                  </a:lnTo>
                  <a:lnTo>
                    <a:pt x="1052" y="937"/>
                  </a:lnTo>
                  <a:lnTo>
                    <a:pt x="1054" y="931"/>
                  </a:lnTo>
                  <a:lnTo>
                    <a:pt x="1054" y="931"/>
                  </a:lnTo>
                  <a:lnTo>
                    <a:pt x="1054" y="926"/>
                  </a:lnTo>
                  <a:lnTo>
                    <a:pt x="1052" y="922"/>
                  </a:lnTo>
                  <a:lnTo>
                    <a:pt x="1050" y="920"/>
                  </a:lnTo>
                  <a:lnTo>
                    <a:pt x="1044" y="920"/>
                  </a:lnTo>
                  <a:lnTo>
                    <a:pt x="1044" y="920"/>
                  </a:lnTo>
                  <a:lnTo>
                    <a:pt x="1033" y="918"/>
                  </a:lnTo>
                  <a:lnTo>
                    <a:pt x="1018" y="918"/>
                  </a:lnTo>
                  <a:lnTo>
                    <a:pt x="1018" y="918"/>
                  </a:lnTo>
                  <a:lnTo>
                    <a:pt x="1006" y="918"/>
                  </a:lnTo>
                  <a:lnTo>
                    <a:pt x="999" y="914"/>
                  </a:lnTo>
                  <a:lnTo>
                    <a:pt x="999" y="914"/>
                  </a:lnTo>
                  <a:lnTo>
                    <a:pt x="991" y="907"/>
                  </a:lnTo>
                  <a:lnTo>
                    <a:pt x="974" y="903"/>
                  </a:lnTo>
                  <a:lnTo>
                    <a:pt x="974" y="903"/>
                  </a:lnTo>
                  <a:lnTo>
                    <a:pt x="968" y="899"/>
                  </a:lnTo>
                  <a:lnTo>
                    <a:pt x="961" y="897"/>
                  </a:lnTo>
                  <a:lnTo>
                    <a:pt x="957" y="893"/>
                  </a:lnTo>
                  <a:lnTo>
                    <a:pt x="955" y="888"/>
                  </a:lnTo>
                  <a:lnTo>
                    <a:pt x="955" y="888"/>
                  </a:lnTo>
                  <a:lnTo>
                    <a:pt x="953" y="886"/>
                  </a:lnTo>
                  <a:lnTo>
                    <a:pt x="949" y="884"/>
                  </a:lnTo>
                  <a:lnTo>
                    <a:pt x="942" y="882"/>
                  </a:lnTo>
                  <a:lnTo>
                    <a:pt x="940" y="880"/>
                  </a:lnTo>
                  <a:lnTo>
                    <a:pt x="940" y="880"/>
                  </a:lnTo>
                  <a:lnTo>
                    <a:pt x="936" y="878"/>
                  </a:lnTo>
                  <a:lnTo>
                    <a:pt x="932" y="876"/>
                  </a:lnTo>
                  <a:lnTo>
                    <a:pt x="921" y="876"/>
                  </a:lnTo>
                  <a:lnTo>
                    <a:pt x="921" y="876"/>
                  </a:lnTo>
                  <a:lnTo>
                    <a:pt x="915" y="873"/>
                  </a:lnTo>
                  <a:lnTo>
                    <a:pt x="908" y="869"/>
                  </a:lnTo>
                  <a:lnTo>
                    <a:pt x="902" y="867"/>
                  </a:lnTo>
                  <a:lnTo>
                    <a:pt x="896" y="865"/>
                  </a:lnTo>
                  <a:lnTo>
                    <a:pt x="896" y="865"/>
                  </a:lnTo>
                  <a:lnTo>
                    <a:pt x="881" y="869"/>
                  </a:lnTo>
                  <a:lnTo>
                    <a:pt x="870" y="873"/>
                  </a:lnTo>
                  <a:lnTo>
                    <a:pt x="870" y="873"/>
                  </a:lnTo>
                  <a:lnTo>
                    <a:pt x="868" y="871"/>
                  </a:lnTo>
                  <a:lnTo>
                    <a:pt x="870" y="869"/>
                  </a:lnTo>
                  <a:lnTo>
                    <a:pt x="872" y="865"/>
                  </a:lnTo>
                  <a:lnTo>
                    <a:pt x="872" y="865"/>
                  </a:lnTo>
                  <a:lnTo>
                    <a:pt x="872" y="861"/>
                  </a:lnTo>
                  <a:lnTo>
                    <a:pt x="870" y="854"/>
                  </a:lnTo>
                  <a:lnTo>
                    <a:pt x="864" y="842"/>
                  </a:lnTo>
                  <a:lnTo>
                    <a:pt x="864" y="842"/>
                  </a:lnTo>
                  <a:lnTo>
                    <a:pt x="860" y="831"/>
                  </a:lnTo>
                  <a:lnTo>
                    <a:pt x="857" y="827"/>
                  </a:lnTo>
                  <a:lnTo>
                    <a:pt x="851" y="827"/>
                  </a:lnTo>
                  <a:lnTo>
                    <a:pt x="851" y="827"/>
                  </a:lnTo>
                  <a:lnTo>
                    <a:pt x="845" y="827"/>
                  </a:lnTo>
                  <a:lnTo>
                    <a:pt x="838" y="825"/>
                  </a:lnTo>
                  <a:lnTo>
                    <a:pt x="832" y="820"/>
                  </a:lnTo>
                  <a:lnTo>
                    <a:pt x="832" y="820"/>
                  </a:lnTo>
                  <a:lnTo>
                    <a:pt x="830" y="816"/>
                  </a:lnTo>
                  <a:lnTo>
                    <a:pt x="830" y="808"/>
                  </a:lnTo>
                  <a:lnTo>
                    <a:pt x="830" y="789"/>
                  </a:lnTo>
                  <a:lnTo>
                    <a:pt x="830" y="789"/>
                  </a:lnTo>
                  <a:lnTo>
                    <a:pt x="834" y="780"/>
                  </a:lnTo>
                  <a:lnTo>
                    <a:pt x="838" y="772"/>
                  </a:lnTo>
                  <a:lnTo>
                    <a:pt x="841" y="763"/>
                  </a:lnTo>
                  <a:lnTo>
                    <a:pt x="843" y="759"/>
                  </a:lnTo>
                  <a:lnTo>
                    <a:pt x="843" y="759"/>
                  </a:lnTo>
                  <a:lnTo>
                    <a:pt x="845" y="755"/>
                  </a:lnTo>
                  <a:lnTo>
                    <a:pt x="847" y="751"/>
                  </a:lnTo>
                  <a:lnTo>
                    <a:pt x="855" y="748"/>
                  </a:lnTo>
                  <a:lnTo>
                    <a:pt x="855" y="748"/>
                  </a:lnTo>
                  <a:lnTo>
                    <a:pt x="857" y="744"/>
                  </a:lnTo>
                  <a:lnTo>
                    <a:pt x="860" y="740"/>
                  </a:lnTo>
                  <a:lnTo>
                    <a:pt x="860" y="736"/>
                  </a:lnTo>
                  <a:lnTo>
                    <a:pt x="864" y="734"/>
                  </a:lnTo>
                  <a:lnTo>
                    <a:pt x="864" y="734"/>
                  </a:lnTo>
                  <a:lnTo>
                    <a:pt x="868" y="731"/>
                  </a:lnTo>
                  <a:lnTo>
                    <a:pt x="870" y="727"/>
                  </a:lnTo>
                  <a:lnTo>
                    <a:pt x="870" y="727"/>
                  </a:lnTo>
                  <a:lnTo>
                    <a:pt x="872" y="723"/>
                  </a:lnTo>
                  <a:lnTo>
                    <a:pt x="874" y="723"/>
                  </a:lnTo>
                  <a:lnTo>
                    <a:pt x="877" y="723"/>
                  </a:lnTo>
                  <a:lnTo>
                    <a:pt x="874" y="721"/>
                  </a:lnTo>
                  <a:lnTo>
                    <a:pt x="874" y="721"/>
                  </a:lnTo>
                  <a:lnTo>
                    <a:pt x="872" y="719"/>
                  </a:lnTo>
                  <a:lnTo>
                    <a:pt x="874" y="717"/>
                  </a:lnTo>
                  <a:lnTo>
                    <a:pt x="883" y="714"/>
                  </a:lnTo>
                  <a:lnTo>
                    <a:pt x="883" y="714"/>
                  </a:lnTo>
                  <a:lnTo>
                    <a:pt x="891" y="714"/>
                  </a:lnTo>
                  <a:lnTo>
                    <a:pt x="898" y="712"/>
                  </a:lnTo>
                  <a:lnTo>
                    <a:pt x="902" y="708"/>
                  </a:lnTo>
                  <a:lnTo>
                    <a:pt x="904" y="706"/>
                  </a:lnTo>
                  <a:lnTo>
                    <a:pt x="904" y="704"/>
                  </a:lnTo>
                  <a:lnTo>
                    <a:pt x="904" y="704"/>
                  </a:lnTo>
                  <a:lnTo>
                    <a:pt x="902" y="700"/>
                  </a:lnTo>
                  <a:lnTo>
                    <a:pt x="898" y="700"/>
                  </a:lnTo>
                  <a:lnTo>
                    <a:pt x="889" y="698"/>
                  </a:lnTo>
                  <a:lnTo>
                    <a:pt x="881" y="698"/>
                  </a:lnTo>
                  <a:lnTo>
                    <a:pt x="879" y="695"/>
                  </a:lnTo>
                  <a:lnTo>
                    <a:pt x="879" y="693"/>
                  </a:lnTo>
                  <a:lnTo>
                    <a:pt x="879" y="693"/>
                  </a:lnTo>
                  <a:lnTo>
                    <a:pt x="877" y="691"/>
                  </a:lnTo>
                  <a:lnTo>
                    <a:pt x="872" y="689"/>
                  </a:lnTo>
                  <a:lnTo>
                    <a:pt x="864" y="687"/>
                  </a:lnTo>
                  <a:lnTo>
                    <a:pt x="853" y="683"/>
                  </a:lnTo>
                  <a:lnTo>
                    <a:pt x="851" y="683"/>
                  </a:lnTo>
                  <a:lnTo>
                    <a:pt x="849" y="681"/>
                  </a:lnTo>
                  <a:lnTo>
                    <a:pt x="849" y="681"/>
                  </a:lnTo>
                  <a:lnTo>
                    <a:pt x="851" y="681"/>
                  </a:lnTo>
                  <a:lnTo>
                    <a:pt x="855" y="681"/>
                  </a:lnTo>
                  <a:lnTo>
                    <a:pt x="866" y="681"/>
                  </a:lnTo>
                  <a:lnTo>
                    <a:pt x="889" y="689"/>
                  </a:lnTo>
                  <a:lnTo>
                    <a:pt x="889" y="689"/>
                  </a:lnTo>
                  <a:lnTo>
                    <a:pt x="902" y="691"/>
                  </a:lnTo>
                  <a:lnTo>
                    <a:pt x="913" y="691"/>
                  </a:lnTo>
                  <a:lnTo>
                    <a:pt x="913" y="691"/>
                  </a:lnTo>
                  <a:lnTo>
                    <a:pt x="915" y="689"/>
                  </a:lnTo>
                  <a:lnTo>
                    <a:pt x="917" y="685"/>
                  </a:lnTo>
                  <a:lnTo>
                    <a:pt x="915" y="681"/>
                  </a:lnTo>
                  <a:lnTo>
                    <a:pt x="917" y="676"/>
                  </a:lnTo>
                  <a:lnTo>
                    <a:pt x="917" y="676"/>
                  </a:lnTo>
                  <a:lnTo>
                    <a:pt x="917" y="674"/>
                  </a:lnTo>
                  <a:lnTo>
                    <a:pt x="919" y="674"/>
                  </a:lnTo>
                  <a:lnTo>
                    <a:pt x="925" y="676"/>
                  </a:lnTo>
                  <a:lnTo>
                    <a:pt x="934" y="681"/>
                  </a:lnTo>
                  <a:lnTo>
                    <a:pt x="942" y="681"/>
                  </a:lnTo>
                  <a:lnTo>
                    <a:pt x="942" y="681"/>
                  </a:lnTo>
                  <a:lnTo>
                    <a:pt x="949" y="676"/>
                  </a:lnTo>
                  <a:lnTo>
                    <a:pt x="955" y="668"/>
                  </a:lnTo>
                  <a:lnTo>
                    <a:pt x="961" y="659"/>
                  </a:lnTo>
                  <a:lnTo>
                    <a:pt x="968" y="655"/>
                  </a:lnTo>
                  <a:lnTo>
                    <a:pt x="968" y="655"/>
                  </a:lnTo>
                  <a:lnTo>
                    <a:pt x="970" y="651"/>
                  </a:lnTo>
                  <a:lnTo>
                    <a:pt x="970" y="647"/>
                  </a:lnTo>
                  <a:lnTo>
                    <a:pt x="963" y="645"/>
                  </a:lnTo>
                  <a:lnTo>
                    <a:pt x="953" y="645"/>
                  </a:lnTo>
                  <a:lnTo>
                    <a:pt x="953" y="645"/>
                  </a:lnTo>
                  <a:lnTo>
                    <a:pt x="944" y="645"/>
                  </a:lnTo>
                  <a:lnTo>
                    <a:pt x="936" y="642"/>
                  </a:lnTo>
                  <a:lnTo>
                    <a:pt x="923" y="636"/>
                  </a:lnTo>
                  <a:lnTo>
                    <a:pt x="923" y="636"/>
                  </a:lnTo>
                  <a:lnTo>
                    <a:pt x="919" y="632"/>
                  </a:lnTo>
                  <a:lnTo>
                    <a:pt x="917" y="628"/>
                  </a:lnTo>
                  <a:lnTo>
                    <a:pt x="919" y="625"/>
                  </a:lnTo>
                  <a:lnTo>
                    <a:pt x="923" y="625"/>
                  </a:lnTo>
                  <a:lnTo>
                    <a:pt x="923" y="625"/>
                  </a:lnTo>
                  <a:lnTo>
                    <a:pt x="932" y="628"/>
                  </a:lnTo>
                  <a:lnTo>
                    <a:pt x="942" y="634"/>
                  </a:lnTo>
                  <a:lnTo>
                    <a:pt x="953" y="640"/>
                  </a:lnTo>
                  <a:lnTo>
                    <a:pt x="959" y="642"/>
                  </a:lnTo>
                  <a:lnTo>
                    <a:pt x="959" y="642"/>
                  </a:lnTo>
                  <a:lnTo>
                    <a:pt x="965" y="640"/>
                  </a:lnTo>
                  <a:lnTo>
                    <a:pt x="974" y="634"/>
                  </a:lnTo>
                  <a:lnTo>
                    <a:pt x="987" y="623"/>
                  </a:lnTo>
                  <a:lnTo>
                    <a:pt x="987" y="623"/>
                  </a:lnTo>
                  <a:lnTo>
                    <a:pt x="989" y="619"/>
                  </a:lnTo>
                  <a:lnTo>
                    <a:pt x="985" y="617"/>
                  </a:lnTo>
                  <a:lnTo>
                    <a:pt x="976" y="613"/>
                  </a:lnTo>
                  <a:lnTo>
                    <a:pt x="976" y="613"/>
                  </a:lnTo>
                  <a:lnTo>
                    <a:pt x="976" y="611"/>
                  </a:lnTo>
                  <a:lnTo>
                    <a:pt x="976" y="611"/>
                  </a:lnTo>
                  <a:lnTo>
                    <a:pt x="980" y="609"/>
                  </a:lnTo>
                  <a:lnTo>
                    <a:pt x="991" y="606"/>
                  </a:lnTo>
                  <a:lnTo>
                    <a:pt x="991" y="606"/>
                  </a:lnTo>
                  <a:lnTo>
                    <a:pt x="995" y="609"/>
                  </a:lnTo>
                  <a:lnTo>
                    <a:pt x="997" y="611"/>
                  </a:lnTo>
                  <a:lnTo>
                    <a:pt x="1001" y="615"/>
                  </a:lnTo>
                  <a:lnTo>
                    <a:pt x="1001" y="615"/>
                  </a:lnTo>
                  <a:lnTo>
                    <a:pt x="1006" y="617"/>
                  </a:lnTo>
                  <a:lnTo>
                    <a:pt x="1010" y="615"/>
                  </a:lnTo>
                  <a:lnTo>
                    <a:pt x="1021" y="613"/>
                  </a:lnTo>
                  <a:lnTo>
                    <a:pt x="1021" y="613"/>
                  </a:lnTo>
                  <a:lnTo>
                    <a:pt x="1023" y="613"/>
                  </a:lnTo>
                  <a:lnTo>
                    <a:pt x="1021" y="609"/>
                  </a:lnTo>
                  <a:lnTo>
                    <a:pt x="1016" y="604"/>
                  </a:lnTo>
                  <a:lnTo>
                    <a:pt x="1010" y="600"/>
                  </a:lnTo>
                  <a:lnTo>
                    <a:pt x="1010" y="600"/>
                  </a:lnTo>
                  <a:lnTo>
                    <a:pt x="1008" y="598"/>
                  </a:lnTo>
                  <a:lnTo>
                    <a:pt x="1008" y="596"/>
                  </a:lnTo>
                  <a:lnTo>
                    <a:pt x="1010" y="594"/>
                  </a:lnTo>
                  <a:lnTo>
                    <a:pt x="1014" y="596"/>
                  </a:lnTo>
                  <a:lnTo>
                    <a:pt x="1014" y="596"/>
                  </a:lnTo>
                  <a:lnTo>
                    <a:pt x="1016" y="600"/>
                  </a:lnTo>
                  <a:lnTo>
                    <a:pt x="1021" y="600"/>
                  </a:lnTo>
                  <a:lnTo>
                    <a:pt x="1023" y="602"/>
                  </a:lnTo>
                  <a:lnTo>
                    <a:pt x="1027" y="606"/>
                  </a:lnTo>
                  <a:lnTo>
                    <a:pt x="1027" y="606"/>
                  </a:lnTo>
                  <a:lnTo>
                    <a:pt x="1029" y="611"/>
                  </a:lnTo>
                  <a:lnTo>
                    <a:pt x="1033" y="611"/>
                  </a:lnTo>
                  <a:lnTo>
                    <a:pt x="1042" y="606"/>
                  </a:lnTo>
                  <a:lnTo>
                    <a:pt x="1042" y="606"/>
                  </a:lnTo>
                  <a:lnTo>
                    <a:pt x="1050" y="602"/>
                  </a:lnTo>
                  <a:lnTo>
                    <a:pt x="1059" y="596"/>
                  </a:lnTo>
                  <a:lnTo>
                    <a:pt x="1059" y="596"/>
                  </a:lnTo>
                  <a:lnTo>
                    <a:pt x="1061" y="594"/>
                  </a:lnTo>
                  <a:lnTo>
                    <a:pt x="1063" y="592"/>
                  </a:lnTo>
                  <a:lnTo>
                    <a:pt x="1065" y="592"/>
                  </a:lnTo>
                  <a:lnTo>
                    <a:pt x="1067" y="587"/>
                  </a:lnTo>
                  <a:lnTo>
                    <a:pt x="1067" y="587"/>
                  </a:lnTo>
                  <a:lnTo>
                    <a:pt x="1069" y="583"/>
                  </a:lnTo>
                  <a:lnTo>
                    <a:pt x="1067" y="577"/>
                  </a:lnTo>
                  <a:lnTo>
                    <a:pt x="1065" y="572"/>
                  </a:lnTo>
                  <a:lnTo>
                    <a:pt x="1059" y="568"/>
                  </a:lnTo>
                  <a:lnTo>
                    <a:pt x="1059" y="568"/>
                  </a:lnTo>
                  <a:lnTo>
                    <a:pt x="1057" y="566"/>
                  </a:lnTo>
                  <a:lnTo>
                    <a:pt x="1057" y="562"/>
                  </a:lnTo>
                  <a:lnTo>
                    <a:pt x="1057" y="558"/>
                  </a:lnTo>
                  <a:lnTo>
                    <a:pt x="1054" y="556"/>
                  </a:lnTo>
                  <a:lnTo>
                    <a:pt x="1054" y="556"/>
                  </a:lnTo>
                  <a:lnTo>
                    <a:pt x="1050" y="553"/>
                  </a:lnTo>
                  <a:lnTo>
                    <a:pt x="1048" y="551"/>
                  </a:lnTo>
                  <a:lnTo>
                    <a:pt x="1050" y="549"/>
                  </a:lnTo>
                  <a:lnTo>
                    <a:pt x="1054" y="549"/>
                  </a:lnTo>
                  <a:lnTo>
                    <a:pt x="1054" y="549"/>
                  </a:lnTo>
                  <a:lnTo>
                    <a:pt x="1059" y="549"/>
                  </a:lnTo>
                  <a:lnTo>
                    <a:pt x="1065" y="547"/>
                  </a:lnTo>
                  <a:lnTo>
                    <a:pt x="1069" y="545"/>
                  </a:lnTo>
                  <a:lnTo>
                    <a:pt x="1071" y="543"/>
                  </a:lnTo>
                  <a:lnTo>
                    <a:pt x="1071" y="543"/>
                  </a:lnTo>
                  <a:lnTo>
                    <a:pt x="1071" y="541"/>
                  </a:lnTo>
                  <a:lnTo>
                    <a:pt x="1071" y="539"/>
                  </a:lnTo>
                  <a:lnTo>
                    <a:pt x="1067" y="536"/>
                  </a:lnTo>
                  <a:lnTo>
                    <a:pt x="1065" y="534"/>
                  </a:lnTo>
                  <a:lnTo>
                    <a:pt x="1065" y="532"/>
                  </a:lnTo>
                  <a:lnTo>
                    <a:pt x="1067" y="532"/>
                  </a:lnTo>
                  <a:lnTo>
                    <a:pt x="1067" y="532"/>
                  </a:lnTo>
                  <a:lnTo>
                    <a:pt x="1069" y="528"/>
                  </a:lnTo>
                  <a:lnTo>
                    <a:pt x="1069" y="526"/>
                  </a:lnTo>
                  <a:lnTo>
                    <a:pt x="1065" y="524"/>
                  </a:lnTo>
                  <a:lnTo>
                    <a:pt x="1061" y="524"/>
                  </a:lnTo>
                  <a:lnTo>
                    <a:pt x="1061" y="524"/>
                  </a:lnTo>
                  <a:lnTo>
                    <a:pt x="1057" y="524"/>
                  </a:lnTo>
                  <a:lnTo>
                    <a:pt x="1052" y="522"/>
                  </a:lnTo>
                  <a:lnTo>
                    <a:pt x="1048" y="517"/>
                  </a:lnTo>
                  <a:lnTo>
                    <a:pt x="1048" y="513"/>
                  </a:lnTo>
                  <a:lnTo>
                    <a:pt x="1048" y="513"/>
                  </a:lnTo>
                  <a:lnTo>
                    <a:pt x="1046" y="511"/>
                  </a:lnTo>
                  <a:lnTo>
                    <a:pt x="1040" y="511"/>
                  </a:lnTo>
                  <a:lnTo>
                    <a:pt x="1033" y="511"/>
                  </a:lnTo>
                  <a:lnTo>
                    <a:pt x="1027" y="509"/>
                  </a:lnTo>
                  <a:lnTo>
                    <a:pt x="1027" y="509"/>
                  </a:lnTo>
                  <a:lnTo>
                    <a:pt x="1021" y="507"/>
                  </a:lnTo>
                  <a:lnTo>
                    <a:pt x="1012" y="507"/>
                  </a:lnTo>
                  <a:lnTo>
                    <a:pt x="999" y="507"/>
                  </a:lnTo>
                  <a:lnTo>
                    <a:pt x="999" y="507"/>
                  </a:lnTo>
                  <a:lnTo>
                    <a:pt x="997" y="509"/>
                  </a:lnTo>
                  <a:lnTo>
                    <a:pt x="997" y="515"/>
                  </a:lnTo>
                  <a:lnTo>
                    <a:pt x="997" y="519"/>
                  </a:lnTo>
                  <a:lnTo>
                    <a:pt x="999" y="522"/>
                  </a:lnTo>
                  <a:lnTo>
                    <a:pt x="1001" y="524"/>
                  </a:lnTo>
                  <a:lnTo>
                    <a:pt x="1001" y="524"/>
                  </a:lnTo>
                  <a:lnTo>
                    <a:pt x="1006" y="524"/>
                  </a:lnTo>
                  <a:lnTo>
                    <a:pt x="1008" y="526"/>
                  </a:lnTo>
                  <a:lnTo>
                    <a:pt x="1008" y="530"/>
                  </a:lnTo>
                  <a:lnTo>
                    <a:pt x="1006" y="532"/>
                  </a:lnTo>
                  <a:lnTo>
                    <a:pt x="1006" y="532"/>
                  </a:lnTo>
                  <a:lnTo>
                    <a:pt x="1004" y="534"/>
                  </a:lnTo>
                  <a:lnTo>
                    <a:pt x="1004" y="536"/>
                  </a:lnTo>
                  <a:lnTo>
                    <a:pt x="1006" y="539"/>
                  </a:lnTo>
                  <a:lnTo>
                    <a:pt x="1004" y="541"/>
                  </a:lnTo>
                  <a:lnTo>
                    <a:pt x="1004" y="541"/>
                  </a:lnTo>
                  <a:lnTo>
                    <a:pt x="997" y="541"/>
                  </a:lnTo>
                  <a:lnTo>
                    <a:pt x="993" y="543"/>
                  </a:lnTo>
                  <a:lnTo>
                    <a:pt x="991" y="547"/>
                  </a:lnTo>
                  <a:lnTo>
                    <a:pt x="991" y="547"/>
                  </a:lnTo>
                  <a:lnTo>
                    <a:pt x="989" y="560"/>
                  </a:lnTo>
                  <a:lnTo>
                    <a:pt x="987" y="562"/>
                  </a:lnTo>
                  <a:lnTo>
                    <a:pt x="982" y="566"/>
                  </a:lnTo>
                  <a:lnTo>
                    <a:pt x="982" y="566"/>
                  </a:lnTo>
                  <a:lnTo>
                    <a:pt x="980" y="566"/>
                  </a:lnTo>
                  <a:lnTo>
                    <a:pt x="980" y="566"/>
                  </a:lnTo>
                  <a:lnTo>
                    <a:pt x="978" y="562"/>
                  </a:lnTo>
                  <a:lnTo>
                    <a:pt x="978" y="556"/>
                  </a:lnTo>
                  <a:lnTo>
                    <a:pt x="976" y="556"/>
                  </a:lnTo>
                  <a:lnTo>
                    <a:pt x="976" y="553"/>
                  </a:lnTo>
                  <a:lnTo>
                    <a:pt x="976" y="553"/>
                  </a:lnTo>
                  <a:lnTo>
                    <a:pt x="972" y="556"/>
                  </a:lnTo>
                  <a:lnTo>
                    <a:pt x="970" y="562"/>
                  </a:lnTo>
                  <a:lnTo>
                    <a:pt x="970" y="566"/>
                  </a:lnTo>
                  <a:lnTo>
                    <a:pt x="972" y="568"/>
                  </a:lnTo>
                  <a:lnTo>
                    <a:pt x="972" y="568"/>
                  </a:lnTo>
                  <a:lnTo>
                    <a:pt x="976" y="570"/>
                  </a:lnTo>
                  <a:lnTo>
                    <a:pt x="978" y="572"/>
                  </a:lnTo>
                  <a:lnTo>
                    <a:pt x="980" y="579"/>
                  </a:lnTo>
                  <a:lnTo>
                    <a:pt x="980" y="579"/>
                  </a:lnTo>
                  <a:lnTo>
                    <a:pt x="978" y="583"/>
                  </a:lnTo>
                  <a:lnTo>
                    <a:pt x="976" y="583"/>
                  </a:lnTo>
                  <a:lnTo>
                    <a:pt x="970" y="585"/>
                  </a:lnTo>
                  <a:lnTo>
                    <a:pt x="968" y="587"/>
                  </a:lnTo>
                  <a:lnTo>
                    <a:pt x="968" y="587"/>
                  </a:lnTo>
                  <a:lnTo>
                    <a:pt x="965" y="589"/>
                  </a:lnTo>
                  <a:lnTo>
                    <a:pt x="963" y="589"/>
                  </a:lnTo>
                  <a:lnTo>
                    <a:pt x="961" y="585"/>
                  </a:lnTo>
                  <a:lnTo>
                    <a:pt x="957" y="581"/>
                  </a:lnTo>
                  <a:lnTo>
                    <a:pt x="957" y="581"/>
                  </a:lnTo>
                  <a:lnTo>
                    <a:pt x="949" y="570"/>
                  </a:lnTo>
                  <a:lnTo>
                    <a:pt x="946" y="566"/>
                  </a:lnTo>
                  <a:lnTo>
                    <a:pt x="944" y="562"/>
                  </a:lnTo>
                  <a:lnTo>
                    <a:pt x="944" y="562"/>
                  </a:lnTo>
                  <a:lnTo>
                    <a:pt x="946" y="556"/>
                  </a:lnTo>
                  <a:lnTo>
                    <a:pt x="953" y="553"/>
                  </a:lnTo>
                  <a:lnTo>
                    <a:pt x="953" y="553"/>
                  </a:lnTo>
                  <a:lnTo>
                    <a:pt x="955" y="553"/>
                  </a:lnTo>
                  <a:lnTo>
                    <a:pt x="955" y="549"/>
                  </a:lnTo>
                  <a:lnTo>
                    <a:pt x="953" y="541"/>
                  </a:lnTo>
                  <a:lnTo>
                    <a:pt x="953" y="541"/>
                  </a:lnTo>
                  <a:lnTo>
                    <a:pt x="951" y="539"/>
                  </a:lnTo>
                  <a:lnTo>
                    <a:pt x="949" y="536"/>
                  </a:lnTo>
                  <a:lnTo>
                    <a:pt x="944" y="534"/>
                  </a:lnTo>
                  <a:lnTo>
                    <a:pt x="940" y="530"/>
                  </a:lnTo>
                  <a:lnTo>
                    <a:pt x="940" y="530"/>
                  </a:lnTo>
                  <a:lnTo>
                    <a:pt x="936" y="526"/>
                  </a:lnTo>
                  <a:lnTo>
                    <a:pt x="932" y="524"/>
                  </a:lnTo>
                  <a:lnTo>
                    <a:pt x="927" y="524"/>
                  </a:lnTo>
                  <a:lnTo>
                    <a:pt x="923" y="526"/>
                  </a:lnTo>
                  <a:lnTo>
                    <a:pt x="923" y="526"/>
                  </a:lnTo>
                  <a:lnTo>
                    <a:pt x="921" y="528"/>
                  </a:lnTo>
                  <a:lnTo>
                    <a:pt x="921" y="532"/>
                  </a:lnTo>
                  <a:lnTo>
                    <a:pt x="919" y="536"/>
                  </a:lnTo>
                  <a:lnTo>
                    <a:pt x="917" y="539"/>
                  </a:lnTo>
                  <a:lnTo>
                    <a:pt x="917" y="539"/>
                  </a:lnTo>
                  <a:lnTo>
                    <a:pt x="915" y="541"/>
                  </a:lnTo>
                  <a:lnTo>
                    <a:pt x="913" y="545"/>
                  </a:lnTo>
                  <a:lnTo>
                    <a:pt x="913" y="549"/>
                  </a:lnTo>
                  <a:lnTo>
                    <a:pt x="908" y="553"/>
                  </a:lnTo>
                  <a:lnTo>
                    <a:pt x="908" y="553"/>
                  </a:lnTo>
                  <a:lnTo>
                    <a:pt x="908" y="551"/>
                  </a:lnTo>
                  <a:lnTo>
                    <a:pt x="906" y="549"/>
                  </a:lnTo>
                  <a:lnTo>
                    <a:pt x="906" y="543"/>
                  </a:lnTo>
                  <a:lnTo>
                    <a:pt x="904" y="534"/>
                  </a:lnTo>
                  <a:lnTo>
                    <a:pt x="904" y="530"/>
                  </a:lnTo>
                  <a:lnTo>
                    <a:pt x="904" y="530"/>
                  </a:lnTo>
                  <a:lnTo>
                    <a:pt x="902" y="530"/>
                  </a:lnTo>
                  <a:lnTo>
                    <a:pt x="900" y="526"/>
                  </a:lnTo>
                  <a:lnTo>
                    <a:pt x="902" y="524"/>
                  </a:lnTo>
                  <a:lnTo>
                    <a:pt x="906" y="524"/>
                  </a:lnTo>
                  <a:lnTo>
                    <a:pt x="906" y="524"/>
                  </a:lnTo>
                  <a:lnTo>
                    <a:pt x="910" y="522"/>
                  </a:lnTo>
                  <a:lnTo>
                    <a:pt x="913" y="519"/>
                  </a:lnTo>
                  <a:lnTo>
                    <a:pt x="913" y="517"/>
                  </a:lnTo>
                  <a:lnTo>
                    <a:pt x="910" y="517"/>
                  </a:lnTo>
                  <a:lnTo>
                    <a:pt x="910" y="517"/>
                  </a:lnTo>
                  <a:lnTo>
                    <a:pt x="900" y="513"/>
                  </a:lnTo>
                  <a:lnTo>
                    <a:pt x="891" y="509"/>
                  </a:lnTo>
                  <a:lnTo>
                    <a:pt x="891" y="509"/>
                  </a:lnTo>
                  <a:lnTo>
                    <a:pt x="889" y="509"/>
                  </a:lnTo>
                  <a:lnTo>
                    <a:pt x="885" y="511"/>
                  </a:lnTo>
                  <a:lnTo>
                    <a:pt x="883" y="513"/>
                  </a:lnTo>
                  <a:lnTo>
                    <a:pt x="879" y="513"/>
                  </a:lnTo>
                  <a:lnTo>
                    <a:pt x="879" y="513"/>
                  </a:lnTo>
                  <a:lnTo>
                    <a:pt x="877" y="509"/>
                  </a:lnTo>
                  <a:lnTo>
                    <a:pt x="877" y="505"/>
                  </a:lnTo>
                  <a:lnTo>
                    <a:pt x="879" y="498"/>
                  </a:lnTo>
                  <a:lnTo>
                    <a:pt x="879" y="498"/>
                  </a:lnTo>
                  <a:lnTo>
                    <a:pt x="881" y="496"/>
                  </a:lnTo>
                  <a:lnTo>
                    <a:pt x="883" y="496"/>
                  </a:lnTo>
                  <a:lnTo>
                    <a:pt x="887" y="496"/>
                  </a:lnTo>
                  <a:lnTo>
                    <a:pt x="889" y="494"/>
                  </a:lnTo>
                  <a:lnTo>
                    <a:pt x="889" y="494"/>
                  </a:lnTo>
                  <a:lnTo>
                    <a:pt x="891" y="492"/>
                  </a:lnTo>
                  <a:lnTo>
                    <a:pt x="889" y="490"/>
                  </a:lnTo>
                  <a:lnTo>
                    <a:pt x="885" y="488"/>
                  </a:lnTo>
                  <a:lnTo>
                    <a:pt x="881" y="486"/>
                  </a:lnTo>
                  <a:lnTo>
                    <a:pt x="879" y="481"/>
                  </a:lnTo>
                  <a:lnTo>
                    <a:pt x="879" y="481"/>
                  </a:lnTo>
                  <a:lnTo>
                    <a:pt x="877" y="479"/>
                  </a:lnTo>
                  <a:lnTo>
                    <a:pt x="872" y="477"/>
                  </a:lnTo>
                  <a:lnTo>
                    <a:pt x="864" y="473"/>
                  </a:lnTo>
                  <a:lnTo>
                    <a:pt x="864" y="473"/>
                  </a:lnTo>
                  <a:lnTo>
                    <a:pt x="862" y="471"/>
                  </a:lnTo>
                  <a:lnTo>
                    <a:pt x="862" y="467"/>
                  </a:lnTo>
                  <a:lnTo>
                    <a:pt x="864" y="460"/>
                  </a:lnTo>
                  <a:lnTo>
                    <a:pt x="864" y="458"/>
                  </a:lnTo>
                  <a:lnTo>
                    <a:pt x="864" y="458"/>
                  </a:lnTo>
                  <a:lnTo>
                    <a:pt x="853" y="447"/>
                  </a:lnTo>
                  <a:lnTo>
                    <a:pt x="847" y="443"/>
                  </a:lnTo>
                  <a:lnTo>
                    <a:pt x="841" y="441"/>
                  </a:lnTo>
                  <a:lnTo>
                    <a:pt x="841" y="441"/>
                  </a:lnTo>
                  <a:lnTo>
                    <a:pt x="836" y="441"/>
                  </a:lnTo>
                  <a:lnTo>
                    <a:pt x="834" y="437"/>
                  </a:lnTo>
                  <a:lnTo>
                    <a:pt x="834" y="435"/>
                  </a:lnTo>
                  <a:lnTo>
                    <a:pt x="836" y="433"/>
                  </a:lnTo>
                  <a:lnTo>
                    <a:pt x="836" y="433"/>
                  </a:lnTo>
                  <a:lnTo>
                    <a:pt x="843" y="430"/>
                  </a:lnTo>
                  <a:lnTo>
                    <a:pt x="849" y="424"/>
                  </a:lnTo>
                  <a:lnTo>
                    <a:pt x="849" y="424"/>
                  </a:lnTo>
                  <a:lnTo>
                    <a:pt x="855" y="416"/>
                  </a:lnTo>
                  <a:lnTo>
                    <a:pt x="855" y="414"/>
                  </a:lnTo>
                  <a:lnTo>
                    <a:pt x="853" y="411"/>
                  </a:lnTo>
                  <a:lnTo>
                    <a:pt x="853" y="411"/>
                  </a:lnTo>
                  <a:lnTo>
                    <a:pt x="849" y="411"/>
                  </a:lnTo>
                  <a:lnTo>
                    <a:pt x="847" y="409"/>
                  </a:lnTo>
                  <a:lnTo>
                    <a:pt x="849" y="407"/>
                  </a:lnTo>
                  <a:lnTo>
                    <a:pt x="853" y="407"/>
                  </a:lnTo>
                  <a:lnTo>
                    <a:pt x="853" y="407"/>
                  </a:lnTo>
                  <a:lnTo>
                    <a:pt x="868" y="409"/>
                  </a:lnTo>
                  <a:lnTo>
                    <a:pt x="877" y="409"/>
                  </a:lnTo>
                  <a:lnTo>
                    <a:pt x="881" y="409"/>
                  </a:lnTo>
                  <a:lnTo>
                    <a:pt x="881" y="409"/>
                  </a:lnTo>
                  <a:lnTo>
                    <a:pt x="893" y="392"/>
                  </a:lnTo>
                  <a:lnTo>
                    <a:pt x="906" y="373"/>
                  </a:lnTo>
                  <a:lnTo>
                    <a:pt x="906" y="373"/>
                  </a:lnTo>
                  <a:lnTo>
                    <a:pt x="908" y="369"/>
                  </a:lnTo>
                  <a:lnTo>
                    <a:pt x="904" y="367"/>
                  </a:lnTo>
                  <a:lnTo>
                    <a:pt x="898" y="365"/>
                  </a:lnTo>
                  <a:lnTo>
                    <a:pt x="887" y="365"/>
                  </a:lnTo>
                  <a:lnTo>
                    <a:pt x="887" y="365"/>
                  </a:lnTo>
                  <a:lnTo>
                    <a:pt x="879" y="365"/>
                  </a:lnTo>
                  <a:lnTo>
                    <a:pt x="872" y="363"/>
                  </a:lnTo>
                  <a:lnTo>
                    <a:pt x="866" y="361"/>
                  </a:lnTo>
                  <a:lnTo>
                    <a:pt x="860" y="358"/>
                  </a:lnTo>
                  <a:lnTo>
                    <a:pt x="860" y="358"/>
                  </a:lnTo>
                  <a:lnTo>
                    <a:pt x="836" y="361"/>
                  </a:lnTo>
                  <a:lnTo>
                    <a:pt x="828" y="363"/>
                  </a:lnTo>
                  <a:lnTo>
                    <a:pt x="821" y="365"/>
                  </a:lnTo>
                  <a:lnTo>
                    <a:pt x="821" y="365"/>
                  </a:lnTo>
                  <a:lnTo>
                    <a:pt x="821" y="367"/>
                  </a:lnTo>
                  <a:lnTo>
                    <a:pt x="824" y="371"/>
                  </a:lnTo>
                  <a:lnTo>
                    <a:pt x="826" y="373"/>
                  </a:lnTo>
                  <a:lnTo>
                    <a:pt x="826" y="375"/>
                  </a:lnTo>
                  <a:lnTo>
                    <a:pt x="826" y="375"/>
                  </a:lnTo>
                  <a:lnTo>
                    <a:pt x="824" y="377"/>
                  </a:lnTo>
                  <a:lnTo>
                    <a:pt x="821" y="375"/>
                  </a:lnTo>
                  <a:lnTo>
                    <a:pt x="817" y="375"/>
                  </a:lnTo>
                  <a:lnTo>
                    <a:pt x="815" y="375"/>
                  </a:lnTo>
                  <a:lnTo>
                    <a:pt x="815" y="375"/>
                  </a:lnTo>
                  <a:lnTo>
                    <a:pt x="813" y="377"/>
                  </a:lnTo>
                  <a:lnTo>
                    <a:pt x="815" y="380"/>
                  </a:lnTo>
                  <a:lnTo>
                    <a:pt x="815" y="386"/>
                  </a:lnTo>
                  <a:lnTo>
                    <a:pt x="815" y="394"/>
                  </a:lnTo>
                  <a:lnTo>
                    <a:pt x="815" y="394"/>
                  </a:lnTo>
                  <a:lnTo>
                    <a:pt x="815" y="403"/>
                  </a:lnTo>
                  <a:lnTo>
                    <a:pt x="817" y="409"/>
                  </a:lnTo>
                  <a:lnTo>
                    <a:pt x="821" y="416"/>
                  </a:lnTo>
                  <a:lnTo>
                    <a:pt x="821" y="416"/>
                  </a:lnTo>
                  <a:lnTo>
                    <a:pt x="824" y="420"/>
                  </a:lnTo>
                  <a:lnTo>
                    <a:pt x="826" y="424"/>
                  </a:lnTo>
                  <a:lnTo>
                    <a:pt x="826" y="435"/>
                  </a:lnTo>
                  <a:lnTo>
                    <a:pt x="826" y="435"/>
                  </a:lnTo>
                  <a:lnTo>
                    <a:pt x="824" y="441"/>
                  </a:lnTo>
                  <a:lnTo>
                    <a:pt x="819" y="443"/>
                  </a:lnTo>
                  <a:lnTo>
                    <a:pt x="813" y="445"/>
                  </a:lnTo>
                  <a:lnTo>
                    <a:pt x="813" y="445"/>
                  </a:lnTo>
                  <a:lnTo>
                    <a:pt x="813" y="447"/>
                  </a:lnTo>
                  <a:lnTo>
                    <a:pt x="815" y="450"/>
                  </a:lnTo>
                  <a:lnTo>
                    <a:pt x="819" y="454"/>
                  </a:lnTo>
                  <a:lnTo>
                    <a:pt x="819" y="456"/>
                  </a:lnTo>
                  <a:lnTo>
                    <a:pt x="819" y="456"/>
                  </a:lnTo>
                  <a:lnTo>
                    <a:pt x="817" y="458"/>
                  </a:lnTo>
                  <a:lnTo>
                    <a:pt x="813" y="458"/>
                  </a:lnTo>
                  <a:lnTo>
                    <a:pt x="809" y="456"/>
                  </a:lnTo>
                  <a:lnTo>
                    <a:pt x="805" y="456"/>
                  </a:lnTo>
                  <a:lnTo>
                    <a:pt x="805" y="456"/>
                  </a:lnTo>
                  <a:lnTo>
                    <a:pt x="802" y="458"/>
                  </a:lnTo>
                  <a:lnTo>
                    <a:pt x="800" y="464"/>
                  </a:lnTo>
                  <a:lnTo>
                    <a:pt x="798" y="471"/>
                  </a:lnTo>
                  <a:lnTo>
                    <a:pt x="800" y="475"/>
                  </a:lnTo>
                  <a:lnTo>
                    <a:pt x="800" y="475"/>
                  </a:lnTo>
                  <a:lnTo>
                    <a:pt x="807" y="479"/>
                  </a:lnTo>
                  <a:lnTo>
                    <a:pt x="807" y="479"/>
                  </a:lnTo>
                  <a:lnTo>
                    <a:pt x="805" y="483"/>
                  </a:lnTo>
                  <a:lnTo>
                    <a:pt x="805" y="483"/>
                  </a:lnTo>
                  <a:lnTo>
                    <a:pt x="802" y="488"/>
                  </a:lnTo>
                  <a:lnTo>
                    <a:pt x="800" y="492"/>
                  </a:lnTo>
                  <a:lnTo>
                    <a:pt x="800" y="498"/>
                  </a:lnTo>
                  <a:lnTo>
                    <a:pt x="805" y="503"/>
                  </a:lnTo>
                  <a:lnTo>
                    <a:pt x="805" y="503"/>
                  </a:lnTo>
                  <a:lnTo>
                    <a:pt x="813" y="507"/>
                  </a:lnTo>
                  <a:lnTo>
                    <a:pt x="824" y="511"/>
                  </a:lnTo>
                  <a:lnTo>
                    <a:pt x="834" y="513"/>
                  </a:lnTo>
                  <a:lnTo>
                    <a:pt x="841" y="515"/>
                  </a:lnTo>
                  <a:lnTo>
                    <a:pt x="841" y="515"/>
                  </a:lnTo>
                  <a:lnTo>
                    <a:pt x="845" y="519"/>
                  </a:lnTo>
                  <a:lnTo>
                    <a:pt x="843" y="519"/>
                  </a:lnTo>
                  <a:lnTo>
                    <a:pt x="841" y="522"/>
                  </a:lnTo>
                  <a:lnTo>
                    <a:pt x="841" y="526"/>
                  </a:lnTo>
                  <a:lnTo>
                    <a:pt x="841" y="526"/>
                  </a:lnTo>
                  <a:lnTo>
                    <a:pt x="843" y="530"/>
                  </a:lnTo>
                  <a:lnTo>
                    <a:pt x="841" y="532"/>
                  </a:lnTo>
                  <a:lnTo>
                    <a:pt x="836" y="536"/>
                  </a:lnTo>
                  <a:lnTo>
                    <a:pt x="836" y="539"/>
                  </a:lnTo>
                  <a:lnTo>
                    <a:pt x="836" y="539"/>
                  </a:lnTo>
                  <a:lnTo>
                    <a:pt x="836" y="543"/>
                  </a:lnTo>
                  <a:lnTo>
                    <a:pt x="838" y="541"/>
                  </a:lnTo>
                  <a:lnTo>
                    <a:pt x="845" y="532"/>
                  </a:lnTo>
                  <a:lnTo>
                    <a:pt x="845" y="532"/>
                  </a:lnTo>
                  <a:lnTo>
                    <a:pt x="847" y="530"/>
                  </a:lnTo>
                  <a:lnTo>
                    <a:pt x="851" y="532"/>
                  </a:lnTo>
                  <a:lnTo>
                    <a:pt x="851" y="536"/>
                  </a:lnTo>
                  <a:lnTo>
                    <a:pt x="853" y="543"/>
                  </a:lnTo>
                  <a:lnTo>
                    <a:pt x="853" y="543"/>
                  </a:lnTo>
                  <a:lnTo>
                    <a:pt x="851" y="547"/>
                  </a:lnTo>
                  <a:lnTo>
                    <a:pt x="847" y="549"/>
                  </a:lnTo>
                  <a:lnTo>
                    <a:pt x="845" y="549"/>
                  </a:lnTo>
                  <a:lnTo>
                    <a:pt x="841" y="553"/>
                  </a:lnTo>
                  <a:lnTo>
                    <a:pt x="841" y="553"/>
                  </a:lnTo>
                  <a:lnTo>
                    <a:pt x="836" y="558"/>
                  </a:lnTo>
                  <a:lnTo>
                    <a:pt x="832" y="560"/>
                  </a:lnTo>
                  <a:lnTo>
                    <a:pt x="828" y="562"/>
                  </a:lnTo>
                  <a:lnTo>
                    <a:pt x="821" y="560"/>
                  </a:lnTo>
                  <a:lnTo>
                    <a:pt x="821" y="560"/>
                  </a:lnTo>
                  <a:lnTo>
                    <a:pt x="819" y="560"/>
                  </a:lnTo>
                  <a:lnTo>
                    <a:pt x="819" y="562"/>
                  </a:lnTo>
                  <a:lnTo>
                    <a:pt x="819" y="566"/>
                  </a:lnTo>
                  <a:lnTo>
                    <a:pt x="821" y="579"/>
                  </a:lnTo>
                  <a:lnTo>
                    <a:pt x="821" y="579"/>
                  </a:lnTo>
                  <a:lnTo>
                    <a:pt x="824" y="583"/>
                  </a:lnTo>
                  <a:lnTo>
                    <a:pt x="821" y="585"/>
                  </a:lnTo>
                  <a:lnTo>
                    <a:pt x="819" y="585"/>
                  </a:lnTo>
                  <a:lnTo>
                    <a:pt x="813" y="585"/>
                  </a:lnTo>
                  <a:lnTo>
                    <a:pt x="813" y="585"/>
                  </a:lnTo>
                  <a:lnTo>
                    <a:pt x="807" y="583"/>
                  </a:lnTo>
                  <a:lnTo>
                    <a:pt x="802" y="579"/>
                  </a:lnTo>
                  <a:lnTo>
                    <a:pt x="802" y="575"/>
                  </a:lnTo>
                  <a:lnTo>
                    <a:pt x="805" y="570"/>
                  </a:lnTo>
                  <a:lnTo>
                    <a:pt x="805" y="570"/>
                  </a:lnTo>
                  <a:lnTo>
                    <a:pt x="809" y="560"/>
                  </a:lnTo>
                  <a:lnTo>
                    <a:pt x="809" y="558"/>
                  </a:lnTo>
                  <a:lnTo>
                    <a:pt x="807" y="556"/>
                  </a:lnTo>
                  <a:lnTo>
                    <a:pt x="807" y="556"/>
                  </a:lnTo>
                  <a:lnTo>
                    <a:pt x="796" y="556"/>
                  </a:lnTo>
                  <a:lnTo>
                    <a:pt x="790" y="553"/>
                  </a:lnTo>
                  <a:lnTo>
                    <a:pt x="785" y="551"/>
                  </a:lnTo>
                  <a:lnTo>
                    <a:pt x="785" y="551"/>
                  </a:lnTo>
                  <a:lnTo>
                    <a:pt x="783" y="547"/>
                  </a:lnTo>
                  <a:lnTo>
                    <a:pt x="788" y="547"/>
                  </a:lnTo>
                  <a:lnTo>
                    <a:pt x="798" y="549"/>
                  </a:lnTo>
                  <a:lnTo>
                    <a:pt x="798" y="549"/>
                  </a:lnTo>
                  <a:lnTo>
                    <a:pt x="802" y="547"/>
                  </a:lnTo>
                  <a:lnTo>
                    <a:pt x="805" y="545"/>
                  </a:lnTo>
                  <a:lnTo>
                    <a:pt x="805" y="543"/>
                  </a:lnTo>
                  <a:lnTo>
                    <a:pt x="809" y="541"/>
                  </a:lnTo>
                  <a:lnTo>
                    <a:pt x="809" y="541"/>
                  </a:lnTo>
                  <a:lnTo>
                    <a:pt x="819" y="543"/>
                  </a:lnTo>
                  <a:lnTo>
                    <a:pt x="824" y="543"/>
                  </a:lnTo>
                  <a:lnTo>
                    <a:pt x="828" y="541"/>
                  </a:lnTo>
                  <a:lnTo>
                    <a:pt x="828" y="541"/>
                  </a:lnTo>
                  <a:lnTo>
                    <a:pt x="830" y="536"/>
                  </a:lnTo>
                  <a:lnTo>
                    <a:pt x="830" y="534"/>
                  </a:lnTo>
                  <a:lnTo>
                    <a:pt x="828" y="530"/>
                  </a:lnTo>
                  <a:lnTo>
                    <a:pt x="824" y="526"/>
                  </a:lnTo>
                  <a:lnTo>
                    <a:pt x="819" y="524"/>
                  </a:lnTo>
                  <a:lnTo>
                    <a:pt x="819" y="524"/>
                  </a:lnTo>
                  <a:lnTo>
                    <a:pt x="809" y="526"/>
                  </a:lnTo>
                  <a:lnTo>
                    <a:pt x="807" y="526"/>
                  </a:lnTo>
                  <a:lnTo>
                    <a:pt x="805" y="524"/>
                  </a:lnTo>
                  <a:lnTo>
                    <a:pt x="805" y="524"/>
                  </a:lnTo>
                  <a:lnTo>
                    <a:pt x="807" y="519"/>
                  </a:lnTo>
                  <a:lnTo>
                    <a:pt x="809" y="519"/>
                  </a:lnTo>
                  <a:lnTo>
                    <a:pt x="819" y="519"/>
                  </a:lnTo>
                  <a:lnTo>
                    <a:pt x="819" y="519"/>
                  </a:lnTo>
                  <a:lnTo>
                    <a:pt x="821" y="519"/>
                  </a:lnTo>
                  <a:lnTo>
                    <a:pt x="819" y="515"/>
                  </a:lnTo>
                  <a:lnTo>
                    <a:pt x="813" y="513"/>
                  </a:lnTo>
                  <a:lnTo>
                    <a:pt x="809" y="513"/>
                  </a:lnTo>
                  <a:lnTo>
                    <a:pt x="809" y="513"/>
                  </a:lnTo>
                  <a:lnTo>
                    <a:pt x="798" y="515"/>
                  </a:lnTo>
                  <a:lnTo>
                    <a:pt x="794" y="513"/>
                  </a:lnTo>
                  <a:lnTo>
                    <a:pt x="788" y="509"/>
                  </a:lnTo>
                  <a:lnTo>
                    <a:pt x="788" y="509"/>
                  </a:lnTo>
                  <a:lnTo>
                    <a:pt x="783" y="505"/>
                  </a:lnTo>
                  <a:lnTo>
                    <a:pt x="777" y="505"/>
                  </a:lnTo>
                  <a:lnTo>
                    <a:pt x="775" y="505"/>
                  </a:lnTo>
                  <a:lnTo>
                    <a:pt x="771" y="507"/>
                  </a:lnTo>
                  <a:lnTo>
                    <a:pt x="769" y="509"/>
                  </a:lnTo>
                  <a:lnTo>
                    <a:pt x="769" y="515"/>
                  </a:lnTo>
                  <a:lnTo>
                    <a:pt x="769" y="515"/>
                  </a:lnTo>
                  <a:lnTo>
                    <a:pt x="766" y="519"/>
                  </a:lnTo>
                  <a:lnTo>
                    <a:pt x="764" y="522"/>
                  </a:lnTo>
                  <a:lnTo>
                    <a:pt x="760" y="524"/>
                  </a:lnTo>
                  <a:lnTo>
                    <a:pt x="754" y="524"/>
                  </a:lnTo>
                  <a:lnTo>
                    <a:pt x="749" y="526"/>
                  </a:lnTo>
                  <a:lnTo>
                    <a:pt x="749" y="526"/>
                  </a:lnTo>
                  <a:lnTo>
                    <a:pt x="749" y="530"/>
                  </a:lnTo>
                  <a:lnTo>
                    <a:pt x="752" y="532"/>
                  </a:lnTo>
                  <a:lnTo>
                    <a:pt x="758" y="534"/>
                  </a:lnTo>
                  <a:lnTo>
                    <a:pt x="766" y="536"/>
                  </a:lnTo>
                  <a:lnTo>
                    <a:pt x="766" y="536"/>
                  </a:lnTo>
                  <a:lnTo>
                    <a:pt x="773" y="539"/>
                  </a:lnTo>
                  <a:lnTo>
                    <a:pt x="779" y="541"/>
                  </a:lnTo>
                  <a:lnTo>
                    <a:pt x="781" y="545"/>
                  </a:lnTo>
                  <a:lnTo>
                    <a:pt x="781" y="545"/>
                  </a:lnTo>
                  <a:lnTo>
                    <a:pt x="779" y="547"/>
                  </a:lnTo>
                  <a:lnTo>
                    <a:pt x="779" y="547"/>
                  </a:lnTo>
                  <a:lnTo>
                    <a:pt x="777" y="547"/>
                  </a:lnTo>
                  <a:lnTo>
                    <a:pt x="775" y="549"/>
                  </a:lnTo>
                  <a:lnTo>
                    <a:pt x="773" y="551"/>
                  </a:lnTo>
                  <a:lnTo>
                    <a:pt x="771" y="551"/>
                  </a:lnTo>
                  <a:lnTo>
                    <a:pt x="771" y="551"/>
                  </a:lnTo>
                  <a:lnTo>
                    <a:pt x="766" y="549"/>
                  </a:lnTo>
                  <a:lnTo>
                    <a:pt x="764" y="551"/>
                  </a:lnTo>
                  <a:lnTo>
                    <a:pt x="762" y="553"/>
                  </a:lnTo>
                  <a:lnTo>
                    <a:pt x="764" y="556"/>
                  </a:lnTo>
                  <a:lnTo>
                    <a:pt x="764" y="556"/>
                  </a:lnTo>
                  <a:lnTo>
                    <a:pt x="764" y="558"/>
                  </a:lnTo>
                  <a:lnTo>
                    <a:pt x="764" y="562"/>
                  </a:lnTo>
                  <a:lnTo>
                    <a:pt x="762" y="564"/>
                  </a:lnTo>
                  <a:lnTo>
                    <a:pt x="762" y="566"/>
                  </a:lnTo>
                  <a:lnTo>
                    <a:pt x="762" y="566"/>
                  </a:lnTo>
                  <a:lnTo>
                    <a:pt x="762" y="568"/>
                  </a:lnTo>
                  <a:lnTo>
                    <a:pt x="758" y="568"/>
                  </a:lnTo>
                  <a:lnTo>
                    <a:pt x="745" y="566"/>
                  </a:lnTo>
                  <a:lnTo>
                    <a:pt x="745" y="566"/>
                  </a:lnTo>
                  <a:lnTo>
                    <a:pt x="730" y="568"/>
                  </a:lnTo>
                  <a:lnTo>
                    <a:pt x="711" y="570"/>
                  </a:lnTo>
                  <a:lnTo>
                    <a:pt x="711" y="570"/>
                  </a:lnTo>
                  <a:lnTo>
                    <a:pt x="703" y="572"/>
                  </a:lnTo>
                  <a:lnTo>
                    <a:pt x="694" y="570"/>
                  </a:lnTo>
                  <a:lnTo>
                    <a:pt x="688" y="568"/>
                  </a:lnTo>
                  <a:lnTo>
                    <a:pt x="684" y="564"/>
                  </a:lnTo>
                  <a:lnTo>
                    <a:pt x="684" y="564"/>
                  </a:lnTo>
                  <a:lnTo>
                    <a:pt x="680" y="562"/>
                  </a:lnTo>
                  <a:lnTo>
                    <a:pt x="675" y="560"/>
                  </a:lnTo>
                  <a:lnTo>
                    <a:pt x="665" y="560"/>
                  </a:lnTo>
                  <a:lnTo>
                    <a:pt x="665" y="560"/>
                  </a:lnTo>
                  <a:lnTo>
                    <a:pt x="661" y="560"/>
                  </a:lnTo>
                  <a:lnTo>
                    <a:pt x="656" y="556"/>
                  </a:lnTo>
                  <a:lnTo>
                    <a:pt x="654" y="553"/>
                  </a:lnTo>
                  <a:lnTo>
                    <a:pt x="648" y="551"/>
                  </a:lnTo>
                  <a:lnTo>
                    <a:pt x="648" y="551"/>
                  </a:lnTo>
                  <a:lnTo>
                    <a:pt x="644" y="551"/>
                  </a:lnTo>
                  <a:lnTo>
                    <a:pt x="639" y="547"/>
                  </a:lnTo>
                  <a:lnTo>
                    <a:pt x="639" y="539"/>
                  </a:lnTo>
                  <a:lnTo>
                    <a:pt x="639" y="539"/>
                  </a:lnTo>
                  <a:lnTo>
                    <a:pt x="637" y="536"/>
                  </a:lnTo>
                  <a:lnTo>
                    <a:pt x="635" y="534"/>
                  </a:lnTo>
                  <a:lnTo>
                    <a:pt x="627" y="534"/>
                  </a:lnTo>
                  <a:lnTo>
                    <a:pt x="618" y="536"/>
                  </a:lnTo>
                  <a:lnTo>
                    <a:pt x="610" y="539"/>
                  </a:lnTo>
                  <a:lnTo>
                    <a:pt x="610" y="539"/>
                  </a:lnTo>
                  <a:lnTo>
                    <a:pt x="603" y="541"/>
                  </a:lnTo>
                  <a:lnTo>
                    <a:pt x="595" y="543"/>
                  </a:lnTo>
                  <a:lnTo>
                    <a:pt x="589" y="545"/>
                  </a:lnTo>
                  <a:lnTo>
                    <a:pt x="584" y="551"/>
                  </a:lnTo>
                  <a:lnTo>
                    <a:pt x="584" y="551"/>
                  </a:lnTo>
                  <a:lnTo>
                    <a:pt x="582" y="556"/>
                  </a:lnTo>
                  <a:lnTo>
                    <a:pt x="584" y="558"/>
                  </a:lnTo>
                  <a:lnTo>
                    <a:pt x="591" y="558"/>
                  </a:lnTo>
                  <a:lnTo>
                    <a:pt x="591" y="558"/>
                  </a:lnTo>
                  <a:lnTo>
                    <a:pt x="595" y="558"/>
                  </a:lnTo>
                  <a:lnTo>
                    <a:pt x="597" y="556"/>
                  </a:lnTo>
                  <a:lnTo>
                    <a:pt x="601" y="553"/>
                  </a:lnTo>
                  <a:lnTo>
                    <a:pt x="608" y="553"/>
                  </a:lnTo>
                  <a:lnTo>
                    <a:pt x="608" y="553"/>
                  </a:lnTo>
                  <a:lnTo>
                    <a:pt x="616" y="551"/>
                  </a:lnTo>
                  <a:lnTo>
                    <a:pt x="622" y="547"/>
                  </a:lnTo>
                  <a:lnTo>
                    <a:pt x="629" y="545"/>
                  </a:lnTo>
                  <a:lnTo>
                    <a:pt x="631" y="545"/>
                  </a:lnTo>
                  <a:lnTo>
                    <a:pt x="633" y="545"/>
                  </a:lnTo>
                  <a:lnTo>
                    <a:pt x="633" y="545"/>
                  </a:lnTo>
                  <a:lnTo>
                    <a:pt x="633" y="547"/>
                  </a:lnTo>
                  <a:lnTo>
                    <a:pt x="631" y="549"/>
                  </a:lnTo>
                  <a:lnTo>
                    <a:pt x="622" y="556"/>
                  </a:lnTo>
                  <a:lnTo>
                    <a:pt x="612" y="558"/>
                  </a:lnTo>
                  <a:lnTo>
                    <a:pt x="603" y="562"/>
                  </a:lnTo>
                  <a:lnTo>
                    <a:pt x="603" y="562"/>
                  </a:lnTo>
                  <a:lnTo>
                    <a:pt x="597" y="564"/>
                  </a:lnTo>
                  <a:lnTo>
                    <a:pt x="597" y="568"/>
                  </a:lnTo>
                  <a:lnTo>
                    <a:pt x="599" y="577"/>
                  </a:lnTo>
                  <a:lnTo>
                    <a:pt x="605" y="585"/>
                  </a:lnTo>
                  <a:lnTo>
                    <a:pt x="605" y="585"/>
                  </a:lnTo>
                  <a:lnTo>
                    <a:pt x="608" y="594"/>
                  </a:lnTo>
                  <a:lnTo>
                    <a:pt x="608" y="594"/>
                  </a:lnTo>
                  <a:lnTo>
                    <a:pt x="605" y="596"/>
                  </a:lnTo>
                  <a:lnTo>
                    <a:pt x="603" y="596"/>
                  </a:lnTo>
                  <a:lnTo>
                    <a:pt x="601" y="598"/>
                  </a:lnTo>
                  <a:lnTo>
                    <a:pt x="601" y="600"/>
                  </a:lnTo>
                  <a:lnTo>
                    <a:pt x="601" y="600"/>
                  </a:lnTo>
                  <a:lnTo>
                    <a:pt x="599" y="600"/>
                  </a:lnTo>
                  <a:lnTo>
                    <a:pt x="597" y="602"/>
                  </a:lnTo>
                  <a:lnTo>
                    <a:pt x="593" y="600"/>
                  </a:lnTo>
                  <a:lnTo>
                    <a:pt x="589" y="598"/>
                  </a:lnTo>
                  <a:lnTo>
                    <a:pt x="589" y="596"/>
                  </a:lnTo>
                  <a:lnTo>
                    <a:pt x="589" y="594"/>
                  </a:lnTo>
                  <a:lnTo>
                    <a:pt x="589" y="594"/>
                  </a:lnTo>
                  <a:lnTo>
                    <a:pt x="593" y="592"/>
                  </a:lnTo>
                  <a:lnTo>
                    <a:pt x="593" y="587"/>
                  </a:lnTo>
                  <a:lnTo>
                    <a:pt x="591" y="583"/>
                  </a:lnTo>
                  <a:lnTo>
                    <a:pt x="586" y="579"/>
                  </a:lnTo>
                  <a:lnTo>
                    <a:pt x="586" y="579"/>
                  </a:lnTo>
                  <a:lnTo>
                    <a:pt x="582" y="577"/>
                  </a:lnTo>
                  <a:lnTo>
                    <a:pt x="580" y="577"/>
                  </a:lnTo>
                  <a:lnTo>
                    <a:pt x="578" y="577"/>
                  </a:lnTo>
                  <a:lnTo>
                    <a:pt x="578" y="575"/>
                  </a:lnTo>
                  <a:lnTo>
                    <a:pt x="578" y="575"/>
                  </a:lnTo>
                  <a:lnTo>
                    <a:pt x="578" y="572"/>
                  </a:lnTo>
                  <a:lnTo>
                    <a:pt x="574" y="572"/>
                  </a:lnTo>
                  <a:lnTo>
                    <a:pt x="572" y="572"/>
                  </a:lnTo>
                  <a:lnTo>
                    <a:pt x="567" y="570"/>
                  </a:lnTo>
                  <a:lnTo>
                    <a:pt x="567" y="570"/>
                  </a:lnTo>
                  <a:lnTo>
                    <a:pt x="559" y="566"/>
                  </a:lnTo>
                  <a:lnTo>
                    <a:pt x="555" y="564"/>
                  </a:lnTo>
                  <a:lnTo>
                    <a:pt x="550" y="566"/>
                  </a:lnTo>
                  <a:lnTo>
                    <a:pt x="550" y="566"/>
                  </a:lnTo>
                  <a:lnTo>
                    <a:pt x="544" y="568"/>
                  </a:lnTo>
                  <a:lnTo>
                    <a:pt x="538" y="570"/>
                  </a:lnTo>
                  <a:lnTo>
                    <a:pt x="519" y="572"/>
                  </a:lnTo>
                  <a:lnTo>
                    <a:pt x="519" y="572"/>
                  </a:lnTo>
                  <a:lnTo>
                    <a:pt x="504" y="575"/>
                  </a:lnTo>
                  <a:lnTo>
                    <a:pt x="487" y="572"/>
                  </a:lnTo>
                  <a:lnTo>
                    <a:pt x="474" y="572"/>
                  </a:lnTo>
                  <a:lnTo>
                    <a:pt x="466" y="568"/>
                  </a:lnTo>
                  <a:lnTo>
                    <a:pt x="466" y="568"/>
                  </a:lnTo>
                  <a:lnTo>
                    <a:pt x="464" y="566"/>
                  </a:lnTo>
                  <a:lnTo>
                    <a:pt x="466" y="564"/>
                  </a:lnTo>
                  <a:lnTo>
                    <a:pt x="470" y="560"/>
                  </a:lnTo>
                  <a:lnTo>
                    <a:pt x="478" y="556"/>
                  </a:lnTo>
                  <a:lnTo>
                    <a:pt x="485" y="556"/>
                  </a:lnTo>
                  <a:lnTo>
                    <a:pt x="485" y="556"/>
                  </a:lnTo>
                  <a:lnTo>
                    <a:pt x="487" y="553"/>
                  </a:lnTo>
                  <a:lnTo>
                    <a:pt x="487" y="551"/>
                  </a:lnTo>
                  <a:lnTo>
                    <a:pt x="485" y="547"/>
                  </a:lnTo>
                  <a:lnTo>
                    <a:pt x="478" y="541"/>
                  </a:lnTo>
                  <a:lnTo>
                    <a:pt x="478" y="541"/>
                  </a:lnTo>
                  <a:lnTo>
                    <a:pt x="470" y="536"/>
                  </a:lnTo>
                  <a:lnTo>
                    <a:pt x="461" y="534"/>
                  </a:lnTo>
                  <a:lnTo>
                    <a:pt x="453" y="532"/>
                  </a:lnTo>
                  <a:lnTo>
                    <a:pt x="451" y="532"/>
                  </a:lnTo>
                  <a:lnTo>
                    <a:pt x="449" y="534"/>
                  </a:lnTo>
                  <a:lnTo>
                    <a:pt x="449" y="534"/>
                  </a:lnTo>
                  <a:lnTo>
                    <a:pt x="449" y="536"/>
                  </a:lnTo>
                  <a:lnTo>
                    <a:pt x="442" y="536"/>
                  </a:lnTo>
                  <a:lnTo>
                    <a:pt x="423" y="532"/>
                  </a:lnTo>
                  <a:lnTo>
                    <a:pt x="423" y="532"/>
                  </a:lnTo>
                  <a:lnTo>
                    <a:pt x="415" y="530"/>
                  </a:lnTo>
                  <a:lnTo>
                    <a:pt x="409" y="526"/>
                  </a:lnTo>
                  <a:lnTo>
                    <a:pt x="404" y="524"/>
                  </a:lnTo>
                  <a:lnTo>
                    <a:pt x="398" y="524"/>
                  </a:lnTo>
                  <a:lnTo>
                    <a:pt x="398" y="524"/>
                  </a:lnTo>
                  <a:lnTo>
                    <a:pt x="381" y="522"/>
                  </a:lnTo>
                  <a:lnTo>
                    <a:pt x="373" y="517"/>
                  </a:lnTo>
                  <a:lnTo>
                    <a:pt x="362" y="511"/>
                  </a:lnTo>
                  <a:lnTo>
                    <a:pt x="362" y="511"/>
                  </a:lnTo>
                  <a:lnTo>
                    <a:pt x="358" y="509"/>
                  </a:lnTo>
                  <a:lnTo>
                    <a:pt x="351" y="507"/>
                  </a:lnTo>
                  <a:lnTo>
                    <a:pt x="339" y="507"/>
                  </a:lnTo>
                  <a:lnTo>
                    <a:pt x="328" y="509"/>
                  </a:lnTo>
                  <a:lnTo>
                    <a:pt x="324" y="511"/>
                  </a:lnTo>
                  <a:lnTo>
                    <a:pt x="322" y="513"/>
                  </a:lnTo>
                  <a:lnTo>
                    <a:pt x="322" y="513"/>
                  </a:lnTo>
                  <a:lnTo>
                    <a:pt x="320" y="517"/>
                  </a:lnTo>
                  <a:lnTo>
                    <a:pt x="313" y="519"/>
                  </a:lnTo>
                  <a:lnTo>
                    <a:pt x="303" y="522"/>
                  </a:lnTo>
                  <a:lnTo>
                    <a:pt x="303" y="522"/>
                  </a:lnTo>
                  <a:lnTo>
                    <a:pt x="298" y="519"/>
                  </a:lnTo>
                  <a:lnTo>
                    <a:pt x="298" y="519"/>
                  </a:lnTo>
                  <a:lnTo>
                    <a:pt x="301" y="515"/>
                  </a:lnTo>
                  <a:lnTo>
                    <a:pt x="303" y="511"/>
                  </a:lnTo>
                  <a:lnTo>
                    <a:pt x="303" y="509"/>
                  </a:lnTo>
                  <a:lnTo>
                    <a:pt x="303" y="509"/>
                  </a:lnTo>
                  <a:lnTo>
                    <a:pt x="301" y="507"/>
                  </a:lnTo>
                  <a:lnTo>
                    <a:pt x="301" y="503"/>
                  </a:lnTo>
                  <a:lnTo>
                    <a:pt x="301" y="498"/>
                  </a:lnTo>
                  <a:lnTo>
                    <a:pt x="296" y="496"/>
                  </a:lnTo>
                  <a:lnTo>
                    <a:pt x="296" y="496"/>
                  </a:lnTo>
                  <a:lnTo>
                    <a:pt x="294" y="496"/>
                  </a:lnTo>
                  <a:lnTo>
                    <a:pt x="292" y="498"/>
                  </a:lnTo>
                  <a:lnTo>
                    <a:pt x="286" y="509"/>
                  </a:lnTo>
                  <a:lnTo>
                    <a:pt x="279" y="517"/>
                  </a:lnTo>
                  <a:lnTo>
                    <a:pt x="277" y="519"/>
                  </a:lnTo>
                  <a:lnTo>
                    <a:pt x="273" y="522"/>
                  </a:lnTo>
                  <a:lnTo>
                    <a:pt x="273" y="522"/>
                  </a:lnTo>
                  <a:lnTo>
                    <a:pt x="269" y="519"/>
                  </a:lnTo>
                  <a:lnTo>
                    <a:pt x="265" y="515"/>
                  </a:lnTo>
                  <a:lnTo>
                    <a:pt x="258" y="505"/>
                  </a:lnTo>
                  <a:lnTo>
                    <a:pt x="252" y="494"/>
                  </a:lnTo>
                  <a:lnTo>
                    <a:pt x="245" y="486"/>
                  </a:lnTo>
                  <a:lnTo>
                    <a:pt x="245" y="486"/>
                  </a:lnTo>
                  <a:lnTo>
                    <a:pt x="239" y="481"/>
                  </a:lnTo>
                  <a:lnTo>
                    <a:pt x="233" y="479"/>
                  </a:lnTo>
                  <a:lnTo>
                    <a:pt x="233" y="481"/>
                  </a:lnTo>
                  <a:lnTo>
                    <a:pt x="233" y="481"/>
                  </a:lnTo>
                  <a:lnTo>
                    <a:pt x="235" y="488"/>
                  </a:lnTo>
                  <a:lnTo>
                    <a:pt x="235" y="488"/>
                  </a:lnTo>
                  <a:lnTo>
                    <a:pt x="237" y="494"/>
                  </a:lnTo>
                  <a:lnTo>
                    <a:pt x="235" y="494"/>
                  </a:lnTo>
                  <a:lnTo>
                    <a:pt x="231" y="496"/>
                  </a:lnTo>
                  <a:lnTo>
                    <a:pt x="229" y="496"/>
                  </a:lnTo>
                  <a:lnTo>
                    <a:pt x="229" y="498"/>
                  </a:lnTo>
                  <a:lnTo>
                    <a:pt x="229" y="498"/>
                  </a:lnTo>
                  <a:lnTo>
                    <a:pt x="226" y="505"/>
                  </a:lnTo>
                  <a:lnTo>
                    <a:pt x="222" y="509"/>
                  </a:lnTo>
                  <a:lnTo>
                    <a:pt x="218" y="511"/>
                  </a:lnTo>
                  <a:lnTo>
                    <a:pt x="216" y="511"/>
                  </a:lnTo>
                  <a:lnTo>
                    <a:pt x="216" y="511"/>
                  </a:lnTo>
                  <a:lnTo>
                    <a:pt x="216" y="511"/>
                  </a:lnTo>
                  <a:lnTo>
                    <a:pt x="214" y="507"/>
                  </a:lnTo>
                  <a:lnTo>
                    <a:pt x="212" y="507"/>
                  </a:lnTo>
                  <a:lnTo>
                    <a:pt x="205" y="507"/>
                  </a:lnTo>
                  <a:lnTo>
                    <a:pt x="199" y="513"/>
                  </a:lnTo>
                  <a:lnTo>
                    <a:pt x="199" y="513"/>
                  </a:lnTo>
                  <a:lnTo>
                    <a:pt x="193" y="519"/>
                  </a:lnTo>
                  <a:lnTo>
                    <a:pt x="186" y="522"/>
                  </a:lnTo>
                  <a:lnTo>
                    <a:pt x="182" y="522"/>
                  </a:lnTo>
                  <a:lnTo>
                    <a:pt x="182" y="517"/>
                  </a:lnTo>
                  <a:lnTo>
                    <a:pt x="182" y="517"/>
                  </a:lnTo>
                  <a:lnTo>
                    <a:pt x="180" y="517"/>
                  </a:lnTo>
                  <a:lnTo>
                    <a:pt x="176" y="517"/>
                  </a:lnTo>
                  <a:lnTo>
                    <a:pt x="167" y="522"/>
                  </a:lnTo>
                  <a:lnTo>
                    <a:pt x="157" y="528"/>
                  </a:lnTo>
                  <a:lnTo>
                    <a:pt x="154" y="532"/>
                  </a:lnTo>
                  <a:lnTo>
                    <a:pt x="154" y="534"/>
                  </a:lnTo>
                  <a:lnTo>
                    <a:pt x="154" y="534"/>
                  </a:lnTo>
                  <a:lnTo>
                    <a:pt x="152" y="536"/>
                  </a:lnTo>
                  <a:lnTo>
                    <a:pt x="150" y="539"/>
                  </a:lnTo>
                  <a:lnTo>
                    <a:pt x="146" y="541"/>
                  </a:lnTo>
                  <a:lnTo>
                    <a:pt x="142" y="541"/>
                  </a:lnTo>
                  <a:lnTo>
                    <a:pt x="142" y="541"/>
                  </a:lnTo>
                  <a:lnTo>
                    <a:pt x="137" y="541"/>
                  </a:lnTo>
                  <a:lnTo>
                    <a:pt x="140" y="536"/>
                  </a:lnTo>
                  <a:lnTo>
                    <a:pt x="146" y="532"/>
                  </a:lnTo>
                  <a:lnTo>
                    <a:pt x="146" y="532"/>
                  </a:lnTo>
                  <a:lnTo>
                    <a:pt x="163" y="522"/>
                  </a:lnTo>
                  <a:lnTo>
                    <a:pt x="171" y="515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99" y="507"/>
                  </a:lnTo>
                  <a:lnTo>
                    <a:pt x="205" y="503"/>
                  </a:lnTo>
                  <a:lnTo>
                    <a:pt x="209" y="498"/>
                  </a:lnTo>
                  <a:lnTo>
                    <a:pt x="209" y="498"/>
                  </a:lnTo>
                  <a:lnTo>
                    <a:pt x="207" y="496"/>
                  </a:lnTo>
                  <a:lnTo>
                    <a:pt x="203" y="496"/>
                  </a:lnTo>
                  <a:lnTo>
                    <a:pt x="193" y="496"/>
                  </a:lnTo>
                  <a:lnTo>
                    <a:pt x="193" y="496"/>
                  </a:lnTo>
                  <a:lnTo>
                    <a:pt x="188" y="496"/>
                  </a:lnTo>
                  <a:lnTo>
                    <a:pt x="180" y="498"/>
                  </a:lnTo>
                  <a:lnTo>
                    <a:pt x="165" y="507"/>
                  </a:lnTo>
                  <a:lnTo>
                    <a:pt x="165" y="507"/>
                  </a:lnTo>
                  <a:lnTo>
                    <a:pt x="157" y="509"/>
                  </a:lnTo>
                  <a:lnTo>
                    <a:pt x="150" y="511"/>
                  </a:lnTo>
                  <a:lnTo>
                    <a:pt x="146" y="513"/>
                  </a:lnTo>
                  <a:lnTo>
                    <a:pt x="144" y="515"/>
                  </a:lnTo>
                  <a:lnTo>
                    <a:pt x="146" y="517"/>
                  </a:lnTo>
                  <a:lnTo>
                    <a:pt x="146" y="517"/>
                  </a:lnTo>
                  <a:lnTo>
                    <a:pt x="146" y="517"/>
                  </a:lnTo>
                  <a:lnTo>
                    <a:pt x="146" y="519"/>
                  </a:lnTo>
                  <a:lnTo>
                    <a:pt x="142" y="519"/>
                  </a:lnTo>
                  <a:lnTo>
                    <a:pt x="135" y="519"/>
                  </a:lnTo>
                  <a:lnTo>
                    <a:pt x="133" y="519"/>
                  </a:lnTo>
                  <a:lnTo>
                    <a:pt x="133" y="519"/>
                  </a:lnTo>
                  <a:lnTo>
                    <a:pt x="131" y="522"/>
                  </a:lnTo>
                  <a:lnTo>
                    <a:pt x="129" y="522"/>
                  </a:lnTo>
                  <a:lnTo>
                    <a:pt x="127" y="519"/>
                  </a:lnTo>
                  <a:lnTo>
                    <a:pt x="129" y="517"/>
                  </a:lnTo>
                  <a:lnTo>
                    <a:pt x="129" y="517"/>
                  </a:lnTo>
                  <a:lnTo>
                    <a:pt x="129" y="515"/>
                  </a:lnTo>
                  <a:lnTo>
                    <a:pt x="129" y="515"/>
                  </a:lnTo>
                  <a:lnTo>
                    <a:pt x="125" y="513"/>
                  </a:lnTo>
                  <a:lnTo>
                    <a:pt x="121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5"/>
                  </a:lnTo>
                  <a:lnTo>
                    <a:pt x="116" y="517"/>
                  </a:lnTo>
                  <a:lnTo>
                    <a:pt x="112" y="519"/>
                  </a:lnTo>
                  <a:lnTo>
                    <a:pt x="108" y="519"/>
                  </a:lnTo>
                  <a:lnTo>
                    <a:pt x="108" y="519"/>
                  </a:lnTo>
                  <a:lnTo>
                    <a:pt x="99" y="522"/>
                  </a:lnTo>
                  <a:lnTo>
                    <a:pt x="95" y="524"/>
                  </a:lnTo>
                  <a:lnTo>
                    <a:pt x="93" y="528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101" y="536"/>
                  </a:lnTo>
                  <a:lnTo>
                    <a:pt x="104" y="539"/>
                  </a:lnTo>
                  <a:lnTo>
                    <a:pt x="101" y="541"/>
                  </a:lnTo>
                  <a:lnTo>
                    <a:pt x="101" y="541"/>
                  </a:lnTo>
                  <a:lnTo>
                    <a:pt x="97" y="541"/>
                  </a:lnTo>
                  <a:lnTo>
                    <a:pt x="93" y="539"/>
                  </a:lnTo>
                  <a:lnTo>
                    <a:pt x="85" y="534"/>
                  </a:lnTo>
                  <a:lnTo>
                    <a:pt x="74" y="534"/>
                  </a:lnTo>
                  <a:lnTo>
                    <a:pt x="74" y="534"/>
                  </a:lnTo>
                  <a:lnTo>
                    <a:pt x="63" y="532"/>
                  </a:lnTo>
                  <a:lnTo>
                    <a:pt x="49" y="526"/>
                  </a:lnTo>
                  <a:lnTo>
                    <a:pt x="38" y="519"/>
                  </a:lnTo>
                  <a:lnTo>
                    <a:pt x="34" y="515"/>
                  </a:lnTo>
                  <a:lnTo>
                    <a:pt x="34" y="515"/>
                  </a:lnTo>
                  <a:lnTo>
                    <a:pt x="29" y="513"/>
                  </a:lnTo>
                  <a:lnTo>
                    <a:pt x="21" y="513"/>
                  </a:lnTo>
                  <a:lnTo>
                    <a:pt x="0" y="513"/>
                  </a:lnTo>
                  <a:lnTo>
                    <a:pt x="0" y="787"/>
                  </a:lnTo>
                  <a:lnTo>
                    <a:pt x="0" y="787"/>
                  </a:lnTo>
                  <a:lnTo>
                    <a:pt x="4" y="789"/>
                  </a:lnTo>
                  <a:lnTo>
                    <a:pt x="8" y="789"/>
                  </a:lnTo>
                  <a:lnTo>
                    <a:pt x="10" y="789"/>
                  </a:lnTo>
                  <a:lnTo>
                    <a:pt x="10" y="789"/>
                  </a:lnTo>
                  <a:lnTo>
                    <a:pt x="13" y="787"/>
                  </a:lnTo>
                  <a:lnTo>
                    <a:pt x="15" y="787"/>
                  </a:lnTo>
                  <a:lnTo>
                    <a:pt x="21" y="787"/>
                  </a:lnTo>
                  <a:lnTo>
                    <a:pt x="25" y="784"/>
                  </a:lnTo>
                  <a:lnTo>
                    <a:pt x="25" y="784"/>
                  </a:lnTo>
                  <a:lnTo>
                    <a:pt x="32" y="784"/>
                  </a:lnTo>
                  <a:lnTo>
                    <a:pt x="36" y="787"/>
                  </a:lnTo>
                  <a:lnTo>
                    <a:pt x="38" y="789"/>
                  </a:lnTo>
                  <a:lnTo>
                    <a:pt x="38" y="793"/>
                  </a:lnTo>
                  <a:lnTo>
                    <a:pt x="38" y="793"/>
                  </a:lnTo>
                  <a:lnTo>
                    <a:pt x="40" y="797"/>
                  </a:lnTo>
                  <a:lnTo>
                    <a:pt x="44" y="801"/>
                  </a:lnTo>
                  <a:lnTo>
                    <a:pt x="57" y="812"/>
                  </a:lnTo>
                  <a:lnTo>
                    <a:pt x="57" y="812"/>
                  </a:lnTo>
                  <a:lnTo>
                    <a:pt x="63" y="820"/>
                  </a:lnTo>
                  <a:lnTo>
                    <a:pt x="65" y="820"/>
                  </a:lnTo>
                  <a:lnTo>
                    <a:pt x="70" y="820"/>
                  </a:lnTo>
                  <a:lnTo>
                    <a:pt x="70" y="820"/>
                  </a:lnTo>
                  <a:lnTo>
                    <a:pt x="80" y="816"/>
                  </a:lnTo>
                  <a:lnTo>
                    <a:pt x="85" y="812"/>
                  </a:lnTo>
                  <a:lnTo>
                    <a:pt x="87" y="808"/>
                  </a:lnTo>
                  <a:lnTo>
                    <a:pt x="87" y="808"/>
                  </a:lnTo>
                  <a:lnTo>
                    <a:pt x="87" y="806"/>
                  </a:lnTo>
                  <a:lnTo>
                    <a:pt x="91" y="804"/>
                  </a:lnTo>
                  <a:lnTo>
                    <a:pt x="99" y="801"/>
                  </a:lnTo>
                  <a:lnTo>
                    <a:pt x="106" y="804"/>
                  </a:lnTo>
                  <a:lnTo>
                    <a:pt x="110" y="806"/>
                  </a:lnTo>
                  <a:lnTo>
                    <a:pt x="110" y="808"/>
                  </a:lnTo>
                  <a:lnTo>
                    <a:pt x="110" y="808"/>
                  </a:lnTo>
                  <a:lnTo>
                    <a:pt x="112" y="812"/>
                  </a:lnTo>
                  <a:lnTo>
                    <a:pt x="114" y="816"/>
                  </a:lnTo>
                  <a:lnTo>
                    <a:pt x="125" y="825"/>
                  </a:lnTo>
                  <a:lnTo>
                    <a:pt x="137" y="837"/>
                  </a:lnTo>
                  <a:lnTo>
                    <a:pt x="144" y="844"/>
                  </a:lnTo>
                  <a:lnTo>
                    <a:pt x="148" y="852"/>
                  </a:lnTo>
                  <a:lnTo>
                    <a:pt x="148" y="852"/>
                  </a:lnTo>
                  <a:lnTo>
                    <a:pt x="163" y="878"/>
                  </a:lnTo>
                  <a:lnTo>
                    <a:pt x="169" y="884"/>
                  </a:lnTo>
                  <a:lnTo>
                    <a:pt x="180" y="890"/>
                  </a:lnTo>
                  <a:lnTo>
                    <a:pt x="180" y="890"/>
                  </a:lnTo>
                  <a:lnTo>
                    <a:pt x="193" y="895"/>
                  </a:lnTo>
                  <a:lnTo>
                    <a:pt x="197" y="899"/>
                  </a:lnTo>
                  <a:lnTo>
                    <a:pt x="199" y="905"/>
                  </a:lnTo>
                  <a:lnTo>
                    <a:pt x="197" y="909"/>
                  </a:lnTo>
                  <a:lnTo>
                    <a:pt x="197" y="909"/>
                  </a:lnTo>
                  <a:lnTo>
                    <a:pt x="197" y="912"/>
                  </a:lnTo>
                  <a:lnTo>
                    <a:pt x="199" y="914"/>
                  </a:lnTo>
                  <a:lnTo>
                    <a:pt x="201" y="918"/>
                  </a:lnTo>
                  <a:lnTo>
                    <a:pt x="203" y="922"/>
                  </a:lnTo>
                  <a:lnTo>
                    <a:pt x="203" y="922"/>
                  </a:lnTo>
                  <a:lnTo>
                    <a:pt x="201" y="924"/>
                  </a:lnTo>
                  <a:lnTo>
                    <a:pt x="201" y="924"/>
                  </a:lnTo>
                  <a:lnTo>
                    <a:pt x="188" y="935"/>
                  </a:lnTo>
                  <a:lnTo>
                    <a:pt x="188" y="935"/>
                  </a:lnTo>
                  <a:lnTo>
                    <a:pt x="190" y="939"/>
                  </a:lnTo>
                  <a:lnTo>
                    <a:pt x="197" y="943"/>
                  </a:lnTo>
                  <a:lnTo>
                    <a:pt x="197" y="943"/>
                  </a:lnTo>
                  <a:lnTo>
                    <a:pt x="197" y="943"/>
                  </a:lnTo>
                  <a:lnTo>
                    <a:pt x="197" y="946"/>
                  </a:lnTo>
                  <a:lnTo>
                    <a:pt x="195" y="948"/>
                  </a:lnTo>
                  <a:lnTo>
                    <a:pt x="193" y="948"/>
                  </a:lnTo>
                  <a:lnTo>
                    <a:pt x="190" y="950"/>
                  </a:lnTo>
                  <a:lnTo>
                    <a:pt x="193" y="950"/>
                  </a:lnTo>
                  <a:lnTo>
                    <a:pt x="193" y="950"/>
                  </a:lnTo>
                  <a:lnTo>
                    <a:pt x="193" y="954"/>
                  </a:lnTo>
                  <a:lnTo>
                    <a:pt x="193" y="956"/>
                  </a:lnTo>
                  <a:lnTo>
                    <a:pt x="193" y="960"/>
                  </a:lnTo>
                  <a:lnTo>
                    <a:pt x="195" y="965"/>
                  </a:lnTo>
                  <a:lnTo>
                    <a:pt x="195" y="965"/>
                  </a:lnTo>
                  <a:lnTo>
                    <a:pt x="199" y="967"/>
                  </a:lnTo>
                  <a:lnTo>
                    <a:pt x="203" y="967"/>
                  </a:lnTo>
                  <a:lnTo>
                    <a:pt x="209" y="962"/>
                  </a:lnTo>
                  <a:lnTo>
                    <a:pt x="209" y="962"/>
                  </a:lnTo>
                  <a:lnTo>
                    <a:pt x="214" y="962"/>
                  </a:lnTo>
                  <a:lnTo>
                    <a:pt x="216" y="965"/>
                  </a:lnTo>
                  <a:lnTo>
                    <a:pt x="216" y="969"/>
                  </a:lnTo>
                  <a:lnTo>
                    <a:pt x="214" y="973"/>
                  </a:lnTo>
                  <a:lnTo>
                    <a:pt x="214" y="973"/>
                  </a:lnTo>
                  <a:lnTo>
                    <a:pt x="214" y="977"/>
                  </a:lnTo>
                  <a:lnTo>
                    <a:pt x="216" y="979"/>
                  </a:lnTo>
                  <a:lnTo>
                    <a:pt x="218" y="982"/>
                  </a:lnTo>
                  <a:lnTo>
                    <a:pt x="222" y="979"/>
                  </a:lnTo>
                  <a:lnTo>
                    <a:pt x="222" y="979"/>
                  </a:lnTo>
                  <a:lnTo>
                    <a:pt x="224" y="979"/>
                  </a:lnTo>
                  <a:lnTo>
                    <a:pt x="224" y="979"/>
                  </a:lnTo>
                  <a:lnTo>
                    <a:pt x="229" y="982"/>
                  </a:lnTo>
                  <a:lnTo>
                    <a:pt x="237" y="988"/>
                  </a:lnTo>
                  <a:lnTo>
                    <a:pt x="237" y="988"/>
                  </a:lnTo>
                  <a:lnTo>
                    <a:pt x="241" y="994"/>
                  </a:lnTo>
                  <a:lnTo>
                    <a:pt x="241" y="996"/>
                  </a:lnTo>
                  <a:lnTo>
                    <a:pt x="237" y="996"/>
                  </a:lnTo>
                  <a:lnTo>
                    <a:pt x="237" y="996"/>
                  </a:lnTo>
                  <a:lnTo>
                    <a:pt x="235" y="999"/>
                  </a:lnTo>
                  <a:lnTo>
                    <a:pt x="233" y="1001"/>
                  </a:lnTo>
                  <a:lnTo>
                    <a:pt x="235" y="1005"/>
                  </a:lnTo>
                  <a:lnTo>
                    <a:pt x="237" y="1007"/>
                  </a:lnTo>
                  <a:lnTo>
                    <a:pt x="237" y="1007"/>
                  </a:lnTo>
                  <a:lnTo>
                    <a:pt x="239" y="1009"/>
                  </a:lnTo>
                  <a:lnTo>
                    <a:pt x="241" y="1011"/>
                  </a:lnTo>
                  <a:lnTo>
                    <a:pt x="241" y="1018"/>
                  </a:lnTo>
                  <a:lnTo>
                    <a:pt x="241" y="1018"/>
                  </a:lnTo>
                  <a:lnTo>
                    <a:pt x="243" y="1020"/>
                  </a:lnTo>
                  <a:lnTo>
                    <a:pt x="248" y="1022"/>
                  </a:lnTo>
                  <a:lnTo>
                    <a:pt x="254" y="1024"/>
                  </a:lnTo>
                  <a:lnTo>
                    <a:pt x="260" y="1024"/>
                  </a:lnTo>
                  <a:lnTo>
                    <a:pt x="260" y="1024"/>
                  </a:lnTo>
                  <a:lnTo>
                    <a:pt x="265" y="1024"/>
                  </a:lnTo>
                  <a:lnTo>
                    <a:pt x="267" y="1026"/>
                  </a:lnTo>
                  <a:lnTo>
                    <a:pt x="273" y="1030"/>
                  </a:lnTo>
                  <a:lnTo>
                    <a:pt x="273" y="1030"/>
                  </a:lnTo>
                  <a:lnTo>
                    <a:pt x="275" y="1035"/>
                  </a:lnTo>
                  <a:lnTo>
                    <a:pt x="279" y="1037"/>
                  </a:lnTo>
                  <a:lnTo>
                    <a:pt x="284" y="1037"/>
                  </a:lnTo>
                  <a:lnTo>
                    <a:pt x="288" y="1037"/>
                  </a:lnTo>
                  <a:lnTo>
                    <a:pt x="288" y="1037"/>
                  </a:lnTo>
                  <a:lnTo>
                    <a:pt x="290" y="1037"/>
                  </a:lnTo>
                  <a:lnTo>
                    <a:pt x="292" y="1039"/>
                  </a:lnTo>
                  <a:lnTo>
                    <a:pt x="294" y="1047"/>
                  </a:lnTo>
                  <a:lnTo>
                    <a:pt x="294" y="1047"/>
                  </a:lnTo>
                  <a:lnTo>
                    <a:pt x="296" y="1049"/>
                  </a:lnTo>
                  <a:lnTo>
                    <a:pt x="301" y="1049"/>
                  </a:lnTo>
                  <a:lnTo>
                    <a:pt x="307" y="1049"/>
                  </a:lnTo>
                  <a:lnTo>
                    <a:pt x="307" y="1049"/>
                  </a:lnTo>
                  <a:lnTo>
                    <a:pt x="311" y="1049"/>
                  </a:lnTo>
                  <a:lnTo>
                    <a:pt x="313" y="1052"/>
                  </a:lnTo>
                  <a:lnTo>
                    <a:pt x="315" y="1054"/>
                  </a:lnTo>
                  <a:lnTo>
                    <a:pt x="317" y="1054"/>
                  </a:lnTo>
                  <a:lnTo>
                    <a:pt x="317" y="1054"/>
                  </a:lnTo>
                  <a:lnTo>
                    <a:pt x="324" y="1054"/>
                  </a:lnTo>
                  <a:lnTo>
                    <a:pt x="326" y="1058"/>
                  </a:lnTo>
                  <a:lnTo>
                    <a:pt x="332" y="1071"/>
                  </a:lnTo>
                  <a:lnTo>
                    <a:pt x="824" y="1068"/>
                  </a:lnTo>
                  <a:lnTo>
                    <a:pt x="824" y="1068"/>
                  </a:lnTo>
                  <a:lnTo>
                    <a:pt x="824" y="1062"/>
                  </a:lnTo>
                  <a:lnTo>
                    <a:pt x="826" y="1060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2" y="1064"/>
                  </a:lnTo>
                  <a:lnTo>
                    <a:pt x="832" y="1066"/>
                  </a:lnTo>
                  <a:lnTo>
                    <a:pt x="834" y="1071"/>
                  </a:lnTo>
                  <a:lnTo>
                    <a:pt x="836" y="1073"/>
                  </a:lnTo>
                  <a:lnTo>
                    <a:pt x="836" y="1073"/>
                  </a:lnTo>
                  <a:lnTo>
                    <a:pt x="847" y="1077"/>
                  </a:lnTo>
                  <a:lnTo>
                    <a:pt x="849" y="1079"/>
                  </a:lnTo>
                  <a:lnTo>
                    <a:pt x="853" y="1079"/>
                  </a:lnTo>
                  <a:lnTo>
                    <a:pt x="853" y="1079"/>
                  </a:lnTo>
                  <a:lnTo>
                    <a:pt x="860" y="1075"/>
                  </a:lnTo>
                  <a:lnTo>
                    <a:pt x="864" y="1077"/>
                  </a:lnTo>
                  <a:lnTo>
                    <a:pt x="868" y="1079"/>
                  </a:lnTo>
                  <a:lnTo>
                    <a:pt x="868" y="1079"/>
                  </a:lnTo>
                  <a:lnTo>
                    <a:pt x="872" y="1083"/>
                  </a:lnTo>
                  <a:lnTo>
                    <a:pt x="877" y="1083"/>
                  </a:lnTo>
                  <a:lnTo>
                    <a:pt x="881" y="1083"/>
                  </a:lnTo>
                  <a:lnTo>
                    <a:pt x="883" y="1085"/>
                  </a:lnTo>
                  <a:lnTo>
                    <a:pt x="883" y="1085"/>
                  </a:lnTo>
                  <a:lnTo>
                    <a:pt x="887" y="1088"/>
                  </a:lnTo>
                  <a:lnTo>
                    <a:pt x="891" y="1090"/>
                  </a:lnTo>
                  <a:lnTo>
                    <a:pt x="896" y="1090"/>
                  </a:lnTo>
                  <a:lnTo>
                    <a:pt x="898" y="1088"/>
                  </a:lnTo>
                  <a:lnTo>
                    <a:pt x="898" y="1088"/>
                  </a:lnTo>
                  <a:lnTo>
                    <a:pt x="904" y="1085"/>
                  </a:lnTo>
                  <a:lnTo>
                    <a:pt x="910" y="1088"/>
                  </a:lnTo>
                  <a:lnTo>
                    <a:pt x="925" y="1092"/>
                  </a:lnTo>
                  <a:lnTo>
                    <a:pt x="925" y="1092"/>
                  </a:lnTo>
                  <a:lnTo>
                    <a:pt x="929" y="1085"/>
                  </a:lnTo>
                  <a:lnTo>
                    <a:pt x="936" y="1077"/>
                  </a:lnTo>
                  <a:lnTo>
                    <a:pt x="942" y="1073"/>
                  </a:lnTo>
                  <a:lnTo>
                    <a:pt x="949" y="1071"/>
                  </a:lnTo>
                  <a:lnTo>
                    <a:pt x="949" y="1071"/>
                  </a:lnTo>
                  <a:lnTo>
                    <a:pt x="957" y="1071"/>
                  </a:lnTo>
                  <a:lnTo>
                    <a:pt x="970" y="1073"/>
                  </a:lnTo>
                  <a:lnTo>
                    <a:pt x="980" y="1077"/>
                  </a:lnTo>
                  <a:lnTo>
                    <a:pt x="985" y="1081"/>
                  </a:lnTo>
                  <a:lnTo>
                    <a:pt x="985" y="1085"/>
                  </a:lnTo>
                  <a:lnTo>
                    <a:pt x="985" y="1085"/>
                  </a:lnTo>
                  <a:lnTo>
                    <a:pt x="987" y="1090"/>
                  </a:lnTo>
                  <a:lnTo>
                    <a:pt x="989" y="1092"/>
                  </a:lnTo>
                  <a:lnTo>
                    <a:pt x="995" y="1092"/>
                  </a:lnTo>
                  <a:lnTo>
                    <a:pt x="1001" y="1094"/>
                  </a:lnTo>
                  <a:lnTo>
                    <a:pt x="1004" y="1096"/>
                  </a:lnTo>
                  <a:lnTo>
                    <a:pt x="1004" y="1098"/>
                  </a:lnTo>
                  <a:lnTo>
                    <a:pt x="1004" y="1098"/>
                  </a:lnTo>
                  <a:lnTo>
                    <a:pt x="1008" y="1107"/>
                  </a:lnTo>
                  <a:lnTo>
                    <a:pt x="1010" y="1113"/>
                  </a:lnTo>
                  <a:lnTo>
                    <a:pt x="1014" y="1119"/>
                  </a:lnTo>
                  <a:lnTo>
                    <a:pt x="1014" y="1124"/>
                  </a:lnTo>
                  <a:lnTo>
                    <a:pt x="1014" y="1124"/>
                  </a:lnTo>
                  <a:lnTo>
                    <a:pt x="1025" y="1130"/>
                  </a:lnTo>
                  <a:lnTo>
                    <a:pt x="1025" y="1130"/>
                  </a:lnTo>
                  <a:lnTo>
                    <a:pt x="1037" y="1130"/>
                  </a:lnTo>
                  <a:lnTo>
                    <a:pt x="1052" y="1134"/>
                  </a:lnTo>
                  <a:lnTo>
                    <a:pt x="1052" y="1134"/>
                  </a:lnTo>
                  <a:lnTo>
                    <a:pt x="1061" y="1136"/>
                  </a:lnTo>
                  <a:lnTo>
                    <a:pt x="1071" y="1136"/>
                  </a:lnTo>
                  <a:lnTo>
                    <a:pt x="1080" y="1136"/>
                  </a:lnTo>
                  <a:lnTo>
                    <a:pt x="1082" y="1138"/>
                  </a:lnTo>
                  <a:lnTo>
                    <a:pt x="1084" y="1143"/>
                  </a:lnTo>
                  <a:lnTo>
                    <a:pt x="1084" y="1143"/>
                  </a:lnTo>
                  <a:lnTo>
                    <a:pt x="1090" y="1153"/>
                  </a:lnTo>
                  <a:lnTo>
                    <a:pt x="1095" y="1160"/>
                  </a:lnTo>
                  <a:lnTo>
                    <a:pt x="1097" y="1166"/>
                  </a:lnTo>
                  <a:lnTo>
                    <a:pt x="1095" y="1168"/>
                  </a:lnTo>
                  <a:lnTo>
                    <a:pt x="1090" y="1168"/>
                  </a:lnTo>
                  <a:lnTo>
                    <a:pt x="1090" y="1168"/>
                  </a:lnTo>
                  <a:lnTo>
                    <a:pt x="1084" y="1166"/>
                  </a:lnTo>
                  <a:lnTo>
                    <a:pt x="1076" y="1162"/>
                  </a:lnTo>
                  <a:lnTo>
                    <a:pt x="1069" y="1160"/>
                  </a:lnTo>
                  <a:lnTo>
                    <a:pt x="1069" y="1160"/>
                  </a:lnTo>
                  <a:lnTo>
                    <a:pt x="1069" y="1162"/>
                  </a:lnTo>
                  <a:lnTo>
                    <a:pt x="1069" y="1162"/>
                  </a:lnTo>
                  <a:lnTo>
                    <a:pt x="1067" y="1166"/>
                  </a:lnTo>
                  <a:lnTo>
                    <a:pt x="1065" y="1168"/>
                  </a:lnTo>
                  <a:lnTo>
                    <a:pt x="1063" y="1172"/>
                  </a:lnTo>
                  <a:lnTo>
                    <a:pt x="1063" y="1179"/>
                  </a:lnTo>
                  <a:lnTo>
                    <a:pt x="1063" y="1179"/>
                  </a:lnTo>
                  <a:lnTo>
                    <a:pt x="1061" y="1187"/>
                  </a:lnTo>
                  <a:lnTo>
                    <a:pt x="1059" y="1198"/>
                  </a:lnTo>
                  <a:lnTo>
                    <a:pt x="1054" y="1204"/>
                  </a:lnTo>
                  <a:lnTo>
                    <a:pt x="1050" y="1206"/>
                  </a:lnTo>
                  <a:lnTo>
                    <a:pt x="1050" y="1206"/>
                  </a:lnTo>
                  <a:lnTo>
                    <a:pt x="1050" y="1206"/>
                  </a:lnTo>
                  <a:lnTo>
                    <a:pt x="1050" y="1206"/>
                  </a:lnTo>
                  <a:lnTo>
                    <a:pt x="1050" y="1213"/>
                  </a:lnTo>
                  <a:lnTo>
                    <a:pt x="1050" y="1217"/>
                  </a:lnTo>
                  <a:lnTo>
                    <a:pt x="1052" y="1219"/>
                  </a:lnTo>
                  <a:lnTo>
                    <a:pt x="1052" y="1219"/>
                  </a:lnTo>
                  <a:lnTo>
                    <a:pt x="1063" y="1213"/>
                  </a:lnTo>
                  <a:lnTo>
                    <a:pt x="1069" y="1208"/>
                  </a:lnTo>
                  <a:lnTo>
                    <a:pt x="1076" y="1208"/>
                  </a:lnTo>
                  <a:lnTo>
                    <a:pt x="1076" y="1208"/>
                  </a:lnTo>
                  <a:lnTo>
                    <a:pt x="1082" y="1210"/>
                  </a:lnTo>
                  <a:lnTo>
                    <a:pt x="1088" y="1213"/>
                  </a:lnTo>
                  <a:lnTo>
                    <a:pt x="1093" y="1213"/>
                  </a:lnTo>
                  <a:lnTo>
                    <a:pt x="1097" y="1210"/>
                  </a:lnTo>
                  <a:lnTo>
                    <a:pt x="1097" y="1210"/>
                  </a:lnTo>
                  <a:lnTo>
                    <a:pt x="1105" y="1204"/>
                  </a:lnTo>
                  <a:lnTo>
                    <a:pt x="1107" y="1204"/>
                  </a:lnTo>
                  <a:lnTo>
                    <a:pt x="1109" y="1206"/>
                  </a:lnTo>
                  <a:lnTo>
                    <a:pt x="1109" y="1206"/>
                  </a:lnTo>
                  <a:lnTo>
                    <a:pt x="1109" y="1208"/>
                  </a:lnTo>
                  <a:lnTo>
                    <a:pt x="1109" y="1208"/>
                  </a:lnTo>
                  <a:lnTo>
                    <a:pt x="1112" y="1206"/>
                  </a:lnTo>
                  <a:lnTo>
                    <a:pt x="1114" y="1204"/>
                  </a:lnTo>
                  <a:lnTo>
                    <a:pt x="1114" y="1204"/>
                  </a:lnTo>
                  <a:lnTo>
                    <a:pt x="1114" y="1198"/>
                  </a:lnTo>
                  <a:lnTo>
                    <a:pt x="1114" y="1198"/>
                  </a:lnTo>
                  <a:lnTo>
                    <a:pt x="1105" y="1198"/>
                  </a:lnTo>
                  <a:lnTo>
                    <a:pt x="1101" y="1196"/>
                  </a:lnTo>
                  <a:lnTo>
                    <a:pt x="1101" y="1194"/>
                  </a:lnTo>
                  <a:lnTo>
                    <a:pt x="1101" y="1194"/>
                  </a:lnTo>
                  <a:lnTo>
                    <a:pt x="1101" y="1189"/>
                  </a:lnTo>
                  <a:lnTo>
                    <a:pt x="1103" y="1187"/>
                  </a:lnTo>
                  <a:lnTo>
                    <a:pt x="1112" y="1183"/>
                  </a:lnTo>
                  <a:lnTo>
                    <a:pt x="1124" y="1179"/>
                  </a:lnTo>
                  <a:lnTo>
                    <a:pt x="1137" y="1179"/>
                  </a:lnTo>
                  <a:lnTo>
                    <a:pt x="1137" y="1179"/>
                  </a:lnTo>
                  <a:lnTo>
                    <a:pt x="1145" y="1179"/>
                  </a:lnTo>
                  <a:lnTo>
                    <a:pt x="1152" y="1177"/>
                  </a:lnTo>
                  <a:lnTo>
                    <a:pt x="1158" y="1174"/>
                  </a:lnTo>
                  <a:lnTo>
                    <a:pt x="1160" y="1177"/>
                  </a:lnTo>
                  <a:lnTo>
                    <a:pt x="1160" y="1177"/>
                  </a:lnTo>
                  <a:lnTo>
                    <a:pt x="1175" y="1166"/>
                  </a:lnTo>
                  <a:lnTo>
                    <a:pt x="1181" y="1162"/>
                  </a:lnTo>
                  <a:lnTo>
                    <a:pt x="1186" y="1160"/>
                  </a:lnTo>
                  <a:lnTo>
                    <a:pt x="1186" y="1160"/>
                  </a:lnTo>
                  <a:lnTo>
                    <a:pt x="1247" y="1160"/>
                  </a:lnTo>
                  <a:lnTo>
                    <a:pt x="1247" y="1160"/>
                  </a:lnTo>
                  <a:lnTo>
                    <a:pt x="1256" y="1151"/>
                  </a:lnTo>
                  <a:lnTo>
                    <a:pt x="1264" y="1143"/>
                  </a:lnTo>
                  <a:lnTo>
                    <a:pt x="1268" y="1136"/>
                  </a:lnTo>
                  <a:lnTo>
                    <a:pt x="1268" y="1136"/>
                  </a:lnTo>
                  <a:lnTo>
                    <a:pt x="1273" y="1126"/>
                  </a:lnTo>
                  <a:lnTo>
                    <a:pt x="1279" y="1113"/>
                  </a:lnTo>
                  <a:lnTo>
                    <a:pt x="1285" y="1104"/>
                  </a:lnTo>
                  <a:lnTo>
                    <a:pt x="1287" y="1102"/>
                  </a:lnTo>
                  <a:lnTo>
                    <a:pt x="1292" y="1104"/>
                  </a:lnTo>
                  <a:lnTo>
                    <a:pt x="1292" y="1104"/>
                  </a:lnTo>
                  <a:lnTo>
                    <a:pt x="1298" y="1107"/>
                  </a:lnTo>
                  <a:lnTo>
                    <a:pt x="1306" y="1107"/>
                  </a:lnTo>
                  <a:lnTo>
                    <a:pt x="1313" y="1109"/>
                  </a:lnTo>
                  <a:lnTo>
                    <a:pt x="1313" y="1109"/>
                  </a:lnTo>
                  <a:lnTo>
                    <a:pt x="1315" y="1111"/>
                  </a:lnTo>
                  <a:lnTo>
                    <a:pt x="1315" y="1111"/>
                  </a:lnTo>
                  <a:lnTo>
                    <a:pt x="1315" y="1117"/>
                  </a:lnTo>
                  <a:lnTo>
                    <a:pt x="1315" y="1128"/>
                  </a:lnTo>
                  <a:lnTo>
                    <a:pt x="1319" y="1143"/>
                  </a:lnTo>
                  <a:lnTo>
                    <a:pt x="1323" y="1151"/>
                  </a:lnTo>
                  <a:lnTo>
                    <a:pt x="1330" y="1160"/>
                  </a:lnTo>
                  <a:lnTo>
                    <a:pt x="1330" y="1160"/>
                  </a:lnTo>
                  <a:lnTo>
                    <a:pt x="1340" y="1155"/>
                  </a:lnTo>
                  <a:lnTo>
                    <a:pt x="1349" y="1153"/>
                  </a:lnTo>
                  <a:lnTo>
                    <a:pt x="1349" y="1153"/>
                  </a:lnTo>
                  <a:lnTo>
                    <a:pt x="1355" y="1151"/>
                  </a:lnTo>
                  <a:lnTo>
                    <a:pt x="1359" y="1147"/>
                  </a:lnTo>
                  <a:lnTo>
                    <a:pt x="1366" y="1143"/>
                  </a:lnTo>
                  <a:lnTo>
                    <a:pt x="1370" y="1138"/>
                  </a:lnTo>
                  <a:lnTo>
                    <a:pt x="1370" y="1138"/>
                  </a:lnTo>
                  <a:lnTo>
                    <a:pt x="1372" y="1136"/>
                  </a:lnTo>
                  <a:lnTo>
                    <a:pt x="1374" y="1138"/>
                  </a:lnTo>
                  <a:lnTo>
                    <a:pt x="1374" y="1143"/>
                  </a:lnTo>
                  <a:lnTo>
                    <a:pt x="1370" y="1145"/>
                  </a:lnTo>
                  <a:lnTo>
                    <a:pt x="1370" y="1145"/>
                  </a:lnTo>
                  <a:lnTo>
                    <a:pt x="1368" y="1147"/>
                  </a:lnTo>
                  <a:lnTo>
                    <a:pt x="1372" y="1149"/>
                  </a:lnTo>
                  <a:lnTo>
                    <a:pt x="1378" y="1151"/>
                  </a:lnTo>
                  <a:lnTo>
                    <a:pt x="1387" y="1151"/>
                  </a:lnTo>
                  <a:lnTo>
                    <a:pt x="1387" y="1151"/>
                  </a:lnTo>
                  <a:lnTo>
                    <a:pt x="1391" y="1151"/>
                  </a:lnTo>
                  <a:lnTo>
                    <a:pt x="1387" y="1153"/>
                  </a:lnTo>
                  <a:lnTo>
                    <a:pt x="1374" y="1155"/>
                  </a:lnTo>
                  <a:lnTo>
                    <a:pt x="1374" y="1155"/>
                  </a:lnTo>
                  <a:lnTo>
                    <a:pt x="1368" y="1155"/>
                  </a:lnTo>
                  <a:lnTo>
                    <a:pt x="1364" y="1155"/>
                  </a:lnTo>
                  <a:lnTo>
                    <a:pt x="1351" y="1166"/>
                  </a:lnTo>
                  <a:lnTo>
                    <a:pt x="1351" y="1166"/>
                  </a:lnTo>
                  <a:lnTo>
                    <a:pt x="1345" y="1174"/>
                  </a:lnTo>
                  <a:lnTo>
                    <a:pt x="1342" y="1179"/>
                  </a:lnTo>
                  <a:lnTo>
                    <a:pt x="1345" y="1183"/>
                  </a:lnTo>
                  <a:lnTo>
                    <a:pt x="1349" y="1187"/>
                  </a:lnTo>
                  <a:lnTo>
                    <a:pt x="1349" y="1187"/>
                  </a:lnTo>
                  <a:lnTo>
                    <a:pt x="1353" y="1189"/>
                  </a:lnTo>
                  <a:lnTo>
                    <a:pt x="1359" y="1189"/>
                  </a:lnTo>
                  <a:lnTo>
                    <a:pt x="1366" y="1187"/>
                  </a:lnTo>
                  <a:lnTo>
                    <a:pt x="1372" y="1183"/>
                  </a:lnTo>
                  <a:lnTo>
                    <a:pt x="1372" y="1183"/>
                  </a:lnTo>
                  <a:lnTo>
                    <a:pt x="1376" y="1177"/>
                  </a:lnTo>
                  <a:lnTo>
                    <a:pt x="1381" y="1172"/>
                  </a:lnTo>
                  <a:lnTo>
                    <a:pt x="1383" y="1168"/>
                  </a:lnTo>
                  <a:lnTo>
                    <a:pt x="1389" y="1168"/>
                  </a:lnTo>
                  <a:lnTo>
                    <a:pt x="1389" y="1168"/>
                  </a:lnTo>
                  <a:lnTo>
                    <a:pt x="1397" y="1166"/>
                  </a:lnTo>
                  <a:lnTo>
                    <a:pt x="1408" y="1164"/>
                  </a:lnTo>
                  <a:lnTo>
                    <a:pt x="1429" y="1155"/>
                  </a:lnTo>
                  <a:lnTo>
                    <a:pt x="1429" y="1155"/>
                  </a:lnTo>
                  <a:lnTo>
                    <a:pt x="1436" y="1153"/>
                  </a:lnTo>
                  <a:lnTo>
                    <a:pt x="1436" y="1153"/>
                  </a:lnTo>
                  <a:lnTo>
                    <a:pt x="1433" y="1147"/>
                  </a:lnTo>
                  <a:lnTo>
                    <a:pt x="1433" y="1147"/>
                  </a:lnTo>
                  <a:lnTo>
                    <a:pt x="1436" y="1145"/>
                  </a:lnTo>
                  <a:lnTo>
                    <a:pt x="1442" y="1143"/>
                  </a:lnTo>
                  <a:lnTo>
                    <a:pt x="1450" y="1141"/>
                  </a:lnTo>
                  <a:lnTo>
                    <a:pt x="1457" y="1138"/>
                  </a:lnTo>
                  <a:lnTo>
                    <a:pt x="1457" y="1138"/>
                  </a:lnTo>
                  <a:lnTo>
                    <a:pt x="1459" y="1136"/>
                  </a:lnTo>
                  <a:lnTo>
                    <a:pt x="1459" y="1132"/>
                  </a:lnTo>
                  <a:lnTo>
                    <a:pt x="1455" y="1132"/>
                  </a:lnTo>
                  <a:lnTo>
                    <a:pt x="1450" y="1132"/>
                  </a:lnTo>
                  <a:lnTo>
                    <a:pt x="1450" y="1132"/>
                  </a:lnTo>
                  <a:close/>
                  <a:moveTo>
                    <a:pt x="421" y="619"/>
                  </a:moveTo>
                  <a:lnTo>
                    <a:pt x="421" y="619"/>
                  </a:lnTo>
                  <a:lnTo>
                    <a:pt x="415" y="625"/>
                  </a:lnTo>
                  <a:lnTo>
                    <a:pt x="409" y="630"/>
                  </a:lnTo>
                  <a:lnTo>
                    <a:pt x="404" y="632"/>
                  </a:lnTo>
                  <a:lnTo>
                    <a:pt x="396" y="632"/>
                  </a:lnTo>
                  <a:lnTo>
                    <a:pt x="396" y="632"/>
                  </a:lnTo>
                  <a:lnTo>
                    <a:pt x="389" y="632"/>
                  </a:lnTo>
                  <a:lnTo>
                    <a:pt x="385" y="632"/>
                  </a:lnTo>
                  <a:lnTo>
                    <a:pt x="383" y="636"/>
                  </a:lnTo>
                  <a:lnTo>
                    <a:pt x="385" y="638"/>
                  </a:lnTo>
                  <a:lnTo>
                    <a:pt x="385" y="638"/>
                  </a:lnTo>
                  <a:lnTo>
                    <a:pt x="387" y="640"/>
                  </a:lnTo>
                  <a:lnTo>
                    <a:pt x="387" y="645"/>
                  </a:lnTo>
                  <a:lnTo>
                    <a:pt x="385" y="647"/>
                  </a:lnTo>
                  <a:lnTo>
                    <a:pt x="379" y="649"/>
                  </a:lnTo>
                  <a:lnTo>
                    <a:pt x="379" y="649"/>
                  </a:lnTo>
                  <a:lnTo>
                    <a:pt x="373" y="651"/>
                  </a:lnTo>
                  <a:lnTo>
                    <a:pt x="366" y="655"/>
                  </a:lnTo>
                  <a:lnTo>
                    <a:pt x="360" y="657"/>
                  </a:lnTo>
                  <a:lnTo>
                    <a:pt x="358" y="657"/>
                  </a:lnTo>
                  <a:lnTo>
                    <a:pt x="358" y="657"/>
                  </a:lnTo>
                  <a:lnTo>
                    <a:pt x="356" y="657"/>
                  </a:lnTo>
                  <a:lnTo>
                    <a:pt x="358" y="655"/>
                  </a:lnTo>
                  <a:lnTo>
                    <a:pt x="364" y="649"/>
                  </a:lnTo>
                  <a:lnTo>
                    <a:pt x="370" y="640"/>
                  </a:lnTo>
                  <a:lnTo>
                    <a:pt x="370" y="638"/>
                  </a:lnTo>
                  <a:lnTo>
                    <a:pt x="370" y="636"/>
                  </a:lnTo>
                  <a:lnTo>
                    <a:pt x="370" y="636"/>
                  </a:lnTo>
                  <a:lnTo>
                    <a:pt x="366" y="636"/>
                  </a:lnTo>
                  <a:lnTo>
                    <a:pt x="364" y="636"/>
                  </a:lnTo>
                  <a:lnTo>
                    <a:pt x="358" y="638"/>
                  </a:lnTo>
                  <a:lnTo>
                    <a:pt x="351" y="645"/>
                  </a:lnTo>
                  <a:lnTo>
                    <a:pt x="349" y="649"/>
                  </a:lnTo>
                  <a:lnTo>
                    <a:pt x="349" y="649"/>
                  </a:lnTo>
                  <a:lnTo>
                    <a:pt x="347" y="653"/>
                  </a:lnTo>
                  <a:lnTo>
                    <a:pt x="343" y="653"/>
                  </a:lnTo>
                  <a:lnTo>
                    <a:pt x="332" y="655"/>
                  </a:lnTo>
                  <a:lnTo>
                    <a:pt x="332" y="655"/>
                  </a:lnTo>
                  <a:lnTo>
                    <a:pt x="328" y="653"/>
                  </a:lnTo>
                  <a:lnTo>
                    <a:pt x="324" y="651"/>
                  </a:lnTo>
                  <a:lnTo>
                    <a:pt x="322" y="649"/>
                  </a:lnTo>
                  <a:lnTo>
                    <a:pt x="324" y="647"/>
                  </a:lnTo>
                  <a:lnTo>
                    <a:pt x="324" y="647"/>
                  </a:lnTo>
                  <a:lnTo>
                    <a:pt x="328" y="647"/>
                  </a:lnTo>
                  <a:lnTo>
                    <a:pt x="328" y="642"/>
                  </a:lnTo>
                  <a:lnTo>
                    <a:pt x="330" y="640"/>
                  </a:lnTo>
                  <a:lnTo>
                    <a:pt x="334" y="638"/>
                  </a:lnTo>
                  <a:lnTo>
                    <a:pt x="334" y="638"/>
                  </a:lnTo>
                  <a:lnTo>
                    <a:pt x="339" y="634"/>
                  </a:lnTo>
                  <a:lnTo>
                    <a:pt x="337" y="632"/>
                  </a:lnTo>
                  <a:lnTo>
                    <a:pt x="337" y="630"/>
                  </a:lnTo>
                  <a:lnTo>
                    <a:pt x="337" y="625"/>
                  </a:lnTo>
                  <a:lnTo>
                    <a:pt x="337" y="625"/>
                  </a:lnTo>
                  <a:lnTo>
                    <a:pt x="341" y="625"/>
                  </a:lnTo>
                  <a:lnTo>
                    <a:pt x="347" y="625"/>
                  </a:lnTo>
                  <a:lnTo>
                    <a:pt x="353" y="625"/>
                  </a:lnTo>
                  <a:lnTo>
                    <a:pt x="353" y="625"/>
                  </a:lnTo>
                  <a:lnTo>
                    <a:pt x="356" y="623"/>
                  </a:lnTo>
                  <a:lnTo>
                    <a:pt x="356" y="623"/>
                  </a:lnTo>
                  <a:lnTo>
                    <a:pt x="356" y="621"/>
                  </a:lnTo>
                  <a:lnTo>
                    <a:pt x="353" y="619"/>
                  </a:lnTo>
                  <a:lnTo>
                    <a:pt x="347" y="615"/>
                  </a:lnTo>
                  <a:lnTo>
                    <a:pt x="339" y="615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28" y="619"/>
                  </a:lnTo>
                  <a:lnTo>
                    <a:pt x="320" y="621"/>
                  </a:lnTo>
                  <a:lnTo>
                    <a:pt x="309" y="623"/>
                  </a:lnTo>
                  <a:lnTo>
                    <a:pt x="298" y="621"/>
                  </a:lnTo>
                  <a:lnTo>
                    <a:pt x="298" y="621"/>
                  </a:lnTo>
                  <a:lnTo>
                    <a:pt x="298" y="619"/>
                  </a:lnTo>
                  <a:lnTo>
                    <a:pt x="303" y="619"/>
                  </a:lnTo>
                  <a:lnTo>
                    <a:pt x="317" y="615"/>
                  </a:lnTo>
                  <a:lnTo>
                    <a:pt x="334" y="613"/>
                  </a:lnTo>
                  <a:lnTo>
                    <a:pt x="341" y="611"/>
                  </a:lnTo>
                  <a:lnTo>
                    <a:pt x="345" y="606"/>
                  </a:lnTo>
                  <a:lnTo>
                    <a:pt x="345" y="606"/>
                  </a:lnTo>
                  <a:lnTo>
                    <a:pt x="356" y="602"/>
                  </a:lnTo>
                  <a:lnTo>
                    <a:pt x="370" y="598"/>
                  </a:lnTo>
                  <a:lnTo>
                    <a:pt x="383" y="596"/>
                  </a:lnTo>
                  <a:lnTo>
                    <a:pt x="387" y="598"/>
                  </a:lnTo>
                  <a:lnTo>
                    <a:pt x="389" y="598"/>
                  </a:lnTo>
                  <a:lnTo>
                    <a:pt x="389" y="598"/>
                  </a:lnTo>
                  <a:lnTo>
                    <a:pt x="389" y="600"/>
                  </a:lnTo>
                  <a:lnTo>
                    <a:pt x="387" y="602"/>
                  </a:lnTo>
                  <a:lnTo>
                    <a:pt x="383" y="606"/>
                  </a:lnTo>
                  <a:lnTo>
                    <a:pt x="379" y="611"/>
                  </a:lnTo>
                  <a:lnTo>
                    <a:pt x="379" y="613"/>
                  </a:lnTo>
                  <a:lnTo>
                    <a:pt x="381" y="615"/>
                  </a:lnTo>
                  <a:lnTo>
                    <a:pt x="381" y="615"/>
                  </a:lnTo>
                  <a:lnTo>
                    <a:pt x="389" y="617"/>
                  </a:lnTo>
                  <a:lnTo>
                    <a:pt x="398" y="617"/>
                  </a:lnTo>
                  <a:lnTo>
                    <a:pt x="406" y="615"/>
                  </a:lnTo>
                  <a:lnTo>
                    <a:pt x="411" y="611"/>
                  </a:lnTo>
                  <a:lnTo>
                    <a:pt x="411" y="611"/>
                  </a:lnTo>
                  <a:lnTo>
                    <a:pt x="417" y="609"/>
                  </a:lnTo>
                  <a:lnTo>
                    <a:pt x="421" y="606"/>
                  </a:lnTo>
                  <a:lnTo>
                    <a:pt x="423" y="609"/>
                  </a:lnTo>
                  <a:lnTo>
                    <a:pt x="425" y="611"/>
                  </a:lnTo>
                  <a:lnTo>
                    <a:pt x="423" y="615"/>
                  </a:lnTo>
                  <a:lnTo>
                    <a:pt x="421" y="619"/>
                  </a:lnTo>
                  <a:lnTo>
                    <a:pt x="421" y="619"/>
                  </a:lnTo>
                  <a:close/>
                  <a:moveTo>
                    <a:pt x="521" y="746"/>
                  </a:moveTo>
                  <a:lnTo>
                    <a:pt x="521" y="746"/>
                  </a:lnTo>
                  <a:lnTo>
                    <a:pt x="510" y="755"/>
                  </a:lnTo>
                  <a:lnTo>
                    <a:pt x="500" y="755"/>
                  </a:lnTo>
                  <a:lnTo>
                    <a:pt x="500" y="755"/>
                  </a:lnTo>
                  <a:lnTo>
                    <a:pt x="495" y="757"/>
                  </a:lnTo>
                  <a:lnTo>
                    <a:pt x="493" y="759"/>
                  </a:lnTo>
                  <a:lnTo>
                    <a:pt x="493" y="763"/>
                  </a:lnTo>
                  <a:lnTo>
                    <a:pt x="491" y="767"/>
                  </a:lnTo>
                  <a:lnTo>
                    <a:pt x="489" y="767"/>
                  </a:lnTo>
                  <a:lnTo>
                    <a:pt x="485" y="770"/>
                  </a:lnTo>
                  <a:lnTo>
                    <a:pt x="485" y="770"/>
                  </a:lnTo>
                  <a:lnTo>
                    <a:pt x="457" y="770"/>
                  </a:lnTo>
                  <a:lnTo>
                    <a:pt x="442" y="767"/>
                  </a:lnTo>
                  <a:lnTo>
                    <a:pt x="438" y="765"/>
                  </a:lnTo>
                  <a:lnTo>
                    <a:pt x="436" y="763"/>
                  </a:lnTo>
                  <a:lnTo>
                    <a:pt x="436" y="763"/>
                  </a:lnTo>
                  <a:lnTo>
                    <a:pt x="438" y="763"/>
                  </a:lnTo>
                  <a:lnTo>
                    <a:pt x="445" y="761"/>
                  </a:lnTo>
                  <a:lnTo>
                    <a:pt x="451" y="761"/>
                  </a:lnTo>
                  <a:lnTo>
                    <a:pt x="453" y="759"/>
                  </a:lnTo>
                  <a:lnTo>
                    <a:pt x="453" y="757"/>
                  </a:lnTo>
                  <a:lnTo>
                    <a:pt x="453" y="757"/>
                  </a:lnTo>
                  <a:lnTo>
                    <a:pt x="455" y="753"/>
                  </a:lnTo>
                  <a:lnTo>
                    <a:pt x="459" y="748"/>
                  </a:lnTo>
                  <a:lnTo>
                    <a:pt x="464" y="746"/>
                  </a:lnTo>
                  <a:lnTo>
                    <a:pt x="468" y="744"/>
                  </a:lnTo>
                  <a:lnTo>
                    <a:pt x="468" y="744"/>
                  </a:lnTo>
                  <a:lnTo>
                    <a:pt x="472" y="742"/>
                  </a:lnTo>
                  <a:lnTo>
                    <a:pt x="472" y="738"/>
                  </a:lnTo>
                  <a:lnTo>
                    <a:pt x="470" y="734"/>
                  </a:lnTo>
                  <a:lnTo>
                    <a:pt x="461" y="727"/>
                  </a:lnTo>
                  <a:lnTo>
                    <a:pt x="461" y="727"/>
                  </a:lnTo>
                  <a:lnTo>
                    <a:pt x="459" y="725"/>
                  </a:lnTo>
                  <a:lnTo>
                    <a:pt x="459" y="723"/>
                  </a:lnTo>
                  <a:lnTo>
                    <a:pt x="468" y="721"/>
                  </a:lnTo>
                  <a:lnTo>
                    <a:pt x="478" y="723"/>
                  </a:lnTo>
                  <a:lnTo>
                    <a:pt x="485" y="723"/>
                  </a:lnTo>
                  <a:lnTo>
                    <a:pt x="489" y="727"/>
                  </a:lnTo>
                  <a:lnTo>
                    <a:pt x="489" y="727"/>
                  </a:lnTo>
                  <a:lnTo>
                    <a:pt x="495" y="734"/>
                  </a:lnTo>
                  <a:lnTo>
                    <a:pt x="502" y="738"/>
                  </a:lnTo>
                  <a:lnTo>
                    <a:pt x="510" y="740"/>
                  </a:lnTo>
                  <a:lnTo>
                    <a:pt x="512" y="740"/>
                  </a:lnTo>
                  <a:lnTo>
                    <a:pt x="517" y="738"/>
                  </a:lnTo>
                  <a:lnTo>
                    <a:pt x="517" y="738"/>
                  </a:lnTo>
                  <a:lnTo>
                    <a:pt x="527" y="729"/>
                  </a:lnTo>
                  <a:lnTo>
                    <a:pt x="542" y="721"/>
                  </a:lnTo>
                  <a:lnTo>
                    <a:pt x="557" y="717"/>
                  </a:lnTo>
                  <a:lnTo>
                    <a:pt x="563" y="717"/>
                  </a:lnTo>
                  <a:lnTo>
                    <a:pt x="563" y="719"/>
                  </a:lnTo>
                  <a:lnTo>
                    <a:pt x="563" y="719"/>
                  </a:lnTo>
                  <a:lnTo>
                    <a:pt x="563" y="723"/>
                  </a:lnTo>
                  <a:lnTo>
                    <a:pt x="559" y="725"/>
                  </a:lnTo>
                  <a:lnTo>
                    <a:pt x="546" y="731"/>
                  </a:lnTo>
                  <a:lnTo>
                    <a:pt x="533" y="738"/>
                  </a:lnTo>
                  <a:lnTo>
                    <a:pt x="521" y="746"/>
                  </a:lnTo>
                  <a:lnTo>
                    <a:pt x="521" y="746"/>
                  </a:lnTo>
                  <a:close/>
                  <a:moveTo>
                    <a:pt x="796" y="1032"/>
                  </a:moveTo>
                  <a:lnTo>
                    <a:pt x="796" y="1032"/>
                  </a:lnTo>
                  <a:lnTo>
                    <a:pt x="794" y="1032"/>
                  </a:lnTo>
                  <a:lnTo>
                    <a:pt x="792" y="1030"/>
                  </a:lnTo>
                  <a:lnTo>
                    <a:pt x="792" y="1022"/>
                  </a:lnTo>
                  <a:lnTo>
                    <a:pt x="790" y="1011"/>
                  </a:lnTo>
                  <a:lnTo>
                    <a:pt x="785" y="1005"/>
                  </a:lnTo>
                  <a:lnTo>
                    <a:pt x="781" y="1001"/>
                  </a:lnTo>
                  <a:lnTo>
                    <a:pt x="781" y="1001"/>
                  </a:lnTo>
                  <a:lnTo>
                    <a:pt x="769" y="992"/>
                  </a:lnTo>
                  <a:lnTo>
                    <a:pt x="760" y="982"/>
                  </a:lnTo>
                  <a:lnTo>
                    <a:pt x="756" y="971"/>
                  </a:lnTo>
                  <a:lnTo>
                    <a:pt x="754" y="962"/>
                  </a:lnTo>
                  <a:lnTo>
                    <a:pt x="754" y="962"/>
                  </a:lnTo>
                  <a:lnTo>
                    <a:pt x="756" y="958"/>
                  </a:lnTo>
                  <a:lnTo>
                    <a:pt x="758" y="956"/>
                  </a:lnTo>
                  <a:lnTo>
                    <a:pt x="762" y="952"/>
                  </a:lnTo>
                  <a:lnTo>
                    <a:pt x="771" y="952"/>
                  </a:lnTo>
                  <a:lnTo>
                    <a:pt x="775" y="952"/>
                  </a:lnTo>
                  <a:lnTo>
                    <a:pt x="777" y="954"/>
                  </a:lnTo>
                  <a:lnTo>
                    <a:pt x="777" y="954"/>
                  </a:lnTo>
                  <a:lnTo>
                    <a:pt x="781" y="965"/>
                  </a:lnTo>
                  <a:lnTo>
                    <a:pt x="788" y="979"/>
                  </a:lnTo>
                  <a:lnTo>
                    <a:pt x="798" y="1005"/>
                  </a:lnTo>
                  <a:lnTo>
                    <a:pt x="798" y="1005"/>
                  </a:lnTo>
                  <a:lnTo>
                    <a:pt x="800" y="1013"/>
                  </a:lnTo>
                  <a:lnTo>
                    <a:pt x="802" y="1024"/>
                  </a:lnTo>
                  <a:lnTo>
                    <a:pt x="800" y="1030"/>
                  </a:lnTo>
                  <a:lnTo>
                    <a:pt x="798" y="1032"/>
                  </a:lnTo>
                  <a:lnTo>
                    <a:pt x="796" y="1032"/>
                  </a:lnTo>
                  <a:lnTo>
                    <a:pt x="796" y="10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00AE6C0-52B4-40DC-A7C6-ABF952B78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794" y="1578503"/>
              <a:ext cx="1956049" cy="1325281"/>
            </a:xfrm>
            <a:custGeom>
              <a:avLst/>
              <a:gdLst>
                <a:gd name="T0" fmla="*/ 566 w 1811"/>
                <a:gd name="T1" fmla="*/ 354 h 1227"/>
                <a:gd name="T2" fmla="*/ 481 w 1811"/>
                <a:gd name="T3" fmla="*/ 55 h 1227"/>
                <a:gd name="T4" fmla="*/ 284 w 1811"/>
                <a:gd name="T5" fmla="*/ 28 h 1227"/>
                <a:gd name="T6" fmla="*/ 212 w 1811"/>
                <a:gd name="T7" fmla="*/ 15 h 1227"/>
                <a:gd name="T8" fmla="*/ 144 w 1811"/>
                <a:gd name="T9" fmla="*/ 32 h 1227"/>
                <a:gd name="T10" fmla="*/ 30 w 1811"/>
                <a:gd name="T11" fmla="*/ 83 h 1227"/>
                <a:gd name="T12" fmla="*/ 112 w 1811"/>
                <a:gd name="T13" fmla="*/ 153 h 1227"/>
                <a:gd name="T14" fmla="*/ 59 w 1811"/>
                <a:gd name="T15" fmla="*/ 151 h 1227"/>
                <a:gd name="T16" fmla="*/ 23 w 1811"/>
                <a:gd name="T17" fmla="*/ 199 h 1227"/>
                <a:gd name="T18" fmla="*/ 117 w 1811"/>
                <a:gd name="T19" fmla="*/ 216 h 1227"/>
                <a:gd name="T20" fmla="*/ 57 w 1811"/>
                <a:gd name="T21" fmla="*/ 267 h 1227"/>
                <a:gd name="T22" fmla="*/ 47 w 1811"/>
                <a:gd name="T23" fmla="*/ 324 h 1227"/>
                <a:gd name="T24" fmla="*/ 114 w 1811"/>
                <a:gd name="T25" fmla="*/ 375 h 1227"/>
                <a:gd name="T26" fmla="*/ 186 w 1811"/>
                <a:gd name="T27" fmla="*/ 377 h 1227"/>
                <a:gd name="T28" fmla="*/ 89 w 1811"/>
                <a:gd name="T29" fmla="*/ 466 h 1227"/>
                <a:gd name="T30" fmla="*/ 165 w 1811"/>
                <a:gd name="T31" fmla="*/ 443 h 1227"/>
                <a:gd name="T32" fmla="*/ 256 w 1811"/>
                <a:gd name="T33" fmla="*/ 373 h 1227"/>
                <a:gd name="T34" fmla="*/ 290 w 1811"/>
                <a:gd name="T35" fmla="*/ 314 h 1227"/>
                <a:gd name="T36" fmla="*/ 288 w 1811"/>
                <a:gd name="T37" fmla="*/ 341 h 1227"/>
                <a:gd name="T38" fmla="*/ 356 w 1811"/>
                <a:gd name="T39" fmla="*/ 329 h 1227"/>
                <a:gd name="T40" fmla="*/ 381 w 1811"/>
                <a:gd name="T41" fmla="*/ 324 h 1227"/>
                <a:gd name="T42" fmla="*/ 472 w 1811"/>
                <a:gd name="T43" fmla="*/ 335 h 1227"/>
                <a:gd name="T44" fmla="*/ 549 w 1811"/>
                <a:gd name="T45" fmla="*/ 377 h 1227"/>
                <a:gd name="T46" fmla="*/ 591 w 1811"/>
                <a:gd name="T47" fmla="*/ 392 h 1227"/>
                <a:gd name="T48" fmla="*/ 595 w 1811"/>
                <a:gd name="T49" fmla="*/ 432 h 1227"/>
                <a:gd name="T50" fmla="*/ 614 w 1811"/>
                <a:gd name="T51" fmla="*/ 392 h 1227"/>
                <a:gd name="T52" fmla="*/ 623 w 1811"/>
                <a:gd name="T53" fmla="*/ 428 h 1227"/>
                <a:gd name="T54" fmla="*/ 638 w 1811"/>
                <a:gd name="T55" fmla="*/ 449 h 1227"/>
                <a:gd name="T56" fmla="*/ 644 w 1811"/>
                <a:gd name="T57" fmla="*/ 462 h 1227"/>
                <a:gd name="T58" fmla="*/ 682 w 1811"/>
                <a:gd name="T59" fmla="*/ 460 h 1227"/>
                <a:gd name="T60" fmla="*/ 55 w 1811"/>
                <a:gd name="T61" fmla="*/ 483 h 1227"/>
                <a:gd name="T62" fmla="*/ 235 w 1811"/>
                <a:gd name="T63" fmla="*/ 411 h 1227"/>
                <a:gd name="T64" fmla="*/ 280 w 1811"/>
                <a:gd name="T65" fmla="*/ 379 h 1227"/>
                <a:gd name="T66" fmla="*/ 220 w 1811"/>
                <a:gd name="T67" fmla="*/ 1206 h 1227"/>
                <a:gd name="T68" fmla="*/ 212 w 1811"/>
                <a:gd name="T69" fmla="*/ 1193 h 1227"/>
                <a:gd name="T70" fmla="*/ 182 w 1811"/>
                <a:gd name="T71" fmla="*/ 1181 h 1227"/>
                <a:gd name="T72" fmla="*/ 1662 w 1811"/>
                <a:gd name="T73" fmla="*/ 704 h 1227"/>
                <a:gd name="T74" fmla="*/ 1516 w 1811"/>
                <a:gd name="T75" fmla="*/ 776 h 1227"/>
                <a:gd name="T76" fmla="*/ 1510 w 1811"/>
                <a:gd name="T77" fmla="*/ 729 h 1227"/>
                <a:gd name="T78" fmla="*/ 1461 w 1811"/>
                <a:gd name="T79" fmla="*/ 744 h 1227"/>
                <a:gd name="T80" fmla="*/ 1499 w 1811"/>
                <a:gd name="T81" fmla="*/ 678 h 1227"/>
                <a:gd name="T82" fmla="*/ 1427 w 1811"/>
                <a:gd name="T83" fmla="*/ 657 h 1227"/>
                <a:gd name="T84" fmla="*/ 1385 w 1811"/>
                <a:gd name="T85" fmla="*/ 627 h 1227"/>
                <a:gd name="T86" fmla="*/ 1307 w 1811"/>
                <a:gd name="T87" fmla="*/ 602 h 1227"/>
                <a:gd name="T88" fmla="*/ 807 w 1811"/>
                <a:gd name="T89" fmla="*/ 632 h 1227"/>
                <a:gd name="T90" fmla="*/ 790 w 1811"/>
                <a:gd name="T91" fmla="*/ 689 h 1227"/>
                <a:gd name="T92" fmla="*/ 815 w 1811"/>
                <a:gd name="T93" fmla="*/ 856 h 1227"/>
                <a:gd name="T94" fmla="*/ 892 w 1811"/>
                <a:gd name="T95" fmla="*/ 935 h 1227"/>
                <a:gd name="T96" fmla="*/ 1144 w 1811"/>
                <a:gd name="T97" fmla="*/ 1024 h 1227"/>
                <a:gd name="T98" fmla="*/ 1235 w 1811"/>
                <a:gd name="T99" fmla="*/ 1083 h 1227"/>
                <a:gd name="T100" fmla="*/ 1290 w 1811"/>
                <a:gd name="T101" fmla="*/ 1041 h 1227"/>
                <a:gd name="T102" fmla="*/ 1358 w 1811"/>
                <a:gd name="T103" fmla="*/ 1022 h 1227"/>
                <a:gd name="T104" fmla="*/ 1404 w 1811"/>
                <a:gd name="T105" fmla="*/ 1020 h 1227"/>
                <a:gd name="T106" fmla="*/ 1478 w 1811"/>
                <a:gd name="T107" fmla="*/ 1017 h 1227"/>
                <a:gd name="T108" fmla="*/ 1538 w 1811"/>
                <a:gd name="T109" fmla="*/ 1089 h 1227"/>
                <a:gd name="T110" fmla="*/ 1554 w 1811"/>
                <a:gd name="T111" fmla="*/ 1026 h 1227"/>
                <a:gd name="T112" fmla="*/ 1622 w 1811"/>
                <a:gd name="T113" fmla="*/ 924 h 1227"/>
                <a:gd name="T114" fmla="*/ 1648 w 1811"/>
                <a:gd name="T115" fmla="*/ 882 h 1227"/>
                <a:gd name="T116" fmla="*/ 1641 w 1811"/>
                <a:gd name="T117" fmla="*/ 831 h 1227"/>
                <a:gd name="T118" fmla="*/ 1673 w 1811"/>
                <a:gd name="T119" fmla="*/ 825 h 1227"/>
                <a:gd name="T120" fmla="*/ 1726 w 1811"/>
                <a:gd name="T121" fmla="*/ 772 h 1227"/>
                <a:gd name="T122" fmla="*/ 1762 w 1811"/>
                <a:gd name="T123" fmla="*/ 725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1" h="1227">
                  <a:moveTo>
                    <a:pt x="678" y="451"/>
                  </a:moveTo>
                  <a:lnTo>
                    <a:pt x="678" y="451"/>
                  </a:lnTo>
                  <a:lnTo>
                    <a:pt x="680" y="447"/>
                  </a:lnTo>
                  <a:lnTo>
                    <a:pt x="678" y="441"/>
                  </a:lnTo>
                  <a:lnTo>
                    <a:pt x="674" y="437"/>
                  </a:lnTo>
                  <a:lnTo>
                    <a:pt x="661" y="432"/>
                  </a:lnTo>
                  <a:lnTo>
                    <a:pt x="661" y="432"/>
                  </a:lnTo>
                  <a:lnTo>
                    <a:pt x="650" y="426"/>
                  </a:lnTo>
                  <a:lnTo>
                    <a:pt x="644" y="420"/>
                  </a:lnTo>
                  <a:lnTo>
                    <a:pt x="629" y="394"/>
                  </a:lnTo>
                  <a:lnTo>
                    <a:pt x="629" y="394"/>
                  </a:lnTo>
                  <a:lnTo>
                    <a:pt x="625" y="386"/>
                  </a:lnTo>
                  <a:lnTo>
                    <a:pt x="618" y="379"/>
                  </a:lnTo>
                  <a:lnTo>
                    <a:pt x="606" y="367"/>
                  </a:lnTo>
                  <a:lnTo>
                    <a:pt x="595" y="358"/>
                  </a:lnTo>
                  <a:lnTo>
                    <a:pt x="593" y="354"/>
                  </a:lnTo>
                  <a:lnTo>
                    <a:pt x="591" y="350"/>
                  </a:lnTo>
                  <a:lnTo>
                    <a:pt x="591" y="350"/>
                  </a:lnTo>
                  <a:lnTo>
                    <a:pt x="591" y="348"/>
                  </a:lnTo>
                  <a:lnTo>
                    <a:pt x="587" y="346"/>
                  </a:lnTo>
                  <a:lnTo>
                    <a:pt x="580" y="343"/>
                  </a:lnTo>
                  <a:lnTo>
                    <a:pt x="572" y="346"/>
                  </a:lnTo>
                  <a:lnTo>
                    <a:pt x="568" y="348"/>
                  </a:lnTo>
                  <a:lnTo>
                    <a:pt x="568" y="350"/>
                  </a:lnTo>
                  <a:lnTo>
                    <a:pt x="568" y="350"/>
                  </a:lnTo>
                  <a:lnTo>
                    <a:pt x="566" y="354"/>
                  </a:lnTo>
                  <a:lnTo>
                    <a:pt x="561" y="358"/>
                  </a:lnTo>
                  <a:lnTo>
                    <a:pt x="551" y="362"/>
                  </a:lnTo>
                  <a:lnTo>
                    <a:pt x="551" y="362"/>
                  </a:lnTo>
                  <a:lnTo>
                    <a:pt x="546" y="362"/>
                  </a:lnTo>
                  <a:lnTo>
                    <a:pt x="544" y="362"/>
                  </a:lnTo>
                  <a:lnTo>
                    <a:pt x="538" y="354"/>
                  </a:lnTo>
                  <a:lnTo>
                    <a:pt x="538" y="354"/>
                  </a:lnTo>
                  <a:lnTo>
                    <a:pt x="525" y="343"/>
                  </a:lnTo>
                  <a:lnTo>
                    <a:pt x="521" y="339"/>
                  </a:lnTo>
                  <a:lnTo>
                    <a:pt x="519" y="335"/>
                  </a:lnTo>
                  <a:lnTo>
                    <a:pt x="519" y="335"/>
                  </a:lnTo>
                  <a:lnTo>
                    <a:pt x="519" y="331"/>
                  </a:lnTo>
                  <a:lnTo>
                    <a:pt x="517" y="329"/>
                  </a:lnTo>
                  <a:lnTo>
                    <a:pt x="513" y="326"/>
                  </a:lnTo>
                  <a:lnTo>
                    <a:pt x="506" y="326"/>
                  </a:lnTo>
                  <a:lnTo>
                    <a:pt x="506" y="326"/>
                  </a:lnTo>
                  <a:lnTo>
                    <a:pt x="502" y="329"/>
                  </a:lnTo>
                  <a:lnTo>
                    <a:pt x="496" y="329"/>
                  </a:lnTo>
                  <a:lnTo>
                    <a:pt x="494" y="329"/>
                  </a:lnTo>
                  <a:lnTo>
                    <a:pt x="491" y="331"/>
                  </a:lnTo>
                  <a:lnTo>
                    <a:pt x="491" y="331"/>
                  </a:lnTo>
                  <a:lnTo>
                    <a:pt x="489" y="331"/>
                  </a:lnTo>
                  <a:lnTo>
                    <a:pt x="485" y="331"/>
                  </a:lnTo>
                  <a:lnTo>
                    <a:pt x="481" y="329"/>
                  </a:lnTo>
                  <a:lnTo>
                    <a:pt x="481" y="55"/>
                  </a:lnTo>
                  <a:lnTo>
                    <a:pt x="481" y="55"/>
                  </a:lnTo>
                  <a:lnTo>
                    <a:pt x="472" y="53"/>
                  </a:lnTo>
                  <a:lnTo>
                    <a:pt x="472" y="53"/>
                  </a:lnTo>
                  <a:lnTo>
                    <a:pt x="453" y="45"/>
                  </a:lnTo>
                  <a:lnTo>
                    <a:pt x="443" y="42"/>
                  </a:lnTo>
                  <a:lnTo>
                    <a:pt x="436" y="42"/>
                  </a:lnTo>
                  <a:lnTo>
                    <a:pt x="436" y="42"/>
                  </a:lnTo>
                  <a:lnTo>
                    <a:pt x="417" y="45"/>
                  </a:lnTo>
                  <a:lnTo>
                    <a:pt x="409" y="45"/>
                  </a:lnTo>
                  <a:lnTo>
                    <a:pt x="402" y="42"/>
                  </a:lnTo>
                  <a:lnTo>
                    <a:pt x="402" y="42"/>
                  </a:lnTo>
                  <a:lnTo>
                    <a:pt x="390" y="40"/>
                  </a:lnTo>
                  <a:lnTo>
                    <a:pt x="383" y="38"/>
                  </a:lnTo>
                  <a:lnTo>
                    <a:pt x="375" y="40"/>
                  </a:lnTo>
                  <a:lnTo>
                    <a:pt x="375" y="40"/>
                  </a:lnTo>
                  <a:lnTo>
                    <a:pt x="364" y="38"/>
                  </a:lnTo>
                  <a:lnTo>
                    <a:pt x="356" y="36"/>
                  </a:lnTo>
                  <a:lnTo>
                    <a:pt x="347" y="32"/>
                  </a:lnTo>
                  <a:lnTo>
                    <a:pt x="337" y="28"/>
                  </a:lnTo>
                  <a:lnTo>
                    <a:pt x="337" y="28"/>
                  </a:lnTo>
                  <a:lnTo>
                    <a:pt x="322" y="28"/>
                  </a:lnTo>
                  <a:lnTo>
                    <a:pt x="309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88" y="32"/>
                  </a:lnTo>
                  <a:lnTo>
                    <a:pt x="286" y="30"/>
                  </a:lnTo>
                  <a:lnTo>
                    <a:pt x="284" y="28"/>
                  </a:lnTo>
                  <a:lnTo>
                    <a:pt x="280" y="25"/>
                  </a:lnTo>
                  <a:lnTo>
                    <a:pt x="280" y="25"/>
                  </a:lnTo>
                  <a:lnTo>
                    <a:pt x="275" y="25"/>
                  </a:lnTo>
                  <a:lnTo>
                    <a:pt x="275" y="23"/>
                  </a:lnTo>
                  <a:lnTo>
                    <a:pt x="275" y="21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1" y="15"/>
                  </a:lnTo>
                  <a:lnTo>
                    <a:pt x="269" y="15"/>
                  </a:lnTo>
                  <a:lnTo>
                    <a:pt x="258" y="15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37" y="17"/>
                  </a:lnTo>
                  <a:lnTo>
                    <a:pt x="235" y="15"/>
                  </a:lnTo>
                  <a:lnTo>
                    <a:pt x="235" y="13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33" y="9"/>
                  </a:lnTo>
                  <a:lnTo>
                    <a:pt x="231" y="9"/>
                  </a:lnTo>
                  <a:lnTo>
                    <a:pt x="227" y="11"/>
                  </a:lnTo>
                  <a:lnTo>
                    <a:pt x="225" y="13"/>
                  </a:lnTo>
                  <a:lnTo>
                    <a:pt x="225" y="13"/>
                  </a:lnTo>
                  <a:lnTo>
                    <a:pt x="222" y="15"/>
                  </a:lnTo>
                  <a:lnTo>
                    <a:pt x="218" y="17"/>
                  </a:lnTo>
                  <a:lnTo>
                    <a:pt x="214" y="17"/>
                  </a:lnTo>
                  <a:lnTo>
                    <a:pt x="212" y="15"/>
                  </a:lnTo>
                  <a:lnTo>
                    <a:pt x="212" y="15"/>
                  </a:lnTo>
                  <a:lnTo>
                    <a:pt x="210" y="13"/>
                  </a:lnTo>
                  <a:lnTo>
                    <a:pt x="214" y="11"/>
                  </a:lnTo>
                  <a:lnTo>
                    <a:pt x="216" y="11"/>
                  </a:lnTo>
                  <a:lnTo>
                    <a:pt x="218" y="6"/>
                  </a:lnTo>
                  <a:lnTo>
                    <a:pt x="218" y="6"/>
                  </a:lnTo>
                  <a:lnTo>
                    <a:pt x="216" y="4"/>
                  </a:lnTo>
                  <a:lnTo>
                    <a:pt x="212" y="2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7" y="2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78" y="17"/>
                  </a:lnTo>
                  <a:lnTo>
                    <a:pt x="172" y="19"/>
                  </a:lnTo>
                  <a:lnTo>
                    <a:pt x="157" y="17"/>
                  </a:lnTo>
                  <a:lnTo>
                    <a:pt x="157" y="17"/>
                  </a:lnTo>
                  <a:lnTo>
                    <a:pt x="146" y="19"/>
                  </a:lnTo>
                  <a:lnTo>
                    <a:pt x="142" y="21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42" y="25"/>
                  </a:lnTo>
                  <a:lnTo>
                    <a:pt x="144" y="28"/>
                  </a:lnTo>
                  <a:lnTo>
                    <a:pt x="146" y="30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31" y="32"/>
                  </a:lnTo>
                  <a:lnTo>
                    <a:pt x="125" y="34"/>
                  </a:lnTo>
                  <a:lnTo>
                    <a:pt x="119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2" y="38"/>
                  </a:lnTo>
                  <a:lnTo>
                    <a:pt x="95" y="42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3" y="57"/>
                  </a:lnTo>
                  <a:lnTo>
                    <a:pt x="83" y="59"/>
                  </a:lnTo>
                  <a:lnTo>
                    <a:pt x="83" y="66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2" y="76"/>
                  </a:lnTo>
                  <a:lnTo>
                    <a:pt x="66" y="78"/>
                  </a:lnTo>
                  <a:lnTo>
                    <a:pt x="53" y="81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5"/>
                  </a:lnTo>
                  <a:lnTo>
                    <a:pt x="28" y="89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8" y="95"/>
                  </a:lnTo>
                  <a:lnTo>
                    <a:pt x="30" y="100"/>
                  </a:lnTo>
                  <a:lnTo>
                    <a:pt x="47" y="106"/>
                  </a:lnTo>
                  <a:lnTo>
                    <a:pt x="47" y="106"/>
                  </a:lnTo>
                  <a:lnTo>
                    <a:pt x="53" y="108"/>
                  </a:lnTo>
                  <a:lnTo>
                    <a:pt x="57" y="110"/>
                  </a:lnTo>
                  <a:lnTo>
                    <a:pt x="68" y="121"/>
                  </a:lnTo>
                  <a:lnTo>
                    <a:pt x="72" y="129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8" y="138"/>
                  </a:lnTo>
                  <a:lnTo>
                    <a:pt x="81" y="138"/>
                  </a:lnTo>
                  <a:lnTo>
                    <a:pt x="89" y="138"/>
                  </a:lnTo>
                  <a:lnTo>
                    <a:pt x="106" y="138"/>
                  </a:lnTo>
                  <a:lnTo>
                    <a:pt x="106" y="138"/>
                  </a:lnTo>
                  <a:lnTo>
                    <a:pt x="108" y="138"/>
                  </a:lnTo>
                  <a:lnTo>
                    <a:pt x="110" y="140"/>
                  </a:lnTo>
                  <a:lnTo>
                    <a:pt x="110" y="144"/>
                  </a:lnTo>
                  <a:lnTo>
                    <a:pt x="110" y="148"/>
                  </a:lnTo>
                  <a:lnTo>
                    <a:pt x="110" y="151"/>
                  </a:lnTo>
                  <a:lnTo>
                    <a:pt x="112" y="153"/>
                  </a:lnTo>
                  <a:lnTo>
                    <a:pt x="112" y="153"/>
                  </a:lnTo>
                  <a:lnTo>
                    <a:pt x="119" y="153"/>
                  </a:lnTo>
                  <a:lnTo>
                    <a:pt x="123" y="153"/>
                  </a:lnTo>
                  <a:lnTo>
                    <a:pt x="129" y="153"/>
                  </a:lnTo>
                  <a:lnTo>
                    <a:pt x="131" y="157"/>
                  </a:lnTo>
                  <a:lnTo>
                    <a:pt x="131" y="157"/>
                  </a:lnTo>
                  <a:lnTo>
                    <a:pt x="131" y="157"/>
                  </a:lnTo>
                  <a:lnTo>
                    <a:pt x="129" y="159"/>
                  </a:lnTo>
                  <a:lnTo>
                    <a:pt x="125" y="159"/>
                  </a:lnTo>
                  <a:lnTo>
                    <a:pt x="117" y="159"/>
                  </a:lnTo>
                  <a:lnTo>
                    <a:pt x="110" y="161"/>
                  </a:lnTo>
                  <a:lnTo>
                    <a:pt x="110" y="161"/>
                  </a:lnTo>
                  <a:lnTo>
                    <a:pt x="100" y="167"/>
                  </a:lnTo>
                  <a:lnTo>
                    <a:pt x="98" y="167"/>
                  </a:lnTo>
                  <a:lnTo>
                    <a:pt x="95" y="167"/>
                  </a:lnTo>
                  <a:lnTo>
                    <a:pt x="95" y="167"/>
                  </a:lnTo>
                  <a:lnTo>
                    <a:pt x="91" y="165"/>
                  </a:lnTo>
                  <a:lnTo>
                    <a:pt x="85" y="163"/>
                  </a:lnTo>
                  <a:lnTo>
                    <a:pt x="72" y="165"/>
                  </a:lnTo>
                  <a:lnTo>
                    <a:pt x="72" y="165"/>
                  </a:lnTo>
                  <a:lnTo>
                    <a:pt x="70" y="165"/>
                  </a:lnTo>
                  <a:lnTo>
                    <a:pt x="70" y="161"/>
                  </a:lnTo>
                  <a:lnTo>
                    <a:pt x="72" y="153"/>
                  </a:lnTo>
                  <a:lnTo>
                    <a:pt x="72" y="153"/>
                  </a:lnTo>
                  <a:lnTo>
                    <a:pt x="70" y="151"/>
                  </a:lnTo>
                  <a:lnTo>
                    <a:pt x="66" y="151"/>
                  </a:lnTo>
                  <a:lnTo>
                    <a:pt x="59" y="151"/>
                  </a:lnTo>
                  <a:lnTo>
                    <a:pt x="49" y="155"/>
                  </a:lnTo>
                  <a:lnTo>
                    <a:pt x="49" y="155"/>
                  </a:lnTo>
                  <a:lnTo>
                    <a:pt x="40" y="161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38" y="167"/>
                  </a:lnTo>
                  <a:lnTo>
                    <a:pt x="34" y="165"/>
                  </a:lnTo>
                  <a:lnTo>
                    <a:pt x="30" y="165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1" y="174"/>
                  </a:lnTo>
                  <a:lnTo>
                    <a:pt x="4" y="176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2" y="184"/>
                  </a:lnTo>
                  <a:lnTo>
                    <a:pt x="9" y="187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28" y="193"/>
                  </a:lnTo>
                  <a:lnTo>
                    <a:pt x="26" y="195"/>
                  </a:lnTo>
                  <a:lnTo>
                    <a:pt x="21" y="197"/>
                  </a:lnTo>
                  <a:lnTo>
                    <a:pt x="21" y="199"/>
                  </a:lnTo>
                  <a:lnTo>
                    <a:pt x="23" y="199"/>
                  </a:lnTo>
                  <a:lnTo>
                    <a:pt x="23" y="199"/>
                  </a:lnTo>
                  <a:lnTo>
                    <a:pt x="26" y="201"/>
                  </a:lnTo>
                  <a:lnTo>
                    <a:pt x="28" y="206"/>
                  </a:lnTo>
                  <a:lnTo>
                    <a:pt x="32" y="208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45" y="214"/>
                  </a:lnTo>
                  <a:lnTo>
                    <a:pt x="57" y="214"/>
                  </a:lnTo>
                  <a:lnTo>
                    <a:pt x="74" y="212"/>
                  </a:lnTo>
                  <a:lnTo>
                    <a:pt x="74" y="212"/>
                  </a:lnTo>
                  <a:lnTo>
                    <a:pt x="78" y="214"/>
                  </a:lnTo>
                  <a:lnTo>
                    <a:pt x="83" y="216"/>
                  </a:lnTo>
                  <a:lnTo>
                    <a:pt x="87" y="216"/>
                  </a:lnTo>
                  <a:lnTo>
                    <a:pt x="91" y="214"/>
                  </a:lnTo>
                  <a:lnTo>
                    <a:pt x="91" y="214"/>
                  </a:lnTo>
                  <a:lnTo>
                    <a:pt x="95" y="210"/>
                  </a:lnTo>
                  <a:lnTo>
                    <a:pt x="104" y="204"/>
                  </a:lnTo>
                  <a:lnTo>
                    <a:pt x="114" y="201"/>
                  </a:lnTo>
                  <a:lnTo>
                    <a:pt x="119" y="201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5" y="206"/>
                  </a:lnTo>
                  <a:lnTo>
                    <a:pt x="125" y="208"/>
                  </a:lnTo>
                  <a:lnTo>
                    <a:pt x="121" y="210"/>
                  </a:lnTo>
                  <a:lnTo>
                    <a:pt x="117" y="212"/>
                  </a:lnTo>
                  <a:lnTo>
                    <a:pt x="117" y="214"/>
                  </a:lnTo>
                  <a:lnTo>
                    <a:pt x="117" y="216"/>
                  </a:lnTo>
                  <a:lnTo>
                    <a:pt x="117" y="216"/>
                  </a:lnTo>
                  <a:lnTo>
                    <a:pt x="121" y="220"/>
                  </a:lnTo>
                  <a:lnTo>
                    <a:pt x="123" y="227"/>
                  </a:lnTo>
                  <a:lnTo>
                    <a:pt x="123" y="233"/>
                  </a:lnTo>
                  <a:lnTo>
                    <a:pt x="121" y="237"/>
                  </a:lnTo>
                  <a:lnTo>
                    <a:pt x="119" y="240"/>
                  </a:lnTo>
                  <a:lnTo>
                    <a:pt x="119" y="240"/>
                  </a:lnTo>
                  <a:lnTo>
                    <a:pt x="112" y="242"/>
                  </a:lnTo>
                  <a:lnTo>
                    <a:pt x="106" y="242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95" y="242"/>
                  </a:lnTo>
                  <a:lnTo>
                    <a:pt x="93" y="246"/>
                  </a:lnTo>
                  <a:lnTo>
                    <a:pt x="91" y="250"/>
                  </a:lnTo>
                  <a:lnTo>
                    <a:pt x="87" y="256"/>
                  </a:lnTo>
                  <a:lnTo>
                    <a:pt x="87" y="256"/>
                  </a:lnTo>
                  <a:lnTo>
                    <a:pt x="85" y="256"/>
                  </a:lnTo>
                  <a:lnTo>
                    <a:pt x="83" y="256"/>
                  </a:lnTo>
                  <a:lnTo>
                    <a:pt x="76" y="254"/>
                  </a:lnTo>
                  <a:lnTo>
                    <a:pt x="72" y="250"/>
                  </a:lnTo>
                  <a:lnTo>
                    <a:pt x="66" y="250"/>
                  </a:lnTo>
                  <a:lnTo>
                    <a:pt x="66" y="250"/>
                  </a:lnTo>
                  <a:lnTo>
                    <a:pt x="62" y="250"/>
                  </a:lnTo>
                  <a:lnTo>
                    <a:pt x="59" y="250"/>
                  </a:lnTo>
                  <a:lnTo>
                    <a:pt x="57" y="256"/>
                  </a:lnTo>
                  <a:lnTo>
                    <a:pt x="57" y="267"/>
                  </a:lnTo>
                  <a:lnTo>
                    <a:pt x="57" y="267"/>
                  </a:lnTo>
                  <a:lnTo>
                    <a:pt x="57" y="269"/>
                  </a:lnTo>
                  <a:lnTo>
                    <a:pt x="55" y="269"/>
                  </a:lnTo>
                  <a:lnTo>
                    <a:pt x="51" y="271"/>
                  </a:lnTo>
                  <a:lnTo>
                    <a:pt x="45" y="273"/>
                  </a:lnTo>
                  <a:lnTo>
                    <a:pt x="42" y="276"/>
                  </a:lnTo>
                  <a:lnTo>
                    <a:pt x="40" y="280"/>
                  </a:lnTo>
                  <a:lnTo>
                    <a:pt x="40" y="280"/>
                  </a:lnTo>
                  <a:lnTo>
                    <a:pt x="38" y="284"/>
                  </a:lnTo>
                  <a:lnTo>
                    <a:pt x="36" y="286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28" y="290"/>
                  </a:lnTo>
                  <a:lnTo>
                    <a:pt x="32" y="297"/>
                  </a:lnTo>
                  <a:lnTo>
                    <a:pt x="32" y="297"/>
                  </a:lnTo>
                  <a:lnTo>
                    <a:pt x="36" y="303"/>
                  </a:lnTo>
                  <a:lnTo>
                    <a:pt x="40" y="305"/>
                  </a:lnTo>
                  <a:lnTo>
                    <a:pt x="42" y="305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9" y="309"/>
                  </a:lnTo>
                  <a:lnTo>
                    <a:pt x="49" y="312"/>
                  </a:lnTo>
                  <a:lnTo>
                    <a:pt x="47" y="318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47" y="324"/>
                  </a:lnTo>
                  <a:lnTo>
                    <a:pt x="47" y="324"/>
                  </a:lnTo>
                  <a:lnTo>
                    <a:pt x="53" y="326"/>
                  </a:lnTo>
                  <a:lnTo>
                    <a:pt x="59" y="333"/>
                  </a:lnTo>
                  <a:lnTo>
                    <a:pt x="70" y="346"/>
                  </a:lnTo>
                  <a:lnTo>
                    <a:pt x="70" y="346"/>
                  </a:lnTo>
                  <a:lnTo>
                    <a:pt x="74" y="348"/>
                  </a:lnTo>
                  <a:lnTo>
                    <a:pt x="78" y="346"/>
                  </a:lnTo>
                  <a:lnTo>
                    <a:pt x="85" y="343"/>
                  </a:lnTo>
                  <a:lnTo>
                    <a:pt x="89" y="341"/>
                  </a:lnTo>
                  <a:lnTo>
                    <a:pt x="89" y="341"/>
                  </a:lnTo>
                  <a:lnTo>
                    <a:pt x="93" y="339"/>
                  </a:lnTo>
                  <a:lnTo>
                    <a:pt x="95" y="337"/>
                  </a:lnTo>
                  <a:lnTo>
                    <a:pt x="98" y="333"/>
                  </a:lnTo>
                  <a:lnTo>
                    <a:pt x="100" y="335"/>
                  </a:lnTo>
                  <a:lnTo>
                    <a:pt x="100" y="335"/>
                  </a:lnTo>
                  <a:lnTo>
                    <a:pt x="106" y="346"/>
                  </a:lnTo>
                  <a:lnTo>
                    <a:pt x="108" y="350"/>
                  </a:lnTo>
                  <a:lnTo>
                    <a:pt x="106" y="354"/>
                  </a:lnTo>
                  <a:lnTo>
                    <a:pt x="106" y="354"/>
                  </a:lnTo>
                  <a:lnTo>
                    <a:pt x="104" y="358"/>
                  </a:lnTo>
                  <a:lnTo>
                    <a:pt x="104" y="362"/>
                  </a:lnTo>
                  <a:lnTo>
                    <a:pt x="104" y="373"/>
                  </a:lnTo>
                  <a:lnTo>
                    <a:pt x="104" y="373"/>
                  </a:lnTo>
                  <a:lnTo>
                    <a:pt x="106" y="373"/>
                  </a:lnTo>
                  <a:lnTo>
                    <a:pt x="108" y="375"/>
                  </a:lnTo>
                  <a:lnTo>
                    <a:pt x="114" y="375"/>
                  </a:lnTo>
                  <a:lnTo>
                    <a:pt x="121" y="373"/>
                  </a:lnTo>
                  <a:lnTo>
                    <a:pt x="125" y="369"/>
                  </a:lnTo>
                  <a:lnTo>
                    <a:pt x="125" y="369"/>
                  </a:lnTo>
                  <a:lnTo>
                    <a:pt x="127" y="367"/>
                  </a:lnTo>
                  <a:lnTo>
                    <a:pt x="134" y="365"/>
                  </a:lnTo>
                  <a:lnTo>
                    <a:pt x="142" y="367"/>
                  </a:lnTo>
                  <a:lnTo>
                    <a:pt x="148" y="371"/>
                  </a:lnTo>
                  <a:lnTo>
                    <a:pt x="148" y="371"/>
                  </a:lnTo>
                  <a:lnTo>
                    <a:pt x="157" y="379"/>
                  </a:lnTo>
                  <a:lnTo>
                    <a:pt x="159" y="379"/>
                  </a:lnTo>
                  <a:lnTo>
                    <a:pt x="159" y="375"/>
                  </a:lnTo>
                  <a:lnTo>
                    <a:pt x="159" y="375"/>
                  </a:lnTo>
                  <a:lnTo>
                    <a:pt x="161" y="371"/>
                  </a:lnTo>
                  <a:lnTo>
                    <a:pt x="163" y="367"/>
                  </a:lnTo>
                  <a:lnTo>
                    <a:pt x="165" y="365"/>
                  </a:lnTo>
                  <a:lnTo>
                    <a:pt x="167" y="367"/>
                  </a:lnTo>
                  <a:lnTo>
                    <a:pt x="167" y="367"/>
                  </a:lnTo>
                  <a:lnTo>
                    <a:pt x="170" y="369"/>
                  </a:lnTo>
                  <a:lnTo>
                    <a:pt x="172" y="371"/>
                  </a:lnTo>
                  <a:lnTo>
                    <a:pt x="178" y="371"/>
                  </a:lnTo>
                  <a:lnTo>
                    <a:pt x="186" y="369"/>
                  </a:lnTo>
                  <a:lnTo>
                    <a:pt x="186" y="369"/>
                  </a:lnTo>
                  <a:lnTo>
                    <a:pt x="193" y="367"/>
                  </a:lnTo>
                  <a:lnTo>
                    <a:pt x="193" y="367"/>
                  </a:lnTo>
                  <a:lnTo>
                    <a:pt x="193" y="367"/>
                  </a:lnTo>
                  <a:lnTo>
                    <a:pt x="186" y="377"/>
                  </a:lnTo>
                  <a:lnTo>
                    <a:pt x="186" y="377"/>
                  </a:lnTo>
                  <a:lnTo>
                    <a:pt x="184" y="382"/>
                  </a:lnTo>
                  <a:lnTo>
                    <a:pt x="182" y="386"/>
                  </a:lnTo>
                  <a:lnTo>
                    <a:pt x="182" y="394"/>
                  </a:lnTo>
                  <a:lnTo>
                    <a:pt x="182" y="401"/>
                  </a:lnTo>
                  <a:lnTo>
                    <a:pt x="182" y="405"/>
                  </a:lnTo>
                  <a:lnTo>
                    <a:pt x="180" y="405"/>
                  </a:lnTo>
                  <a:lnTo>
                    <a:pt x="180" y="405"/>
                  </a:lnTo>
                  <a:lnTo>
                    <a:pt x="176" y="409"/>
                  </a:lnTo>
                  <a:lnTo>
                    <a:pt x="172" y="415"/>
                  </a:lnTo>
                  <a:lnTo>
                    <a:pt x="165" y="422"/>
                  </a:lnTo>
                  <a:lnTo>
                    <a:pt x="159" y="424"/>
                  </a:lnTo>
                  <a:lnTo>
                    <a:pt x="159" y="424"/>
                  </a:lnTo>
                  <a:lnTo>
                    <a:pt x="150" y="428"/>
                  </a:lnTo>
                  <a:lnTo>
                    <a:pt x="140" y="435"/>
                  </a:lnTo>
                  <a:lnTo>
                    <a:pt x="129" y="447"/>
                  </a:lnTo>
                  <a:lnTo>
                    <a:pt x="129" y="447"/>
                  </a:lnTo>
                  <a:lnTo>
                    <a:pt x="123" y="449"/>
                  </a:lnTo>
                  <a:lnTo>
                    <a:pt x="114" y="447"/>
                  </a:lnTo>
                  <a:lnTo>
                    <a:pt x="106" y="447"/>
                  </a:lnTo>
                  <a:lnTo>
                    <a:pt x="104" y="447"/>
                  </a:lnTo>
                  <a:lnTo>
                    <a:pt x="102" y="451"/>
                  </a:lnTo>
                  <a:lnTo>
                    <a:pt x="102" y="451"/>
                  </a:lnTo>
                  <a:lnTo>
                    <a:pt x="98" y="458"/>
                  </a:lnTo>
                  <a:lnTo>
                    <a:pt x="91" y="462"/>
                  </a:lnTo>
                  <a:lnTo>
                    <a:pt x="89" y="466"/>
                  </a:lnTo>
                  <a:lnTo>
                    <a:pt x="87" y="468"/>
                  </a:lnTo>
                  <a:lnTo>
                    <a:pt x="89" y="471"/>
                  </a:lnTo>
                  <a:lnTo>
                    <a:pt x="89" y="471"/>
                  </a:lnTo>
                  <a:lnTo>
                    <a:pt x="93" y="471"/>
                  </a:lnTo>
                  <a:lnTo>
                    <a:pt x="100" y="466"/>
                  </a:lnTo>
                  <a:lnTo>
                    <a:pt x="106" y="462"/>
                  </a:lnTo>
                  <a:lnTo>
                    <a:pt x="110" y="458"/>
                  </a:lnTo>
                  <a:lnTo>
                    <a:pt x="110" y="458"/>
                  </a:lnTo>
                  <a:lnTo>
                    <a:pt x="110" y="456"/>
                  </a:lnTo>
                  <a:lnTo>
                    <a:pt x="112" y="456"/>
                  </a:lnTo>
                  <a:lnTo>
                    <a:pt x="117" y="458"/>
                  </a:lnTo>
                  <a:lnTo>
                    <a:pt x="117" y="458"/>
                  </a:lnTo>
                  <a:lnTo>
                    <a:pt x="119" y="460"/>
                  </a:lnTo>
                  <a:lnTo>
                    <a:pt x="123" y="458"/>
                  </a:lnTo>
                  <a:lnTo>
                    <a:pt x="131" y="454"/>
                  </a:lnTo>
                  <a:lnTo>
                    <a:pt x="131" y="454"/>
                  </a:lnTo>
                  <a:lnTo>
                    <a:pt x="134" y="451"/>
                  </a:lnTo>
                  <a:lnTo>
                    <a:pt x="138" y="451"/>
                  </a:lnTo>
                  <a:lnTo>
                    <a:pt x="144" y="451"/>
                  </a:lnTo>
                  <a:lnTo>
                    <a:pt x="144" y="451"/>
                  </a:lnTo>
                  <a:lnTo>
                    <a:pt x="146" y="451"/>
                  </a:lnTo>
                  <a:lnTo>
                    <a:pt x="148" y="449"/>
                  </a:lnTo>
                  <a:lnTo>
                    <a:pt x="153" y="447"/>
                  </a:lnTo>
                  <a:lnTo>
                    <a:pt x="159" y="445"/>
                  </a:lnTo>
                  <a:lnTo>
                    <a:pt x="159" y="445"/>
                  </a:lnTo>
                  <a:lnTo>
                    <a:pt x="165" y="443"/>
                  </a:lnTo>
                  <a:lnTo>
                    <a:pt x="167" y="441"/>
                  </a:lnTo>
                  <a:lnTo>
                    <a:pt x="170" y="435"/>
                  </a:lnTo>
                  <a:lnTo>
                    <a:pt x="170" y="435"/>
                  </a:lnTo>
                  <a:lnTo>
                    <a:pt x="176" y="430"/>
                  </a:lnTo>
                  <a:lnTo>
                    <a:pt x="184" y="424"/>
                  </a:lnTo>
                  <a:lnTo>
                    <a:pt x="201" y="415"/>
                  </a:lnTo>
                  <a:lnTo>
                    <a:pt x="201" y="415"/>
                  </a:lnTo>
                  <a:lnTo>
                    <a:pt x="206" y="413"/>
                  </a:lnTo>
                  <a:lnTo>
                    <a:pt x="206" y="411"/>
                  </a:lnTo>
                  <a:lnTo>
                    <a:pt x="208" y="409"/>
                  </a:lnTo>
                  <a:lnTo>
                    <a:pt x="210" y="407"/>
                  </a:lnTo>
                  <a:lnTo>
                    <a:pt x="210" y="407"/>
                  </a:lnTo>
                  <a:lnTo>
                    <a:pt x="214" y="405"/>
                  </a:lnTo>
                  <a:lnTo>
                    <a:pt x="218" y="403"/>
                  </a:lnTo>
                  <a:lnTo>
                    <a:pt x="229" y="394"/>
                  </a:lnTo>
                  <a:lnTo>
                    <a:pt x="229" y="394"/>
                  </a:lnTo>
                  <a:lnTo>
                    <a:pt x="233" y="392"/>
                  </a:lnTo>
                  <a:lnTo>
                    <a:pt x="237" y="390"/>
                  </a:lnTo>
                  <a:lnTo>
                    <a:pt x="244" y="390"/>
                  </a:lnTo>
                  <a:lnTo>
                    <a:pt x="244" y="390"/>
                  </a:lnTo>
                  <a:lnTo>
                    <a:pt x="246" y="386"/>
                  </a:lnTo>
                  <a:lnTo>
                    <a:pt x="246" y="382"/>
                  </a:lnTo>
                  <a:lnTo>
                    <a:pt x="246" y="377"/>
                  </a:lnTo>
                  <a:lnTo>
                    <a:pt x="250" y="375"/>
                  </a:lnTo>
                  <a:lnTo>
                    <a:pt x="250" y="375"/>
                  </a:lnTo>
                  <a:lnTo>
                    <a:pt x="256" y="373"/>
                  </a:lnTo>
                  <a:lnTo>
                    <a:pt x="256" y="371"/>
                  </a:lnTo>
                  <a:lnTo>
                    <a:pt x="258" y="367"/>
                  </a:lnTo>
                  <a:lnTo>
                    <a:pt x="258" y="367"/>
                  </a:lnTo>
                  <a:lnTo>
                    <a:pt x="256" y="365"/>
                  </a:lnTo>
                  <a:lnTo>
                    <a:pt x="252" y="362"/>
                  </a:lnTo>
                  <a:lnTo>
                    <a:pt x="246" y="362"/>
                  </a:lnTo>
                  <a:lnTo>
                    <a:pt x="244" y="360"/>
                  </a:lnTo>
                  <a:lnTo>
                    <a:pt x="244" y="360"/>
                  </a:lnTo>
                  <a:lnTo>
                    <a:pt x="246" y="356"/>
                  </a:lnTo>
                  <a:lnTo>
                    <a:pt x="250" y="352"/>
                  </a:lnTo>
                  <a:lnTo>
                    <a:pt x="254" y="350"/>
                  </a:lnTo>
                  <a:lnTo>
                    <a:pt x="258" y="348"/>
                  </a:lnTo>
                  <a:lnTo>
                    <a:pt x="258" y="348"/>
                  </a:lnTo>
                  <a:lnTo>
                    <a:pt x="263" y="348"/>
                  </a:lnTo>
                  <a:lnTo>
                    <a:pt x="267" y="346"/>
                  </a:lnTo>
                  <a:lnTo>
                    <a:pt x="269" y="341"/>
                  </a:lnTo>
                  <a:lnTo>
                    <a:pt x="271" y="337"/>
                  </a:lnTo>
                  <a:lnTo>
                    <a:pt x="271" y="337"/>
                  </a:lnTo>
                  <a:lnTo>
                    <a:pt x="271" y="333"/>
                  </a:lnTo>
                  <a:lnTo>
                    <a:pt x="275" y="331"/>
                  </a:lnTo>
                  <a:lnTo>
                    <a:pt x="282" y="324"/>
                  </a:lnTo>
                  <a:lnTo>
                    <a:pt x="282" y="324"/>
                  </a:lnTo>
                  <a:lnTo>
                    <a:pt x="286" y="316"/>
                  </a:lnTo>
                  <a:lnTo>
                    <a:pt x="288" y="314"/>
                  </a:lnTo>
                  <a:lnTo>
                    <a:pt x="290" y="314"/>
                  </a:lnTo>
                  <a:lnTo>
                    <a:pt x="290" y="314"/>
                  </a:lnTo>
                  <a:lnTo>
                    <a:pt x="294" y="312"/>
                  </a:lnTo>
                  <a:lnTo>
                    <a:pt x="299" y="309"/>
                  </a:lnTo>
                  <a:lnTo>
                    <a:pt x="307" y="303"/>
                  </a:lnTo>
                  <a:lnTo>
                    <a:pt x="307" y="303"/>
                  </a:lnTo>
                  <a:lnTo>
                    <a:pt x="309" y="301"/>
                  </a:lnTo>
                  <a:lnTo>
                    <a:pt x="309" y="303"/>
                  </a:lnTo>
                  <a:lnTo>
                    <a:pt x="311" y="305"/>
                  </a:lnTo>
                  <a:lnTo>
                    <a:pt x="318" y="307"/>
                  </a:lnTo>
                  <a:lnTo>
                    <a:pt x="318" y="307"/>
                  </a:lnTo>
                  <a:lnTo>
                    <a:pt x="324" y="307"/>
                  </a:lnTo>
                  <a:lnTo>
                    <a:pt x="324" y="312"/>
                  </a:lnTo>
                  <a:lnTo>
                    <a:pt x="322" y="314"/>
                  </a:lnTo>
                  <a:lnTo>
                    <a:pt x="318" y="314"/>
                  </a:lnTo>
                  <a:lnTo>
                    <a:pt x="318" y="314"/>
                  </a:lnTo>
                  <a:lnTo>
                    <a:pt x="314" y="312"/>
                  </a:lnTo>
                  <a:lnTo>
                    <a:pt x="307" y="312"/>
                  </a:lnTo>
                  <a:lnTo>
                    <a:pt x="303" y="314"/>
                  </a:lnTo>
                  <a:lnTo>
                    <a:pt x="299" y="316"/>
                  </a:lnTo>
                  <a:lnTo>
                    <a:pt x="299" y="316"/>
                  </a:lnTo>
                  <a:lnTo>
                    <a:pt x="297" y="322"/>
                  </a:lnTo>
                  <a:lnTo>
                    <a:pt x="294" y="324"/>
                  </a:lnTo>
                  <a:lnTo>
                    <a:pt x="294" y="329"/>
                  </a:lnTo>
                  <a:lnTo>
                    <a:pt x="292" y="333"/>
                  </a:lnTo>
                  <a:lnTo>
                    <a:pt x="292" y="333"/>
                  </a:lnTo>
                  <a:lnTo>
                    <a:pt x="288" y="339"/>
                  </a:lnTo>
                  <a:lnTo>
                    <a:pt x="288" y="341"/>
                  </a:lnTo>
                  <a:lnTo>
                    <a:pt x="290" y="346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7" y="348"/>
                  </a:lnTo>
                  <a:lnTo>
                    <a:pt x="294" y="350"/>
                  </a:lnTo>
                  <a:lnTo>
                    <a:pt x="286" y="354"/>
                  </a:lnTo>
                  <a:lnTo>
                    <a:pt x="286" y="354"/>
                  </a:lnTo>
                  <a:lnTo>
                    <a:pt x="284" y="356"/>
                  </a:lnTo>
                  <a:lnTo>
                    <a:pt x="284" y="358"/>
                  </a:lnTo>
                  <a:lnTo>
                    <a:pt x="288" y="360"/>
                  </a:lnTo>
                  <a:lnTo>
                    <a:pt x="294" y="360"/>
                  </a:lnTo>
                  <a:lnTo>
                    <a:pt x="294" y="360"/>
                  </a:lnTo>
                  <a:lnTo>
                    <a:pt x="301" y="358"/>
                  </a:lnTo>
                  <a:lnTo>
                    <a:pt x="309" y="352"/>
                  </a:lnTo>
                  <a:lnTo>
                    <a:pt x="328" y="341"/>
                  </a:lnTo>
                  <a:lnTo>
                    <a:pt x="328" y="341"/>
                  </a:lnTo>
                  <a:lnTo>
                    <a:pt x="339" y="337"/>
                  </a:lnTo>
                  <a:lnTo>
                    <a:pt x="345" y="337"/>
                  </a:lnTo>
                  <a:lnTo>
                    <a:pt x="356" y="339"/>
                  </a:lnTo>
                  <a:lnTo>
                    <a:pt x="356" y="339"/>
                  </a:lnTo>
                  <a:lnTo>
                    <a:pt x="356" y="337"/>
                  </a:lnTo>
                  <a:lnTo>
                    <a:pt x="356" y="335"/>
                  </a:lnTo>
                  <a:lnTo>
                    <a:pt x="354" y="333"/>
                  </a:lnTo>
                  <a:lnTo>
                    <a:pt x="356" y="331"/>
                  </a:lnTo>
                  <a:lnTo>
                    <a:pt x="356" y="331"/>
                  </a:lnTo>
                  <a:lnTo>
                    <a:pt x="356" y="329"/>
                  </a:lnTo>
                  <a:lnTo>
                    <a:pt x="354" y="326"/>
                  </a:lnTo>
                  <a:lnTo>
                    <a:pt x="350" y="324"/>
                  </a:lnTo>
                  <a:lnTo>
                    <a:pt x="347" y="320"/>
                  </a:lnTo>
                  <a:lnTo>
                    <a:pt x="347" y="320"/>
                  </a:lnTo>
                  <a:lnTo>
                    <a:pt x="347" y="316"/>
                  </a:lnTo>
                  <a:lnTo>
                    <a:pt x="350" y="314"/>
                  </a:lnTo>
                  <a:lnTo>
                    <a:pt x="352" y="314"/>
                  </a:lnTo>
                  <a:lnTo>
                    <a:pt x="354" y="312"/>
                  </a:lnTo>
                  <a:lnTo>
                    <a:pt x="354" y="312"/>
                  </a:lnTo>
                  <a:lnTo>
                    <a:pt x="356" y="307"/>
                  </a:lnTo>
                  <a:lnTo>
                    <a:pt x="358" y="307"/>
                  </a:lnTo>
                  <a:lnTo>
                    <a:pt x="362" y="309"/>
                  </a:lnTo>
                  <a:lnTo>
                    <a:pt x="362" y="309"/>
                  </a:lnTo>
                  <a:lnTo>
                    <a:pt x="366" y="312"/>
                  </a:lnTo>
                  <a:lnTo>
                    <a:pt x="371" y="312"/>
                  </a:lnTo>
                  <a:lnTo>
                    <a:pt x="373" y="312"/>
                  </a:lnTo>
                  <a:lnTo>
                    <a:pt x="377" y="316"/>
                  </a:lnTo>
                  <a:lnTo>
                    <a:pt x="377" y="316"/>
                  </a:lnTo>
                  <a:lnTo>
                    <a:pt x="379" y="318"/>
                  </a:lnTo>
                  <a:lnTo>
                    <a:pt x="381" y="318"/>
                  </a:lnTo>
                  <a:lnTo>
                    <a:pt x="386" y="316"/>
                  </a:lnTo>
                  <a:lnTo>
                    <a:pt x="390" y="318"/>
                  </a:lnTo>
                  <a:lnTo>
                    <a:pt x="390" y="318"/>
                  </a:lnTo>
                  <a:lnTo>
                    <a:pt x="392" y="320"/>
                  </a:lnTo>
                  <a:lnTo>
                    <a:pt x="392" y="322"/>
                  </a:lnTo>
                  <a:lnTo>
                    <a:pt x="381" y="324"/>
                  </a:lnTo>
                  <a:lnTo>
                    <a:pt x="381" y="324"/>
                  </a:lnTo>
                  <a:lnTo>
                    <a:pt x="379" y="326"/>
                  </a:lnTo>
                  <a:lnTo>
                    <a:pt x="379" y="329"/>
                  </a:lnTo>
                  <a:lnTo>
                    <a:pt x="381" y="331"/>
                  </a:lnTo>
                  <a:lnTo>
                    <a:pt x="383" y="331"/>
                  </a:lnTo>
                  <a:lnTo>
                    <a:pt x="383" y="331"/>
                  </a:lnTo>
                  <a:lnTo>
                    <a:pt x="392" y="326"/>
                  </a:lnTo>
                  <a:lnTo>
                    <a:pt x="394" y="326"/>
                  </a:lnTo>
                  <a:lnTo>
                    <a:pt x="398" y="329"/>
                  </a:lnTo>
                  <a:lnTo>
                    <a:pt x="398" y="329"/>
                  </a:lnTo>
                  <a:lnTo>
                    <a:pt x="402" y="331"/>
                  </a:lnTo>
                  <a:lnTo>
                    <a:pt x="405" y="331"/>
                  </a:lnTo>
                  <a:lnTo>
                    <a:pt x="409" y="326"/>
                  </a:lnTo>
                  <a:lnTo>
                    <a:pt x="409" y="326"/>
                  </a:lnTo>
                  <a:lnTo>
                    <a:pt x="411" y="324"/>
                  </a:lnTo>
                  <a:lnTo>
                    <a:pt x="413" y="324"/>
                  </a:lnTo>
                  <a:lnTo>
                    <a:pt x="413" y="329"/>
                  </a:lnTo>
                  <a:lnTo>
                    <a:pt x="413" y="329"/>
                  </a:lnTo>
                  <a:lnTo>
                    <a:pt x="415" y="331"/>
                  </a:lnTo>
                  <a:lnTo>
                    <a:pt x="419" y="333"/>
                  </a:lnTo>
                  <a:lnTo>
                    <a:pt x="434" y="335"/>
                  </a:lnTo>
                  <a:lnTo>
                    <a:pt x="434" y="335"/>
                  </a:lnTo>
                  <a:lnTo>
                    <a:pt x="443" y="337"/>
                  </a:lnTo>
                  <a:lnTo>
                    <a:pt x="455" y="337"/>
                  </a:lnTo>
                  <a:lnTo>
                    <a:pt x="472" y="335"/>
                  </a:lnTo>
                  <a:lnTo>
                    <a:pt x="472" y="335"/>
                  </a:lnTo>
                  <a:lnTo>
                    <a:pt x="474" y="335"/>
                  </a:lnTo>
                  <a:lnTo>
                    <a:pt x="477" y="339"/>
                  </a:lnTo>
                  <a:lnTo>
                    <a:pt x="481" y="343"/>
                  </a:lnTo>
                  <a:lnTo>
                    <a:pt x="487" y="346"/>
                  </a:lnTo>
                  <a:lnTo>
                    <a:pt x="487" y="346"/>
                  </a:lnTo>
                  <a:lnTo>
                    <a:pt x="491" y="346"/>
                  </a:lnTo>
                  <a:lnTo>
                    <a:pt x="496" y="346"/>
                  </a:lnTo>
                  <a:lnTo>
                    <a:pt x="500" y="341"/>
                  </a:lnTo>
                  <a:lnTo>
                    <a:pt x="506" y="337"/>
                  </a:lnTo>
                  <a:lnTo>
                    <a:pt x="508" y="337"/>
                  </a:lnTo>
                  <a:lnTo>
                    <a:pt x="510" y="339"/>
                  </a:lnTo>
                  <a:lnTo>
                    <a:pt x="510" y="339"/>
                  </a:lnTo>
                  <a:lnTo>
                    <a:pt x="513" y="341"/>
                  </a:lnTo>
                  <a:lnTo>
                    <a:pt x="510" y="343"/>
                  </a:lnTo>
                  <a:lnTo>
                    <a:pt x="506" y="350"/>
                  </a:lnTo>
                  <a:lnTo>
                    <a:pt x="506" y="350"/>
                  </a:lnTo>
                  <a:lnTo>
                    <a:pt x="506" y="352"/>
                  </a:lnTo>
                  <a:lnTo>
                    <a:pt x="506" y="354"/>
                  </a:lnTo>
                  <a:lnTo>
                    <a:pt x="515" y="356"/>
                  </a:lnTo>
                  <a:lnTo>
                    <a:pt x="515" y="356"/>
                  </a:lnTo>
                  <a:lnTo>
                    <a:pt x="525" y="360"/>
                  </a:lnTo>
                  <a:lnTo>
                    <a:pt x="532" y="362"/>
                  </a:lnTo>
                  <a:lnTo>
                    <a:pt x="536" y="367"/>
                  </a:lnTo>
                  <a:lnTo>
                    <a:pt x="536" y="367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4"/>
                  </a:lnTo>
                  <a:lnTo>
                    <a:pt x="557" y="384"/>
                  </a:lnTo>
                  <a:lnTo>
                    <a:pt x="561" y="384"/>
                  </a:lnTo>
                  <a:lnTo>
                    <a:pt x="561" y="384"/>
                  </a:lnTo>
                  <a:lnTo>
                    <a:pt x="563" y="377"/>
                  </a:lnTo>
                  <a:lnTo>
                    <a:pt x="563" y="373"/>
                  </a:lnTo>
                  <a:lnTo>
                    <a:pt x="563" y="373"/>
                  </a:lnTo>
                  <a:lnTo>
                    <a:pt x="568" y="375"/>
                  </a:lnTo>
                  <a:lnTo>
                    <a:pt x="568" y="375"/>
                  </a:lnTo>
                  <a:lnTo>
                    <a:pt x="572" y="377"/>
                  </a:lnTo>
                  <a:lnTo>
                    <a:pt x="574" y="377"/>
                  </a:lnTo>
                  <a:lnTo>
                    <a:pt x="576" y="379"/>
                  </a:lnTo>
                  <a:lnTo>
                    <a:pt x="580" y="382"/>
                  </a:lnTo>
                  <a:lnTo>
                    <a:pt x="580" y="382"/>
                  </a:lnTo>
                  <a:lnTo>
                    <a:pt x="585" y="384"/>
                  </a:lnTo>
                  <a:lnTo>
                    <a:pt x="587" y="382"/>
                  </a:lnTo>
                  <a:lnTo>
                    <a:pt x="582" y="367"/>
                  </a:lnTo>
                  <a:lnTo>
                    <a:pt x="582" y="367"/>
                  </a:lnTo>
                  <a:lnTo>
                    <a:pt x="582" y="360"/>
                  </a:lnTo>
                  <a:lnTo>
                    <a:pt x="585" y="360"/>
                  </a:lnTo>
                  <a:lnTo>
                    <a:pt x="589" y="369"/>
                  </a:lnTo>
                  <a:lnTo>
                    <a:pt x="589" y="369"/>
                  </a:lnTo>
                  <a:lnTo>
                    <a:pt x="591" y="373"/>
                  </a:lnTo>
                  <a:lnTo>
                    <a:pt x="593" y="379"/>
                  </a:lnTo>
                  <a:lnTo>
                    <a:pt x="591" y="392"/>
                  </a:lnTo>
                  <a:lnTo>
                    <a:pt x="591" y="392"/>
                  </a:lnTo>
                  <a:lnTo>
                    <a:pt x="589" y="394"/>
                  </a:lnTo>
                  <a:lnTo>
                    <a:pt x="589" y="394"/>
                  </a:lnTo>
                  <a:lnTo>
                    <a:pt x="582" y="394"/>
                  </a:lnTo>
                  <a:lnTo>
                    <a:pt x="578" y="392"/>
                  </a:lnTo>
                  <a:lnTo>
                    <a:pt x="578" y="388"/>
                  </a:lnTo>
                  <a:lnTo>
                    <a:pt x="578" y="388"/>
                  </a:lnTo>
                  <a:lnTo>
                    <a:pt x="576" y="388"/>
                  </a:lnTo>
                  <a:lnTo>
                    <a:pt x="572" y="388"/>
                  </a:lnTo>
                  <a:lnTo>
                    <a:pt x="568" y="388"/>
                  </a:lnTo>
                  <a:lnTo>
                    <a:pt x="566" y="392"/>
                  </a:lnTo>
                  <a:lnTo>
                    <a:pt x="566" y="392"/>
                  </a:lnTo>
                  <a:lnTo>
                    <a:pt x="568" y="396"/>
                  </a:lnTo>
                  <a:lnTo>
                    <a:pt x="570" y="403"/>
                  </a:lnTo>
                  <a:lnTo>
                    <a:pt x="576" y="407"/>
                  </a:lnTo>
                  <a:lnTo>
                    <a:pt x="580" y="409"/>
                  </a:lnTo>
                  <a:lnTo>
                    <a:pt x="580" y="409"/>
                  </a:lnTo>
                  <a:lnTo>
                    <a:pt x="582" y="411"/>
                  </a:lnTo>
                  <a:lnTo>
                    <a:pt x="585" y="415"/>
                  </a:lnTo>
                  <a:lnTo>
                    <a:pt x="585" y="420"/>
                  </a:lnTo>
                  <a:lnTo>
                    <a:pt x="587" y="422"/>
                  </a:lnTo>
                  <a:lnTo>
                    <a:pt x="587" y="422"/>
                  </a:lnTo>
                  <a:lnTo>
                    <a:pt x="589" y="424"/>
                  </a:lnTo>
                  <a:lnTo>
                    <a:pt x="591" y="428"/>
                  </a:lnTo>
                  <a:lnTo>
                    <a:pt x="593" y="430"/>
                  </a:lnTo>
                  <a:lnTo>
                    <a:pt x="595" y="432"/>
                  </a:lnTo>
                  <a:lnTo>
                    <a:pt x="595" y="432"/>
                  </a:lnTo>
                  <a:lnTo>
                    <a:pt x="595" y="428"/>
                  </a:lnTo>
                  <a:lnTo>
                    <a:pt x="595" y="424"/>
                  </a:lnTo>
                  <a:lnTo>
                    <a:pt x="595" y="418"/>
                  </a:lnTo>
                  <a:lnTo>
                    <a:pt x="593" y="413"/>
                  </a:lnTo>
                  <a:lnTo>
                    <a:pt x="593" y="413"/>
                  </a:lnTo>
                  <a:lnTo>
                    <a:pt x="591" y="409"/>
                  </a:lnTo>
                  <a:lnTo>
                    <a:pt x="591" y="405"/>
                  </a:lnTo>
                  <a:lnTo>
                    <a:pt x="593" y="401"/>
                  </a:lnTo>
                  <a:lnTo>
                    <a:pt x="595" y="401"/>
                  </a:lnTo>
                  <a:lnTo>
                    <a:pt x="595" y="401"/>
                  </a:lnTo>
                  <a:lnTo>
                    <a:pt x="597" y="403"/>
                  </a:lnTo>
                  <a:lnTo>
                    <a:pt x="597" y="407"/>
                  </a:lnTo>
                  <a:lnTo>
                    <a:pt x="597" y="411"/>
                  </a:lnTo>
                  <a:lnTo>
                    <a:pt x="597" y="413"/>
                  </a:lnTo>
                  <a:lnTo>
                    <a:pt x="597" y="413"/>
                  </a:lnTo>
                  <a:lnTo>
                    <a:pt x="599" y="413"/>
                  </a:lnTo>
                  <a:lnTo>
                    <a:pt x="602" y="413"/>
                  </a:lnTo>
                  <a:lnTo>
                    <a:pt x="608" y="407"/>
                  </a:lnTo>
                  <a:lnTo>
                    <a:pt x="608" y="407"/>
                  </a:lnTo>
                  <a:lnTo>
                    <a:pt x="610" y="405"/>
                  </a:lnTo>
                  <a:lnTo>
                    <a:pt x="610" y="399"/>
                  </a:lnTo>
                  <a:lnTo>
                    <a:pt x="608" y="394"/>
                  </a:lnTo>
                  <a:lnTo>
                    <a:pt x="608" y="390"/>
                  </a:lnTo>
                  <a:lnTo>
                    <a:pt x="608" y="390"/>
                  </a:lnTo>
                  <a:lnTo>
                    <a:pt x="610" y="390"/>
                  </a:lnTo>
                  <a:lnTo>
                    <a:pt x="614" y="392"/>
                  </a:lnTo>
                  <a:lnTo>
                    <a:pt x="618" y="403"/>
                  </a:lnTo>
                  <a:lnTo>
                    <a:pt x="618" y="403"/>
                  </a:lnTo>
                  <a:lnTo>
                    <a:pt x="618" y="407"/>
                  </a:lnTo>
                  <a:lnTo>
                    <a:pt x="616" y="411"/>
                  </a:lnTo>
                  <a:lnTo>
                    <a:pt x="614" y="413"/>
                  </a:lnTo>
                  <a:lnTo>
                    <a:pt x="612" y="415"/>
                  </a:lnTo>
                  <a:lnTo>
                    <a:pt x="612" y="415"/>
                  </a:lnTo>
                  <a:lnTo>
                    <a:pt x="612" y="418"/>
                  </a:lnTo>
                  <a:lnTo>
                    <a:pt x="608" y="418"/>
                  </a:lnTo>
                  <a:lnTo>
                    <a:pt x="604" y="420"/>
                  </a:lnTo>
                  <a:lnTo>
                    <a:pt x="604" y="420"/>
                  </a:lnTo>
                  <a:lnTo>
                    <a:pt x="602" y="424"/>
                  </a:lnTo>
                  <a:lnTo>
                    <a:pt x="602" y="430"/>
                  </a:lnTo>
                  <a:lnTo>
                    <a:pt x="604" y="437"/>
                  </a:lnTo>
                  <a:lnTo>
                    <a:pt x="606" y="439"/>
                  </a:lnTo>
                  <a:lnTo>
                    <a:pt x="606" y="439"/>
                  </a:lnTo>
                  <a:lnTo>
                    <a:pt x="608" y="437"/>
                  </a:lnTo>
                  <a:lnTo>
                    <a:pt x="608" y="432"/>
                  </a:lnTo>
                  <a:lnTo>
                    <a:pt x="610" y="430"/>
                  </a:lnTo>
                  <a:lnTo>
                    <a:pt x="612" y="432"/>
                  </a:lnTo>
                  <a:lnTo>
                    <a:pt x="612" y="432"/>
                  </a:lnTo>
                  <a:lnTo>
                    <a:pt x="612" y="435"/>
                  </a:lnTo>
                  <a:lnTo>
                    <a:pt x="614" y="435"/>
                  </a:lnTo>
                  <a:lnTo>
                    <a:pt x="618" y="430"/>
                  </a:lnTo>
                  <a:lnTo>
                    <a:pt x="621" y="428"/>
                  </a:lnTo>
                  <a:lnTo>
                    <a:pt x="623" y="428"/>
                  </a:lnTo>
                  <a:lnTo>
                    <a:pt x="623" y="430"/>
                  </a:lnTo>
                  <a:lnTo>
                    <a:pt x="623" y="430"/>
                  </a:lnTo>
                  <a:lnTo>
                    <a:pt x="627" y="435"/>
                  </a:lnTo>
                  <a:lnTo>
                    <a:pt x="631" y="439"/>
                  </a:lnTo>
                  <a:lnTo>
                    <a:pt x="635" y="441"/>
                  </a:lnTo>
                  <a:lnTo>
                    <a:pt x="638" y="441"/>
                  </a:lnTo>
                  <a:lnTo>
                    <a:pt x="638" y="441"/>
                  </a:lnTo>
                  <a:lnTo>
                    <a:pt x="640" y="439"/>
                  </a:lnTo>
                  <a:lnTo>
                    <a:pt x="638" y="437"/>
                  </a:lnTo>
                  <a:lnTo>
                    <a:pt x="635" y="435"/>
                  </a:lnTo>
                  <a:lnTo>
                    <a:pt x="631" y="432"/>
                  </a:lnTo>
                  <a:lnTo>
                    <a:pt x="631" y="432"/>
                  </a:lnTo>
                  <a:lnTo>
                    <a:pt x="629" y="430"/>
                  </a:lnTo>
                  <a:lnTo>
                    <a:pt x="627" y="428"/>
                  </a:lnTo>
                  <a:lnTo>
                    <a:pt x="629" y="424"/>
                  </a:lnTo>
                  <a:lnTo>
                    <a:pt x="631" y="424"/>
                  </a:lnTo>
                  <a:lnTo>
                    <a:pt x="631" y="424"/>
                  </a:lnTo>
                  <a:lnTo>
                    <a:pt x="635" y="424"/>
                  </a:lnTo>
                  <a:lnTo>
                    <a:pt x="642" y="430"/>
                  </a:lnTo>
                  <a:lnTo>
                    <a:pt x="644" y="437"/>
                  </a:lnTo>
                  <a:lnTo>
                    <a:pt x="646" y="441"/>
                  </a:lnTo>
                  <a:lnTo>
                    <a:pt x="646" y="441"/>
                  </a:lnTo>
                  <a:lnTo>
                    <a:pt x="644" y="443"/>
                  </a:lnTo>
                  <a:lnTo>
                    <a:pt x="642" y="445"/>
                  </a:lnTo>
                  <a:lnTo>
                    <a:pt x="638" y="449"/>
                  </a:lnTo>
                  <a:lnTo>
                    <a:pt x="638" y="449"/>
                  </a:lnTo>
                  <a:lnTo>
                    <a:pt x="635" y="451"/>
                  </a:lnTo>
                  <a:lnTo>
                    <a:pt x="633" y="451"/>
                  </a:lnTo>
                  <a:lnTo>
                    <a:pt x="629" y="447"/>
                  </a:lnTo>
                  <a:lnTo>
                    <a:pt x="625" y="443"/>
                  </a:lnTo>
                  <a:lnTo>
                    <a:pt x="621" y="443"/>
                  </a:lnTo>
                  <a:lnTo>
                    <a:pt x="621" y="443"/>
                  </a:lnTo>
                  <a:lnTo>
                    <a:pt x="618" y="443"/>
                  </a:lnTo>
                  <a:lnTo>
                    <a:pt x="618" y="447"/>
                  </a:lnTo>
                  <a:lnTo>
                    <a:pt x="623" y="456"/>
                  </a:lnTo>
                  <a:lnTo>
                    <a:pt x="623" y="456"/>
                  </a:lnTo>
                  <a:lnTo>
                    <a:pt x="623" y="460"/>
                  </a:lnTo>
                  <a:lnTo>
                    <a:pt x="623" y="466"/>
                  </a:lnTo>
                  <a:lnTo>
                    <a:pt x="621" y="471"/>
                  </a:lnTo>
                  <a:lnTo>
                    <a:pt x="625" y="473"/>
                  </a:lnTo>
                  <a:lnTo>
                    <a:pt x="625" y="473"/>
                  </a:lnTo>
                  <a:lnTo>
                    <a:pt x="627" y="475"/>
                  </a:lnTo>
                  <a:lnTo>
                    <a:pt x="629" y="473"/>
                  </a:lnTo>
                  <a:lnTo>
                    <a:pt x="629" y="468"/>
                  </a:lnTo>
                  <a:lnTo>
                    <a:pt x="629" y="468"/>
                  </a:lnTo>
                  <a:lnTo>
                    <a:pt x="631" y="466"/>
                  </a:lnTo>
                  <a:lnTo>
                    <a:pt x="633" y="466"/>
                  </a:lnTo>
                  <a:lnTo>
                    <a:pt x="640" y="471"/>
                  </a:lnTo>
                  <a:lnTo>
                    <a:pt x="640" y="471"/>
                  </a:lnTo>
                  <a:lnTo>
                    <a:pt x="642" y="471"/>
                  </a:lnTo>
                  <a:lnTo>
                    <a:pt x="644" y="468"/>
                  </a:lnTo>
                  <a:lnTo>
                    <a:pt x="644" y="462"/>
                  </a:lnTo>
                  <a:lnTo>
                    <a:pt x="644" y="462"/>
                  </a:lnTo>
                  <a:lnTo>
                    <a:pt x="644" y="460"/>
                  </a:lnTo>
                  <a:lnTo>
                    <a:pt x="646" y="460"/>
                  </a:lnTo>
                  <a:lnTo>
                    <a:pt x="652" y="464"/>
                  </a:lnTo>
                  <a:lnTo>
                    <a:pt x="652" y="464"/>
                  </a:lnTo>
                  <a:lnTo>
                    <a:pt x="654" y="466"/>
                  </a:lnTo>
                  <a:lnTo>
                    <a:pt x="657" y="464"/>
                  </a:lnTo>
                  <a:lnTo>
                    <a:pt x="659" y="462"/>
                  </a:lnTo>
                  <a:lnTo>
                    <a:pt x="661" y="460"/>
                  </a:lnTo>
                  <a:lnTo>
                    <a:pt x="661" y="460"/>
                  </a:lnTo>
                  <a:lnTo>
                    <a:pt x="663" y="462"/>
                  </a:lnTo>
                  <a:lnTo>
                    <a:pt x="663" y="464"/>
                  </a:lnTo>
                  <a:lnTo>
                    <a:pt x="663" y="473"/>
                  </a:lnTo>
                  <a:lnTo>
                    <a:pt x="663" y="473"/>
                  </a:lnTo>
                  <a:lnTo>
                    <a:pt x="663" y="475"/>
                  </a:lnTo>
                  <a:lnTo>
                    <a:pt x="667" y="473"/>
                  </a:lnTo>
                  <a:lnTo>
                    <a:pt x="669" y="473"/>
                  </a:lnTo>
                  <a:lnTo>
                    <a:pt x="669" y="475"/>
                  </a:lnTo>
                  <a:lnTo>
                    <a:pt x="669" y="475"/>
                  </a:lnTo>
                  <a:lnTo>
                    <a:pt x="669" y="477"/>
                  </a:lnTo>
                  <a:lnTo>
                    <a:pt x="669" y="477"/>
                  </a:lnTo>
                  <a:lnTo>
                    <a:pt x="682" y="466"/>
                  </a:lnTo>
                  <a:lnTo>
                    <a:pt x="682" y="466"/>
                  </a:lnTo>
                  <a:lnTo>
                    <a:pt x="684" y="464"/>
                  </a:lnTo>
                  <a:lnTo>
                    <a:pt x="684" y="464"/>
                  </a:lnTo>
                  <a:lnTo>
                    <a:pt x="682" y="460"/>
                  </a:lnTo>
                  <a:lnTo>
                    <a:pt x="680" y="456"/>
                  </a:lnTo>
                  <a:lnTo>
                    <a:pt x="678" y="454"/>
                  </a:lnTo>
                  <a:lnTo>
                    <a:pt x="678" y="451"/>
                  </a:lnTo>
                  <a:lnTo>
                    <a:pt x="678" y="451"/>
                  </a:lnTo>
                  <a:close/>
                  <a:moveTo>
                    <a:pt x="11" y="507"/>
                  </a:moveTo>
                  <a:lnTo>
                    <a:pt x="11" y="507"/>
                  </a:lnTo>
                  <a:lnTo>
                    <a:pt x="17" y="504"/>
                  </a:lnTo>
                  <a:lnTo>
                    <a:pt x="21" y="500"/>
                  </a:lnTo>
                  <a:lnTo>
                    <a:pt x="23" y="498"/>
                  </a:lnTo>
                  <a:lnTo>
                    <a:pt x="21" y="494"/>
                  </a:lnTo>
                  <a:lnTo>
                    <a:pt x="21" y="494"/>
                  </a:lnTo>
                  <a:lnTo>
                    <a:pt x="19" y="494"/>
                  </a:lnTo>
                  <a:lnTo>
                    <a:pt x="17" y="494"/>
                  </a:lnTo>
                  <a:lnTo>
                    <a:pt x="13" y="500"/>
                  </a:lnTo>
                  <a:lnTo>
                    <a:pt x="9" y="507"/>
                  </a:lnTo>
                  <a:lnTo>
                    <a:pt x="9" y="507"/>
                  </a:lnTo>
                  <a:lnTo>
                    <a:pt x="11" y="507"/>
                  </a:lnTo>
                  <a:lnTo>
                    <a:pt x="11" y="507"/>
                  </a:lnTo>
                  <a:close/>
                  <a:moveTo>
                    <a:pt x="78" y="471"/>
                  </a:moveTo>
                  <a:lnTo>
                    <a:pt x="78" y="471"/>
                  </a:lnTo>
                  <a:lnTo>
                    <a:pt x="74" y="471"/>
                  </a:lnTo>
                  <a:lnTo>
                    <a:pt x="70" y="473"/>
                  </a:lnTo>
                  <a:lnTo>
                    <a:pt x="62" y="477"/>
                  </a:lnTo>
                  <a:lnTo>
                    <a:pt x="53" y="481"/>
                  </a:lnTo>
                  <a:lnTo>
                    <a:pt x="53" y="483"/>
                  </a:lnTo>
                  <a:lnTo>
                    <a:pt x="55" y="483"/>
                  </a:lnTo>
                  <a:lnTo>
                    <a:pt x="55" y="483"/>
                  </a:lnTo>
                  <a:lnTo>
                    <a:pt x="59" y="483"/>
                  </a:lnTo>
                  <a:lnTo>
                    <a:pt x="62" y="481"/>
                  </a:lnTo>
                  <a:lnTo>
                    <a:pt x="66" y="479"/>
                  </a:lnTo>
                  <a:lnTo>
                    <a:pt x="70" y="479"/>
                  </a:lnTo>
                  <a:lnTo>
                    <a:pt x="70" y="479"/>
                  </a:lnTo>
                  <a:lnTo>
                    <a:pt x="78" y="477"/>
                  </a:lnTo>
                  <a:lnTo>
                    <a:pt x="81" y="475"/>
                  </a:lnTo>
                  <a:lnTo>
                    <a:pt x="78" y="471"/>
                  </a:lnTo>
                  <a:lnTo>
                    <a:pt x="78" y="471"/>
                  </a:lnTo>
                  <a:close/>
                  <a:moveTo>
                    <a:pt x="280" y="379"/>
                  </a:moveTo>
                  <a:lnTo>
                    <a:pt x="280" y="379"/>
                  </a:lnTo>
                  <a:lnTo>
                    <a:pt x="278" y="375"/>
                  </a:lnTo>
                  <a:lnTo>
                    <a:pt x="275" y="375"/>
                  </a:lnTo>
                  <a:lnTo>
                    <a:pt x="271" y="379"/>
                  </a:lnTo>
                  <a:lnTo>
                    <a:pt x="265" y="384"/>
                  </a:lnTo>
                  <a:lnTo>
                    <a:pt x="265" y="384"/>
                  </a:lnTo>
                  <a:lnTo>
                    <a:pt x="254" y="394"/>
                  </a:lnTo>
                  <a:lnTo>
                    <a:pt x="250" y="403"/>
                  </a:lnTo>
                  <a:lnTo>
                    <a:pt x="250" y="403"/>
                  </a:lnTo>
                  <a:lnTo>
                    <a:pt x="248" y="403"/>
                  </a:lnTo>
                  <a:lnTo>
                    <a:pt x="244" y="405"/>
                  </a:lnTo>
                  <a:lnTo>
                    <a:pt x="239" y="405"/>
                  </a:lnTo>
                  <a:lnTo>
                    <a:pt x="237" y="407"/>
                  </a:lnTo>
                  <a:lnTo>
                    <a:pt x="237" y="407"/>
                  </a:lnTo>
                  <a:lnTo>
                    <a:pt x="235" y="411"/>
                  </a:lnTo>
                  <a:lnTo>
                    <a:pt x="237" y="418"/>
                  </a:lnTo>
                  <a:lnTo>
                    <a:pt x="239" y="422"/>
                  </a:lnTo>
                  <a:lnTo>
                    <a:pt x="242" y="422"/>
                  </a:lnTo>
                  <a:lnTo>
                    <a:pt x="244" y="420"/>
                  </a:lnTo>
                  <a:lnTo>
                    <a:pt x="244" y="420"/>
                  </a:lnTo>
                  <a:lnTo>
                    <a:pt x="248" y="420"/>
                  </a:lnTo>
                  <a:lnTo>
                    <a:pt x="250" y="420"/>
                  </a:lnTo>
                  <a:lnTo>
                    <a:pt x="254" y="420"/>
                  </a:lnTo>
                  <a:lnTo>
                    <a:pt x="254" y="420"/>
                  </a:lnTo>
                  <a:lnTo>
                    <a:pt x="265" y="413"/>
                  </a:lnTo>
                  <a:lnTo>
                    <a:pt x="271" y="409"/>
                  </a:lnTo>
                  <a:lnTo>
                    <a:pt x="278" y="405"/>
                  </a:lnTo>
                  <a:lnTo>
                    <a:pt x="278" y="405"/>
                  </a:lnTo>
                  <a:lnTo>
                    <a:pt x="278" y="401"/>
                  </a:lnTo>
                  <a:lnTo>
                    <a:pt x="275" y="399"/>
                  </a:lnTo>
                  <a:lnTo>
                    <a:pt x="271" y="396"/>
                  </a:lnTo>
                  <a:lnTo>
                    <a:pt x="269" y="394"/>
                  </a:lnTo>
                  <a:lnTo>
                    <a:pt x="269" y="394"/>
                  </a:lnTo>
                  <a:lnTo>
                    <a:pt x="271" y="392"/>
                  </a:lnTo>
                  <a:lnTo>
                    <a:pt x="275" y="390"/>
                  </a:lnTo>
                  <a:lnTo>
                    <a:pt x="282" y="388"/>
                  </a:lnTo>
                  <a:lnTo>
                    <a:pt x="282" y="388"/>
                  </a:lnTo>
                  <a:lnTo>
                    <a:pt x="284" y="386"/>
                  </a:lnTo>
                  <a:lnTo>
                    <a:pt x="282" y="384"/>
                  </a:lnTo>
                  <a:lnTo>
                    <a:pt x="280" y="382"/>
                  </a:lnTo>
                  <a:lnTo>
                    <a:pt x="280" y="379"/>
                  </a:lnTo>
                  <a:lnTo>
                    <a:pt x="280" y="379"/>
                  </a:lnTo>
                  <a:close/>
                  <a:moveTo>
                    <a:pt x="28" y="333"/>
                  </a:moveTo>
                  <a:lnTo>
                    <a:pt x="28" y="333"/>
                  </a:lnTo>
                  <a:lnTo>
                    <a:pt x="26" y="331"/>
                  </a:lnTo>
                  <a:lnTo>
                    <a:pt x="23" y="329"/>
                  </a:lnTo>
                  <a:lnTo>
                    <a:pt x="19" y="331"/>
                  </a:lnTo>
                  <a:lnTo>
                    <a:pt x="13" y="333"/>
                  </a:lnTo>
                  <a:lnTo>
                    <a:pt x="11" y="335"/>
                  </a:lnTo>
                  <a:lnTo>
                    <a:pt x="11" y="337"/>
                  </a:lnTo>
                  <a:lnTo>
                    <a:pt x="11" y="337"/>
                  </a:lnTo>
                  <a:lnTo>
                    <a:pt x="15" y="341"/>
                  </a:lnTo>
                  <a:lnTo>
                    <a:pt x="21" y="343"/>
                  </a:lnTo>
                  <a:lnTo>
                    <a:pt x="30" y="346"/>
                  </a:lnTo>
                  <a:lnTo>
                    <a:pt x="36" y="346"/>
                  </a:lnTo>
                  <a:lnTo>
                    <a:pt x="36" y="346"/>
                  </a:lnTo>
                  <a:lnTo>
                    <a:pt x="40" y="343"/>
                  </a:lnTo>
                  <a:lnTo>
                    <a:pt x="42" y="339"/>
                  </a:lnTo>
                  <a:lnTo>
                    <a:pt x="42" y="335"/>
                  </a:lnTo>
                  <a:lnTo>
                    <a:pt x="40" y="333"/>
                  </a:lnTo>
                  <a:lnTo>
                    <a:pt x="40" y="333"/>
                  </a:lnTo>
                  <a:lnTo>
                    <a:pt x="36" y="333"/>
                  </a:lnTo>
                  <a:lnTo>
                    <a:pt x="32" y="333"/>
                  </a:lnTo>
                  <a:lnTo>
                    <a:pt x="30" y="335"/>
                  </a:lnTo>
                  <a:lnTo>
                    <a:pt x="28" y="333"/>
                  </a:lnTo>
                  <a:lnTo>
                    <a:pt x="28" y="333"/>
                  </a:lnTo>
                  <a:close/>
                  <a:moveTo>
                    <a:pt x="220" y="1206"/>
                  </a:moveTo>
                  <a:lnTo>
                    <a:pt x="220" y="1206"/>
                  </a:lnTo>
                  <a:lnTo>
                    <a:pt x="216" y="1208"/>
                  </a:lnTo>
                  <a:lnTo>
                    <a:pt x="214" y="1210"/>
                  </a:lnTo>
                  <a:lnTo>
                    <a:pt x="214" y="1219"/>
                  </a:lnTo>
                  <a:lnTo>
                    <a:pt x="216" y="1225"/>
                  </a:lnTo>
                  <a:lnTo>
                    <a:pt x="218" y="1227"/>
                  </a:lnTo>
                  <a:lnTo>
                    <a:pt x="220" y="1227"/>
                  </a:lnTo>
                  <a:lnTo>
                    <a:pt x="220" y="1227"/>
                  </a:lnTo>
                  <a:lnTo>
                    <a:pt x="227" y="1225"/>
                  </a:lnTo>
                  <a:lnTo>
                    <a:pt x="231" y="1223"/>
                  </a:lnTo>
                  <a:lnTo>
                    <a:pt x="233" y="1221"/>
                  </a:lnTo>
                  <a:lnTo>
                    <a:pt x="233" y="1221"/>
                  </a:lnTo>
                  <a:lnTo>
                    <a:pt x="233" y="1217"/>
                  </a:lnTo>
                  <a:lnTo>
                    <a:pt x="231" y="1210"/>
                  </a:lnTo>
                  <a:lnTo>
                    <a:pt x="227" y="1206"/>
                  </a:lnTo>
                  <a:lnTo>
                    <a:pt x="220" y="1206"/>
                  </a:lnTo>
                  <a:lnTo>
                    <a:pt x="220" y="1206"/>
                  </a:lnTo>
                  <a:close/>
                  <a:moveTo>
                    <a:pt x="208" y="1191"/>
                  </a:moveTo>
                  <a:lnTo>
                    <a:pt x="208" y="1191"/>
                  </a:lnTo>
                  <a:lnTo>
                    <a:pt x="203" y="1193"/>
                  </a:lnTo>
                  <a:lnTo>
                    <a:pt x="203" y="1195"/>
                  </a:lnTo>
                  <a:lnTo>
                    <a:pt x="206" y="1200"/>
                  </a:lnTo>
                  <a:lnTo>
                    <a:pt x="208" y="1200"/>
                  </a:lnTo>
                  <a:lnTo>
                    <a:pt x="208" y="1200"/>
                  </a:lnTo>
                  <a:lnTo>
                    <a:pt x="212" y="1195"/>
                  </a:lnTo>
                  <a:lnTo>
                    <a:pt x="212" y="1193"/>
                  </a:lnTo>
                  <a:lnTo>
                    <a:pt x="210" y="1191"/>
                  </a:lnTo>
                  <a:lnTo>
                    <a:pt x="208" y="1191"/>
                  </a:lnTo>
                  <a:lnTo>
                    <a:pt x="208" y="1191"/>
                  </a:lnTo>
                  <a:close/>
                  <a:moveTo>
                    <a:pt x="144" y="1170"/>
                  </a:moveTo>
                  <a:lnTo>
                    <a:pt x="144" y="1170"/>
                  </a:lnTo>
                  <a:lnTo>
                    <a:pt x="148" y="1174"/>
                  </a:lnTo>
                  <a:lnTo>
                    <a:pt x="153" y="1174"/>
                  </a:lnTo>
                  <a:lnTo>
                    <a:pt x="155" y="1172"/>
                  </a:lnTo>
                  <a:lnTo>
                    <a:pt x="155" y="1170"/>
                  </a:lnTo>
                  <a:lnTo>
                    <a:pt x="155" y="1170"/>
                  </a:lnTo>
                  <a:lnTo>
                    <a:pt x="155" y="1168"/>
                  </a:lnTo>
                  <a:lnTo>
                    <a:pt x="155" y="1168"/>
                  </a:lnTo>
                  <a:lnTo>
                    <a:pt x="148" y="1166"/>
                  </a:lnTo>
                  <a:lnTo>
                    <a:pt x="144" y="1168"/>
                  </a:lnTo>
                  <a:lnTo>
                    <a:pt x="144" y="1168"/>
                  </a:lnTo>
                  <a:lnTo>
                    <a:pt x="144" y="1170"/>
                  </a:lnTo>
                  <a:lnTo>
                    <a:pt x="144" y="1170"/>
                  </a:lnTo>
                  <a:close/>
                  <a:moveTo>
                    <a:pt x="174" y="1183"/>
                  </a:moveTo>
                  <a:lnTo>
                    <a:pt x="174" y="1183"/>
                  </a:lnTo>
                  <a:lnTo>
                    <a:pt x="176" y="1185"/>
                  </a:lnTo>
                  <a:lnTo>
                    <a:pt x="178" y="1187"/>
                  </a:lnTo>
                  <a:lnTo>
                    <a:pt x="182" y="1187"/>
                  </a:lnTo>
                  <a:lnTo>
                    <a:pt x="184" y="1185"/>
                  </a:lnTo>
                  <a:lnTo>
                    <a:pt x="184" y="1185"/>
                  </a:lnTo>
                  <a:lnTo>
                    <a:pt x="184" y="1183"/>
                  </a:lnTo>
                  <a:lnTo>
                    <a:pt x="182" y="1181"/>
                  </a:lnTo>
                  <a:lnTo>
                    <a:pt x="178" y="1179"/>
                  </a:lnTo>
                  <a:lnTo>
                    <a:pt x="174" y="1179"/>
                  </a:lnTo>
                  <a:lnTo>
                    <a:pt x="172" y="1181"/>
                  </a:lnTo>
                  <a:lnTo>
                    <a:pt x="174" y="1183"/>
                  </a:lnTo>
                  <a:lnTo>
                    <a:pt x="174" y="1183"/>
                  </a:lnTo>
                  <a:close/>
                  <a:moveTo>
                    <a:pt x="1796" y="653"/>
                  </a:moveTo>
                  <a:lnTo>
                    <a:pt x="1796" y="653"/>
                  </a:lnTo>
                  <a:lnTo>
                    <a:pt x="1794" y="651"/>
                  </a:lnTo>
                  <a:lnTo>
                    <a:pt x="1794" y="651"/>
                  </a:lnTo>
                  <a:lnTo>
                    <a:pt x="1787" y="649"/>
                  </a:lnTo>
                  <a:lnTo>
                    <a:pt x="1779" y="649"/>
                  </a:lnTo>
                  <a:lnTo>
                    <a:pt x="1773" y="646"/>
                  </a:lnTo>
                  <a:lnTo>
                    <a:pt x="1773" y="646"/>
                  </a:lnTo>
                  <a:lnTo>
                    <a:pt x="1768" y="644"/>
                  </a:lnTo>
                  <a:lnTo>
                    <a:pt x="1766" y="646"/>
                  </a:lnTo>
                  <a:lnTo>
                    <a:pt x="1760" y="655"/>
                  </a:lnTo>
                  <a:lnTo>
                    <a:pt x="1754" y="668"/>
                  </a:lnTo>
                  <a:lnTo>
                    <a:pt x="1749" y="678"/>
                  </a:lnTo>
                  <a:lnTo>
                    <a:pt x="1749" y="678"/>
                  </a:lnTo>
                  <a:lnTo>
                    <a:pt x="1745" y="685"/>
                  </a:lnTo>
                  <a:lnTo>
                    <a:pt x="1737" y="693"/>
                  </a:lnTo>
                  <a:lnTo>
                    <a:pt x="1728" y="702"/>
                  </a:lnTo>
                  <a:lnTo>
                    <a:pt x="1728" y="702"/>
                  </a:lnTo>
                  <a:lnTo>
                    <a:pt x="1667" y="702"/>
                  </a:lnTo>
                  <a:lnTo>
                    <a:pt x="1667" y="702"/>
                  </a:lnTo>
                  <a:lnTo>
                    <a:pt x="1662" y="704"/>
                  </a:lnTo>
                  <a:lnTo>
                    <a:pt x="1656" y="708"/>
                  </a:lnTo>
                  <a:lnTo>
                    <a:pt x="1641" y="719"/>
                  </a:lnTo>
                  <a:lnTo>
                    <a:pt x="1641" y="719"/>
                  </a:lnTo>
                  <a:lnTo>
                    <a:pt x="1643" y="721"/>
                  </a:lnTo>
                  <a:lnTo>
                    <a:pt x="1643" y="721"/>
                  </a:lnTo>
                  <a:lnTo>
                    <a:pt x="1643" y="723"/>
                  </a:lnTo>
                  <a:lnTo>
                    <a:pt x="1643" y="727"/>
                  </a:lnTo>
                  <a:lnTo>
                    <a:pt x="1639" y="729"/>
                  </a:lnTo>
                  <a:lnTo>
                    <a:pt x="1635" y="733"/>
                  </a:lnTo>
                  <a:lnTo>
                    <a:pt x="1622" y="736"/>
                  </a:lnTo>
                  <a:lnTo>
                    <a:pt x="1607" y="738"/>
                  </a:lnTo>
                  <a:lnTo>
                    <a:pt x="1607" y="738"/>
                  </a:lnTo>
                  <a:lnTo>
                    <a:pt x="1595" y="740"/>
                  </a:lnTo>
                  <a:lnTo>
                    <a:pt x="1595" y="740"/>
                  </a:lnTo>
                  <a:lnTo>
                    <a:pt x="1595" y="746"/>
                  </a:lnTo>
                  <a:lnTo>
                    <a:pt x="1595" y="746"/>
                  </a:lnTo>
                  <a:lnTo>
                    <a:pt x="1593" y="748"/>
                  </a:lnTo>
                  <a:lnTo>
                    <a:pt x="1590" y="750"/>
                  </a:lnTo>
                  <a:lnTo>
                    <a:pt x="1590" y="750"/>
                  </a:lnTo>
                  <a:lnTo>
                    <a:pt x="1584" y="757"/>
                  </a:lnTo>
                  <a:lnTo>
                    <a:pt x="1574" y="763"/>
                  </a:lnTo>
                  <a:lnTo>
                    <a:pt x="1548" y="776"/>
                  </a:lnTo>
                  <a:lnTo>
                    <a:pt x="1548" y="776"/>
                  </a:lnTo>
                  <a:lnTo>
                    <a:pt x="1538" y="780"/>
                  </a:lnTo>
                  <a:lnTo>
                    <a:pt x="1525" y="780"/>
                  </a:lnTo>
                  <a:lnTo>
                    <a:pt x="1516" y="776"/>
                  </a:lnTo>
                  <a:lnTo>
                    <a:pt x="1514" y="772"/>
                  </a:lnTo>
                  <a:lnTo>
                    <a:pt x="1512" y="767"/>
                  </a:lnTo>
                  <a:lnTo>
                    <a:pt x="1512" y="767"/>
                  </a:lnTo>
                  <a:lnTo>
                    <a:pt x="1514" y="761"/>
                  </a:lnTo>
                  <a:lnTo>
                    <a:pt x="1518" y="759"/>
                  </a:lnTo>
                  <a:lnTo>
                    <a:pt x="1523" y="761"/>
                  </a:lnTo>
                  <a:lnTo>
                    <a:pt x="1527" y="763"/>
                  </a:lnTo>
                  <a:lnTo>
                    <a:pt x="1527" y="763"/>
                  </a:lnTo>
                  <a:lnTo>
                    <a:pt x="1527" y="765"/>
                  </a:lnTo>
                  <a:lnTo>
                    <a:pt x="1529" y="765"/>
                  </a:lnTo>
                  <a:lnTo>
                    <a:pt x="1533" y="761"/>
                  </a:lnTo>
                  <a:lnTo>
                    <a:pt x="1533" y="761"/>
                  </a:lnTo>
                  <a:lnTo>
                    <a:pt x="1531" y="759"/>
                  </a:lnTo>
                  <a:lnTo>
                    <a:pt x="1531" y="755"/>
                  </a:lnTo>
                  <a:lnTo>
                    <a:pt x="1531" y="748"/>
                  </a:lnTo>
                  <a:lnTo>
                    <a:pt x="1531" y="748"/>
                  </a:lnTo>
                  <a:lnTo>
                    <a:pt x="1529" y="746"/>
                  </a:lnTo>
                  <a:lnTo>
                    <a:pt x="1529" y="744"/>
                  </a:lnTo>
                  <a:lnTo>
                    <a:pt x="1529" y="738"/>
                  </a:lnTo>
                  <a:lnTo>
                    <a:pt x="1529" y="729"/>
                  </a:lnTo>
                  <a:lnTo>
                    <a:pt x="1527" y="727"/>
                  </a:lnTo>
                  <a:lnTo>
                    <a:pt x="1525" y="725"/>
                  </a:lnTo>
                  <a:lnTo>
                    <a:pt x="1525" y="725"/>
                  </a:lnTo>
                  <a:lnTo>
                    <a:pt x="1521" y="725"/>
                  </a:lnTo>
                  <a:lnTo>
                    <a:pt x="1516" y="725"/>
                  </a:lnTo>
                  <a:lnTo>
                    <a:pt x="1510" y="729"/>
                  </a:lnTo>
                  <a:lnTo>
                    <a:pt x="1506" y="731"/>
                  </a:lnTo>
                  <a:lnTo>
                    <a:pt x="1506" y="731"/>
                  </a:lnTo>
                  <a:lnTo>
                    <a:pt x="1506" y="727"/>
                  </a:lnTo>
                  <a:lnTo>
                    <a:pt x="1506" y="727"/>
                  </a:lnTo>
                  <a:lnTo>
                    <a:pt x="1508" y="721"/>
                  </a:lnTo>
                  <a:lnTo>
                    <a:pt x="1512" y="712"/>
                  </a:lnTo>
                  <a:lnTo>
                    <a:pt x="1514" y="706"/>
                  </a:lnTo>
                  <a:lnTo>
                    <a:pt x="1514" y="699"/>
                  </a:lnTo>
                  <a:lnTo>
                    <a:pt x="1512" y="695"/>
                  </a:lnTo>
                  <a:lnTo>
                    <a:pt x="1512" y="695"/>
                  </a:lnTo>
                  <a:lnTo>
                    <a:pt x="1506" y="689"/>
                  </a:lnTo>
                  <a:lnTo>
                    <a:pt x="1497" y="685"/>
                  </a:lnTo>
                  <a:lnTo>
                    <a:pt x="1489" y="687"/>
                  </a:lnTo>
                  <a:lnTo>
                    <a:pt x="1487" y="689"/>
                  </a:lnTo>
                  <a:lnTo>
                    <a:pt x="1485" y="693"/>
                  </a:lnTo>
                  <a:lnTo>
                    <a:pt x="1485" y="693"/>
                  </a:lnTo>
                  <a:lnTo>
                    <a:pt x="1480" y="697"/>
                  </a:lnTo>
                  <a:lnTo>
                    <a:pt x="1476" y="699"/>
                  </a:lnTo>
                  <a:lnTo>
                    <a:pt x="1470" y="702"/>
                  </a:lnTo>
                  <a:lnTo>
                    <a:pt x="1466" y="706"/>
                  </a:lnTo>
                  <a:lnTo>
                    <a:pt x="1466" y="706"/>
                  </a:lnTo>
                  <a:lnTo>
                    <a:pt x="1463" y="714"/>
                  </a:lnTo>
                  <a:lnTo>
                    <a:pt x="1461" y="723"/>
                  </a:lnTo>
                  <a:lnTo>
                    <a:pt x="1461" y="733"/>
                  </a:lnTo>
                  <a:lnTo>
                    <a:pt x="1461" y="744"/>
                  </a:lnTo>
                  <a:lnTo>
                    <a:pt x="1461" y="744"/>
                  </a:lnTo>
                  <a:lnTo>
                    <a:pt x="1463" y="752"/>
                  </a:lnTo>
                  <a:lnTo>
                    <a:pt x="1461" y="759"/>
                  </a:lnTo>
                  <a:lnTo>
                    <a:pt x="1457" y="765"/>
                  </a:lnTo>
                  <a:lnTo>
                    <a:pt x="1449" y="769"/>
                  </a:lnTo>
                  <a:lnTo>
                    <a:pt x="1449" y="769"/>
                  </a:lnTo>
                  <a:lnTo>
                    <a:pt x="1444" y="772"/>
                  </a:lnTo>
                  <a:lnTo>
                    <a:pt x="1442" y="772"/>
                  </a:lnTo>
                  <a:lnTo>
                    <a:pt x="1438" y="769"/>
                  </a:lnTo>
                  <a:lnTo>
                    <a:pt x="1436" y="765"/>
                  </a:lnTo>
                  <a:lnTo>
                    <a:pt x="1434" y="752"/>
                  </a:lnTo>
                  <a:lnTo>
                    <a:pt x="1436" y="736"/>
                  </a:lnTo>
                  <a:lnTo>
                    <a:pt x="1436" y="736"/>
                  </a:lnTo>
                  <a:lnTo>
                    <a:pt x="1442" y="714"/>
                  </a:lnTo>
                  <a:lnTo>
                    <a:pt x="1442" y="708"/>
                  </a:lnTo>
                  <a:lnTo>
                    <a:pt x="1442" y="706"/>
                  </a:lnTo>
                  <a:lnTo>
                    <a:pt x="1440" y="706"/>
                  </a:lnTo>
                  <a:lnTo>
                    <a:pt x="1440" y="706"/>
                  </a:lnTo>
                  <a:lnTo>
                    <a:pt x="1438" y="704"/>
                  </a:lnTo>
                  <a:lnTo>
                    <a:pt x="1438" y="702"/>
                  </a:lnTo>
                  <a:lnTo>
                    <a:pt x="1444" y="695"/>
                  </a:lnTo>
                  <a:lnTo>
                    <a:pt x="1455" y="687"/>
                  </a:lnTo>
                  <a:lnTo>
                    <a:pt x="1466" y="683"/>
                  </a:lnTo>
                  <a:lnTo>
                    <a:pt x="1466" y="683"/>
                  </a:lnTo>
                  <a:lnTo>
                    <a:pt x="1478" y="680"/>
                  </a:lnTo>
                  <a:lnTo>
                    <a:pt x="1491" y="678"/>
                  </a:lnTo>
                  <a:lnTo>
                    <a:pt x="1499" y="678"/>
                  </a:lnTo>
                  <a:lnTo>
                    <a:pt x="1504" y="676"/>
                  </a:lnTo>
                  <a:lnTo>
                    <a:pt x="1504" y="674"/>
                  </a:lnTo>
                  <a:lnTo>
                    <a:pt x="1504" y="674"/>
                  </a:lnTo>
                  <a:lnTo>
                    <a:pt x="1506" y="672"/>
                  </a:lnTo>
                  <a:lnTo>
                    <a:pt x="1506" y="672"/>
                  </a:lnTo>
                  <a:lnTo>
                    <a:pt x="1495" y="666"/>
                  </a:lnTo>
                  <a:lnTo>
                    <a:pt x="1495" y="666"/>
                  </a:lnTo>
                  <a:lnTo>
                    <a:pt x="1493" y="668"/>
                  </a:lnTo>
                  <a:lnTo>
                    <a:pt x="1493" y="668"/>
                  </a:lnTo>
                  <a:lnTo>
                    <a:pt x="1489" y="670"/>
                  </a:lnTo>
                  <a:lnTo>
                    <a:pt x="1487" y="668"/>
                  </a:lnTo>
                  <a:lnTo>
                    <a:pt x="1482" y="663"/>
                  </a:lnTo>
                  <a:lnTo>
                    <a:pt x="1476" y="661"/>
                  </a:lnTo>
                  <a:lnTo>
                    <a:pt x="1476" y="661"/>
                  </a:lnTo>
                  <a:lnTo>
                    <a:pt x="1468" y="663"/>
                  </a:lnTo>
                  <a:lnTo>
                    <a:pt x="1459" y="666"/>
                  </a:lnTo>
                  <a:lnTo>
                    <a:pt x="1451" y="670"/>
                  </a:lnTo>
                  <a:lnTo>
                    <a:pt x="1446" y="670"/>
                  </a:lnTo>
                  <a:lnTo>
                    <a:pt x="1444" y="668"/>
                  </a:lnTo>
                  <a:lnTo>
                    <a:pt x="1444" y="668"/>
                  </a:lnTo>
                  <a:lnTo>
                    <a:pt x="1438" y="663"/>
                  </a:lnTo>
                  <a:lnTo>
                    <a:pt x="1436" y="661"/>
                  </a:lnTo>
                  <a:lnTo>
                    <a:pt x="1434" y="657"/>
                  </a:lnTo>
                  <a:lnTo>
                    <a:pt x="1430" y="657"/>
                  </a:lnTo>
                  <a:lnTo>
                    <a:pt x="1430" y="657"/>
                  </a:lnTo>
                  <a:lnTo>
                    <a:pt x="1427" y="657"/>
                  </a:lnTo>
                  <a:lnTo>
                    <a:pt x="1427" y="655"/>
                  </a:lnTo>
                  <a:lnTo>
                    <a:pt x="1427" y="649"/>
                  </a:lnTo>
                  <a:lnTo>
                    <a:pt x="1430" y="646"/>
                  </a:lnTo>
                  <a:lnTo>
                    <a:pt x="1423" y="646"/>
                  </a:lnTo>
                  <a:lnTo>
                    <a:pt x="1423" y="646"/>
                  </a:lnTo>
                  <a:lnTo>
                    <a:pt x="1402" y="661"/>
                  </a:lnTo>
                  <a:lnTo>
                    <a:pt x="1391" y="666"/>
                  </a:lnTo>
                  <a:lnTo>
                    <a:pt x="1387" y="666"/>
                  </a:lnTo>
                  <a:lnTo>
                    <a:pt x="1383" y="663"/>
                  </a:lnTo>
                  <a:lnTo>
                    <a:pt x="1383" y="663"/>
                  </a:lnTo>
                  <a:lnTo>
                    <a:pt x="1377" y="661"/>
                  </a:lnTo>
                  <a:lnTo>
                    <a:pt x="1370" y="661"/>
                  </a:lnTo>
                  <a:lnTo>
                    <a:pt x="1366" y="661"/>
                  </a:lnTo>
                  <a:lnTo>
                    <a:pt x="1360" y="659"/>
                  </a:lnTo>
                  <a:lnTo>
                    <a:pt x="1360" y="659"/>
                  </a:lnTo>
                  <a:lnTo>
                    <a:pt x="1360" y="657"/>
                  </a:lnTo>
                  <a:lnTo>
                    <a:pt x="1362" y="653"/>
                  </a:lnTo>
                  <a:lnTo>
                    <a:pt x="1370" y="646"/>
                  </a:lnTo>
                  <a:lnTo>
                    <a:pt x="1383" y="640"/>
                  </a:lnTo>
                  <a:lnTo>
                    <a:pt x="1396" y="638"/>
                  </a:lnTo>
                  <a:lnTo>
                    <a:pt x="1396" y="638"/>
                  </a:lnTo>
                  <a:lnTo>
                    <a:pt x="1400" y="636"/>
                  </a:lnTo>
                  <a:lnTo>
                    <a:pt x="1406" y="634"/>
                  </a:lnTo>
                  <a:lnTo>
                    <a:pt x="1406" y="634"/>
                  </a:lnTo>
                  <a:lnTo>
                    <a:pt x="1391" y="630"/>
                  </a:lnTo>
                  <a:lnTo>
                    <a:pt x="1385" y="627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7" y="632"/>
                  </a:lnTo>
                  <a:lnTo>
                    <a:pt x="1372" y="632"/>
                  </a:lnTo>
                  <a:lnTo>
                    <a:pt x="1368" y="630"/>
                  </a:lnTo>
                  <a:lnTo>
                    <a:pt x="1364" y="627"/>
                  </a:lnTo>
                  <a:lnTo>
                    <a:pt x="1364" y="627"/>
                  </a:lnTo>
                  <a:lnTo>
                    <a:pt x="1362" y="625"/>
                  </a:lnTo>
                  <a:lnTo>
                    <a:pt x="1358" y="625"/>
                  </a:lnTo>
                  <a:lnTo>
                    <a:pt x="1353" y="625"/>
                  </a:lnTo>
                  <a:lnTo>
                    <a:pt x="1349" y="621"/>
                  </a:lnTo>
                  <a:lnTo>
                    <a:pt x="1349" y="621"/>
                  </a:lnTo>
                  <a:lnTo>
                    <a:pt x="1345" y="619"/>
                  </a:lnTo>
                  <a:lnTo>
                    <a:pt x="1341" y="617"/>
                  </a:lnTo>
                  <a:lnTo>
                    <a:pt x="1334" y="621"/>
                  </a:lnTo>
                  <a:lnTo>
                    <a:pt x="1334" y="621"/>
                  </a:lnTo>
                  <a:lnTo>
                    <a:pt x="1330" y="621"/>
                  </a:lnTo>
                  <a:lnTo>
                    <a:pt x="1328" y="619"/>
                  </a:lnTo>
                  <a:lnTo>
                    <a:pt x="1317" y="615"/>
                  </a:lnTo>
                  <a:lnTo>
                    <a:pt x="1317" y="615"/>
                  </a:lnTo>
                  <a:lnTo>
                    <a:pt x="1315" y="613"/>
                  </a:lnTo>
                  <a:lnTo>
                    <a:pt x="1313" y="608"/>
                  </a:lnTo>
                  <a:lnTo>
                    <a:pt x="1313" y="606"/>
                  </a:lnTo>
                  <a:lnTo>
                    <a:pt x="1311" y="602"/>
                  </a:lnTo>
                  <a:lnTo>
                    <a:pt x="1311" y="602"/>
                  </a:lnTo>
                  <a:lnTo>
                    <a:pt x="1307" y="602"/>
                  </a:lnTo>
                  <a:lnTo>
                    <a:pt x="1305" y="604"/>
                  </a:lnTo>
                  <a:lnTo>
                    <a:pt x="1305" y="610"/>
                  </a:lnTo>
                  <a:lnTo>
                    <a:pt x="813" y="613"/>
                  </a:lnTo>
                  <a:lnTo>
                    <a:pt x="813" y="613"/>
                  </a:lnTo>
                  <a:lnTo>
                    <a:pt x="815" y="615"/>
                  </a:lnTo>
                  <a:lnTo>
                    <a:pt x="815" y="615"/>
                  </a:lnTo>
                  <a:lnTo>
                    <a:pt x="818" y="619"/>
                  </a:lnTo>
                  <a:lnTo>
                    <a:pt x="818" y="623"/>
                  </a:lnTo>
                  <a:lnTo>
                    <a:pt x="818" y="627"/>
                  </a:lnTo>
                  <a:lnTo>
                    <a:pt x="818" y="634"/>
                  </a:lnTo>
                  <a:lnTo>
                    <a:pt x="818" y="634"/>
                  </a:lnTo>
                  <a:lnTo>
                    <a:pt x="820" y="640"/>
                  </a:lnTo>
                  <a:lnTo>
                    <a:pt x="818" y="644"/>
                  </a:lnTo>
                  <a:lnTo>
                    <a:pt x="815" y="651"/>
                  </a:lnTo>
                  <a:lnTo>
                    <a:pt x="813" y="651"/>
                  </a:lnTo>
                  <a:lnTo>
                    <a:pt x="813" y="651"/>
                  </a:lnTo>
                  <a:lnTo>
                    <a:pt x="809" y="651"/>
                  </a:lnTo>
                  <a:lnTo>
                    <a:pt x="807" y="649"/>
                  </a:lnTo>
                  <a:lnTo>
                    <a:pt x="807" y="644"/>
                  </a:lnTo>
                  <a:lnTo>
                    <a:pt x="809" y="642"/>
                  </a:lnTo>
                  <a:lnTo>
                    <a:pt x="809" y="642"/>
                  </a:lnTo>
                  <a:lnTo>
                    <a:pt x="811" y="640"/>
                  </a:lnTo>
                  <a:lnTo>
                    <a:pt x="811" y="636"/>
                  </a:lnTo>
                  <a:lnTo>
                    <a:pt x="811" y="634"/>
                  </a:lnTo>
                  <a:lnTo>
                    <a:pt x="807" y="632"/>
                  </a:lnTo>
                  <a:lnTo>
                    <a:pt x="807" y="632"/>
                  </a:lnTo>
                  <a:lnTo>
                    <a:pt x="805" y="630"/>
                  </a:lnTo>
                  <a:lnTo>
                    <a:pt x="805" y="625"/>
                  </a:lnTo>
                  <a:lnTo>
                    <a:pt x="805" y="625"/>
                  </a:lnTo>
                  <a:lnTo>
                    <a:pt x="792" y="625"/>
                  </a:lnTo>
                  <a:lnTo>
                    <a:pt x="775" y="625"/>
                  </a:lnTo>
                  <a:lnTo>
                    <a:pt x="775" y="625"/>
                  </a:lnTo>
                  <a:lnTo>
                    <a:pt x="777" y="625"/>
                  </a:lnTo>
                  <a:lnTo>
                    <a:pt x="777" y="625"/>
                  </a:lnTo>
                  <a:lnTo>
                    <a:pt x="779" y="636"/>
                  </a:lnTo>
                  <a:lnTo>
                    <a:pt x="782" y="644"/>
                  </a:lnTo>
                  <a:lnTo>
                    <a:pt x="786" y="651"/>
                  </a:lnTo>
                  <a:lnTo>
                    <a:pt x="786" y="651"/>
                  </a:lnTo>
                  <a:lnTo>
                    <a:pt x="788" y="655"/>
                  </a:lnTo>
                  <a:lnTo>
                    <a:pt x="790" y="661"/>
                  </a:lnTo>
                  <a:lnTo>
                    <a:pt x="790" y="663"/>
                  </a:lnTo>
                  <a:lnTo>
                    <a:pt x="794" y="668"/>
                  </a:lnTo>
                  <a:lnTo>
                    <a:pt x="794" y="668"/>
                  </a:lnTo>
                  <a:lnTo>
                    <a:pt x="796" y="670"/>
                  </a:lnTo>
                  <a:lnTo>
                    <a:pt x="798" y="672"/>
                  </a:lnTo>
                  <a:lnTo>
                    <a:pt x="796" y="672"/>
                  </a:lnTo>
                  <a:lnTo>
                    <a:pt x="794" y="672"/>
                  </a:lnTo>
                  <a:lnTo>
                    <a:pt x="794" y="672"/>
                  </a:lnTo>
                  <a:lnTo>
                    <a:pt x="790" y="674"/>
                  </a:lnTo>
                  <a:lnTo>
                    <a:pt x="790" y="676"/>
                  </a:lnTo>
                  <a:lnTo>
                    <a:pt x="790" y="689"/>
                  </a:lnTo>
                  <a:lnTo>
                    <a:pt x="790" y="689"/>
                  </a:lnTo>
                  <a:lnTo>
                    <a:pt x="788" y="712"/>
                  </a:lnTo>
                  <a:lnTo>
                    <a:pt x="788" y="733"/>
                  </a:lnTo>
                  <a:lnTo>
                    <a:pt x="788" y="733"/>
                  </a:lnTo>
                  <a:lnTo>
                    <a:pt x="782" y="746"/>
                  </a:lnTo>
                  <a:lnTo>
                    <a:pt x="782" y="755"/>
                  </a:lnTo>
                  <a:lnTo>
                    <a:pt x="782" y="761"/>
                  </a:lnTo>
                  <a:lnTo>
                    <a:pt x="782" y="761"/>
                  </a:lnTo>
                  <a:lnTo>
                    <a:pt x="786" y="767"/>
                  </a:lnTo>
                  <a:lnTo>
                    <a:pt x="788" y="774"/>
                  </a:lnTo>
                  <a:lnTo>
                    <a:pt x="790" y="782"/>
                  </a:lnTo>
                  <a:lnTo>
                    <a:pt x="788" y="789"/>
                  </a:lnTo>
                  <a:lnTo>
                    <a:pt x="788" y="789"/>
                  </a:lnTo>
                  <a:lnTo>
                    <a:pt x="786" y="801"/>
                  </a:lnTo>
                  <a:lnTo>
                    <a:pt x="788" y="808"/>
                  </a:lnTo>
                  <a:lnTo>
                    <a:pt x="790" y="812"/>
                  </a:lnTo>
                  <a:lnTo>
                    <a:pt x="790" y="812"/>
                  </a:lnTo>
                  <a:lnTo>
                    <a:pt x="792" y="818"/>
                  </a:lnTo>
                  <a:lnTo>
                    <a:pt x="792" y="827"/>
                  </a:lnTo>
                  <a:lnTo>
                    <a:pt x="794" y="833"/>
                  </a:lnTo>
                  <a:lnTo>
                    <a:pt x="796" y="835"/>
                  </a:lnTo>
                  <a:lnTo>
                    <a:pt x="796" y="835"/>
                  </a:lnTo>
                  <a:lnTo>
                    <a:pt x="803" y="841"/>
                  </a:lnTo>
                  <a:lnTo>
                    <a:pt x="809" y="852"/>
                  </a:lnTo>
                  <a:lnTo>
                    <a:pt x="809" y="852"/>
                  </a:lnTo>
                  <a:lnTo>
                    <a:pt x="813" y="854"/>
                  </a:lnTo>
                  <a:lnTo>
                    <a:pt x="815" y="856"/>
                  </a:lnTo>
                  <a:lnTo>
                    <a:pt x="818" y="858"/>
                  </a:lnTo>
                  <a:lnTo>
                    <a:pt x="818" y="861"/>
                  </a:lnTo>
                  <a:lnTo>
                    <a:pt x="818" y="861"/>
                  </a:lnTo>
                  <a:lnTo>
                    <a:pt x="820" y="869"/>
                  </a:lnTo>
                  <a:lnTo>
                    <a:pt x="826" y="873"/>
                  </a:lnTo>
                  <a:lnTo>
                    <a:pt x="826" y="873"/>
                  </a:lnTo>
                  <a:lnTo>
                    <a:pt x="828" y="875"/>
                  </a:lnTo>
                  <a:lnTo>
                    <a:pt x="828" y="880"/>
                  </a:lnTo>
                  <a:lnTo>
                    <a:pt x="828" y="886"/>
                  </a:lnTo>
                  <a:lnTo>
                    <a:pt x="828" y="886"/>
                  </a:lnTo>
                  <a:lnTo>
                    <a:pt x="830" y="890"/>
                  </a:lnTo>
                  <a:lnTo>
                    <a:pt x="832" y="894"/>
                  </a:lnTo>
                  <a:lnTo>
                    <a:pt x="847" y="907"/>
                  </a:lnTo>
                  <a:lnTo>
                    <a:pt x="847" y="907"/>
                  </a:lnTo>
                  <a:lnTo>
                    <a:pt x="851" y="914"/>
                  </a:lnTo>
                  <a:lnTo>
                    <a:pt x="851" y="918"/>
                  </a:lnTo>
                  <a:lnTo>
                    <a:pt x="851" y="922"/>
                  </a:lnTo>
                  <a:lnTo>
                    <a:pt x="856" y="924"/>
                  </a:lnTo>
                  <a:lnTo>
                    <a:pt x="856" y="924"/>
                  </a:lnTo>
                  <a:lnTo>
                    <a:pt x="862" y="924"/>
                  </a:lnTo>
                  <a:lnTo>
                    <a:pt x="866" y="926"/>
                  </a:lnTo>
                  <a:lnTo>
                    <a:pt x="877" y="933"/>
                  </a:lnTo>
                  <a:lnTo>
                    <a:pt x="877" y="933"/>
                  </a:lnTo>
                  <a:lnTo>
                    <a:pt x="883" y="935"/>
                  </a:lnTo>
                  <a:lnTo>
                    <a:pt x="885" y="935"/>
                  </a:lnTo>
                  <a:lnTo>
                    <a:pt x="892" y="935"/>
                  </a:lnTo>
                  <a:lnTo>
                    <a:pt x="892" y="935"/>
                  </a:lnTo>
                  <a:lnTo>
                    <a:pt x="898" y="939"/>
                  </a:lnTo>
                  <a:lnTo>
                    <a:pt x="902" y="943"/>
                  </a:lnTo>
                  <a:lnTo>
                    <a:pt x="906" y="950"/>
                  </a:lnTo>
                  <a:lnTo>
                    <a:pt x="909" y="956"/>
                  </a:lnTo>
                  <a:lnTo>
                    <a:pt x="909" y="956"/>
                  </a:lnTo>
                  <a:lnTo>
                    <a:pt x="913" y="967"/>
                  </a:lnTo>
                  <a:lnTo>
                    <a:pt x="955" y="960"/>
                  </a:lnTo>
                  <a:lnTo>
                    <a:pt x="955" y="960"/>
                  </a:lnTo>
                  <a:lnTo>
                    <a:pt x="962" y="967"/>
                  </a:lnTo>
                  <a:lnTo>
                    <a:pt x="974" y="971"/>
                  </a:lnTo>
                  <a:lnTo>
                    <a:pt x="974" y="971"/>
                  </a:lnTo>
                  <a:lnTo>
                    <a:pt x="1021" y="988"/>
                  </a:lnTo>
                  <a:lnTo>
                    <a:pt x="1072" y="988"/>
                  </a:lnTo>
                  <a:lnTo>
                    <a:pt x="1076" y="979"/>
                  </a:lnTo>
                  <a:lnTo>
                    <a:pt x="1106" y="979"/>
                  </a:lnTo>
                  <a:lnTo>
                    <a:pt x="1106" y="979"/>
                  </a:lnTo>
                  <a:lnTo>
                    <a:pt x="1114" y="988"/>
                  </a:lnTo>
                  <a:lnTo>
                    <a:pt x="1125" y="998"/>
                  </a:lnTo>
                  <a:lnTo>
                    <a:pt x="1125" y="998"/>
                  </a:lnTo>
                  <a:lnTo>
                    <a:pt x="1131" y="1003"/>
                  </a:lnTo>
                  <a:lnTo>
                    <a:pt x="1135" y="1007"/>
                  </a:lnTo>
                  <a:lnTo>
                    <a:pt x="1137" y="1011"/>
                  </a:lnTo>
                  <a:lnTo>
                    <a:pt x="1137" y="1011"/>
                  </a:lnTo>
                  <a:lnTo>
                    <a:pt x="1137" y="1020"/>
                  </a:lnTo>
                  <a:lnTo>
                    <a:pt x="1144" y="1024"/>
                  </a:lnTo>
                  <a:lnTo>
                    <a:pt x="1144" y="1024"/>
                  </a:lnTo>
                  <a:lnTo>
                    <a:pt x="1154" y="1030"/>
                  </a:lnTo>
                  <a:lnTo>
                    <a:pt x="1163" y="1034"/>
                  </a:lnTo>
                  <a:lnTo>
                    <a:pt x="1163" y="1034"/>
                  </a:lnTo>
                  <a:lnTo>
                    <a:pt x="1169" y="1026"/>
                  </a:lnTo>
                  <a:lnTo>
                    <a:pt x="1173" y="1020"/>
                  </a:lnTo>
                  <a:lnTo>
                    <a:pt x="1175" y="1017"/>
                  </a:lnTo>
                  <a:lnTo>
                    <a:pt x="1178" y="1017"/>
                  </a:lnTo>
                  <a:lnTo>
                    <a:pt x="1178" y="1017"/>
                  </a:lnTo>
                  <a:lnTo>
                    <a:pt x="1186" y="1020"/>
                  </a:lnTo>
                  <a:lnTo>
                    <a:pt x="1194" y="1022"/>
                  </a:lnTo>
                  <a:lnTo>
                    <a:pt x="1203" y="1028"/>
                  </a:lnTo>
                  <a:lnTo>
                    <a:pt x="1207" y="1032"/>
                  </a:lnTo>
                  <a:lnTo>
                    <a:pt x="1209" y="1036"/>
                  </a:lnTo>
                  <a:lnTo>
                    <a:pt x="1209" y="1036"/>
                  </a:lnTo>
                  <a:lnTo>
                    <a:pt x="1214" y="1043"/>
                  </a:lnTo>
                  <a:lnTo>
                    <a:pt x="1218" y="1051"/>
                  </a:lnTo>
                  <a:lnTo>
                    <a:pt x="1226" y="1060"/>
                  </a:lnTo>
                  <a:lnTo>
                    <a:pt x="1226" y="1060"/>
                  </a:lnTo>
                  <a:lnTo>
                    <a:pt x="1228" y="1062"/>
                  </a:lnTo>
                  <a:lnTo>
                    <a:pt x="1228" y="1066"/>
                  </a:lnTo>
                  <a:lnTo>
                    <a:pt x="1230" y="1073"/>
                  </a:lnTo>
                  <a:lnTo>
                    <a:pt x="1230" y="1073"/>
                  </a:lnTo>
                  <a:lnTo>
                    <a:pt x="1233" y="1081"/>
                  </a:lnTo>
                  <a:lnTo>
                    <a:pt x="1233" y="1083"/>
                  </a:lnTo>
                  <a:lnTo>
                    <a:pt x="1235" y="1083"/>
                  </a:lnTo>
                  <a:lnTo>
                    <a:pt x="1235" y="1083"/>
                  </a:lnTo>
                  <a:lnTo>
                    <a:pt x="1245" y="1089"/>
                  </a:lnTo>
                  <a:lnTo>
                    <a:pt x="1254" y="1092"/>
                  </a:lnTo>
                  <a:lnTo>
                    <a:pt x="1260" y="1094"/>
                  </a:lnTo>
                  <a:lnTo>
                    <a:pt x="1260" y="1094"/>
                  </a:lnTo>
                  <a:lnTo>
                    <a:pt x="1269" y="1096"/>
                  </a:lnTo>
                  <a:lnTo>
                    <a:pt x="1269" y="1096"/>
                  </a:lnTo>
                  <a:lnTo>
                    <a:pt x="1266" y="1092"/>
                  </a:lnTo>
                  <a:lnTo>
                    <a:pt x="1266" y="1087"/>
                  </a:lnTo>
                  <a:lnTo>
                    <a:pt x="1262" y="1081"/>
                  </a:lnTo>
                  <a:lnTo>
                    <a:pt x="1260" y="1077"/>
                  </a:lnTo>
                  <a:lnTo>
                    <a:pt x="1260" y="1075"/>
                  </a:lnTo>
                  <a:lnTo>
                    <a:pt x="1262" y="1073"/>
                  </a:lnTo>
                  <a:lnTo>
                    <a:pt x="1262" y="1073"/>
                  </a:lnTo>
                  <a:lnTo>
                    <a:pt x="1266" y="1068"/>
                  </a:lnTo>
                  <a:lnTo>
                    <a:pt x="1266" y="1062"/>
                  </a:lnTo>
                  <a:lnTo>
                    <a:pt x="1266" y="1058"/>
                  </a:lnTo>
                  <a:lnTo>
                    <a:pt x="1266" y="1056"/>
                  </a:lnTo>
                  <a:lnTo>
                    <a:pt x="1266" y="1056"/>
                  </a:lnTo>
                  <a:lnTo>
                    <a:pt x="1275" y="1051"/>
                  </a:lnTo>
                  <a:lnTo>
                    <a:pt x="1279" y="1047"/>
                  </a:lnTo>
                  <a:lnTo>
                    <a:pt x="1279" y="1045"/>
                  </a:lnTo>
                  <a:lnTo>
                    <a:pt x="1279" y="1045"/>
                  </a:lnTo>
                  <a:lnTo>
                    <a:pt x="1281" y="1043"/>
                  </a:lnTo>
                  <a:lnTo>
                    <a:pt x="1283" y="1041"/>
                  </a:lnTo>
                  <a:lnTo>
                    <a:pt x="1290" y="1041"/>
                  </a:lnTo>
                  <a:lnTo>
                    <a:pt x="1290" y="1041"/>
                  </a:lnTo>
                  <a:lnTo>
                    <a:pt x="1296" y="1039"/>
                  </a:lnTo>
                  <a:lnTo>
                    <a:pt x="1302" y="1034"/>
                  </a:lnTo>
                  <a:lnTo>
                    <a:pt x="1307" y="1030"/>
                  </a:lnTo>
                  <a:lnTo>
                    <a:pt x="1309" y="1026"/>
                  </a:lnTo>
                  <a:lnTo>
                    <a:pt x="1309" y="1026"/>
                  </a:lnTo>
                  <a:lnTo>
                    <a:pt x="1309" y="1024"/>
                  </a:lnTo>
                  <a:lnTo>
                    <a:pt x="1309" y="1022"/>
                  </a:lnTo>
                  <a:lnTo>
                    <a:pt x="1317" y="1022"/>
                  </a:lnTo>
                  <a:lnTo>
                    <a:pt x="1317" y="1022"/>
                  </a:lnTo>
                  <a:lnTo>
                    <a:pt x="1322" y="1022"/>
                  </a:lnTo>
                  <a:lnTo>
                    <a:pt x="1324" y="1020"/>
                  </a:lnTo>
                  <a:lnTo>
                    <a:pt x="1326" y="1015"/>
                  </a:lnTo>
                  <a:lnTo>
                    <a:pt x="1328" y="1015"/>
                  </a:lnTo>
                  <a:lnTo>
                    <a:pt x="1328" y="1015"/>
                  </a:lnTo>
                  <a:lnTo>
                    <a:pt x="1334" y="1017"/>
                  </a:lnTo>
                  <a:lnTo>
                    <a:pt x="1336" y="1017"/>
                  </a:lnTo>
                  <a:lnTo>
                    <a:pt x="1336" y="1015"/>
                  </a:lnTo>
                  <a:lnTo>
                    <a:pt x="1336" y="1015"/>
                  </a:lnTo>
                  <a:lnTo>
                    <a:pt x="1338" y="1015"/>
                  </a:lnTo>
                  <a:lnTo>
                    <a:pt x="1341" y="1013"/>
                  </a:lnTo>
                  <a:lnTo>
                    <a:pt x="1345" y="1017"/>
                  </a:lnTo>
                  <a:lnTo>
                    <a:pt x="1345" y="1017"/>
                  </a:lnTo>
                  <a:lnTo>
                    <a:pt x="1349" y="1022"/>
                  </a:lnTo>
                  <a:lnTo>
                    <a:pt x="1353" y="1022"/>
                  </a:lnTo>
                  <a:lnTo>
                    <a:pt x="1358" y="1022"/>
                  </a:lnTo>
                  <a:lnTo>
                    <a:pt x="1360" y="1020"/>
                  </a:lnTo>
                  <a:lnTo>
                    <a:pt x="1360" y="1020"/>
                  </a:lnTo>
                  <a:lnTo>
                    <a:pt x="1362" y="1015"/>
                  </a:lnTo>
                  <a:lnTo>
                    <a:pt x="1364" y="1017"/>
                  </a:lnTo>
                  <a:lnTo>
                    <a:pt x="1372" y="1024"/>
                  </a:lnTo>
                  <a:lnTo>
                    <a:pt x="1372" y="1024"/>
                  </a:lnTo>
                  <a:lnTo>
                    <a:pt x="1374" y="1028"/>
                  </a:lnTo>
                  <a:lnTo>
                    <a:pt x="1379" y="1028"/>
                  </a:lnTo>
                  <a:lnTo>
                    <a:pt x="1387" y="1028"/>
                  </a:lnTo>
                  <a:lnTo>
                    <a:pt x="1387" y="1028"/>
                  </a:lnTo>
                  <a:lnTo>
                    <a:pt x="1391" y="1028"/>
                  </a:lnTo>
                  <a:lnTo>
                    <a:pt x="1394" y="1028"/>
                  </a:lnTo>
                  <a:lnTo>
                    <a:pt x="1396" y="1022"/>
                  </a:lnTo>
                  <a:lnTo>
                    <a:pt x="1396" y="1022"/>
                  </a:lnTo>
                  <a:lnTo>
                    <a:pt x="1396" y="1022"/>
                  </a:lnTo>
                  <a:lnTo>
                    <a:pt x="1396" y="1022"/>
                  </a:lnTo>
                  <a:lnTo>
                    <a:pt x="1400" y="1026"/>
                  </a:lnTo>
                  <a:lnTo>
                    <a:pt x="1404" y="1030"/>
                  </a:lnTo>
                  <a:lnTo>
                    <a:pt x="1410" y="1032"/>
                  </a:lnTo>
                  <a:lnTo>
                    <a:pt x="1410" y="1032"/>
                  </a:lnTo>
                  <a:lnTo>
                    <a:pt x="1415" y="1032"/>
                  </a:lnTo>
                  <a:lnTo>
                    <a:pt x="1413" y="1030"/>
                  </a:lnTo>
                  <a:lnTo>
                    <a:pt x="1406" y="1024"/>
                  </a:lnTo>
                  <a:lnTo>
                    <a:pt x="1406" y="1024"/>
                  </a:lnTo>
                  <a:lnTo>
                    <a:pt x="1404" y="1022"/>
                  </a:lnTo>
                  <a:lnTo>
                    <a:pt x="1404" y="1020"/>
                  </a:lnTo>
                  <a:lnTo>
                    <a:pt x="1404" y="1017"/>
                  </a:lnTo>
                  <a:lnTo>
                    <a:pt x="1404" y="1013"/>
                  </a:lnTo>
                  <a:lnTo>
                    <a:pt x="1404" y="1013"/>
                  </a:lnTo>
                  <a:lnTo>
                    <a:pt x="1402" y="1011"/>
                  </a:lnTo>
                  <a:lnTo>
                    <a:pt x="1406" y="1009"/>
                  </a:lnTo>
                  <a:lnTo>
                    <a:pt x="1410" y="1007"/>
                  </a:lnTo>
                  <a:lnTo>
                    <a:pt x="1419" y="1007"/>
                  </a:lnTo>
                  <a:lnTo>
                    <a:pt x="1419" y="1007"/>
                  </a:lnTo>
                  <a:lnTo>
                    <a:pt x="1427" y="1007"/>
                  </a:lnTo>
                  <a:lnTo>
                    <a:pt x="1430" y="1007"/>
                  </a:lnTo>
                  <a:lnTo>
                    <a:pt x="1432" y="1003"/>
                  </a:lnTo>
                  <a:lnTo>
                    <a:pt x="1432" y="1003"/>
                  </a:lnTo>
                  <a:lnTo>
                    <a:pt x="1434" y="1000"/>
                  </a:lnTo>
                  <a:lnTo>
                    <a:pt x="1436" y="1003"/>
                  </a:lnTo>
                  <a:lnTo>
                    <a:pt x="1438" y="1009"/>
                  </a:lnTo>
                  <a:lnTo>
                    <a:pt x="1438" y="1009"/>
                  </a:lnTo>
                  <a:lnTo>
                    <a:pt x="1438" y="1009"/>
                  </a:lnTo>
                  <a:lnTo>
                    <a:pt x="1440" y="1009"/>
                  </a:lnTo>
                  <a:lnTo>
                    <a:pt x="1446" y="1009"/>
                  </a:lnTo>
                  <a:lnTo>
                    <a:pt x="1455" y="1007"/>
                  </a:lnTo>
                  <a:lnTo>
                    <a:pt x="1461" y="1005"/>
                  </a:lnTo>
                  <a:lnTo>
                    <a:pt x="1461" y="1005"/>
                  </a:lnTo>
                  <a:lnTo>
                    <a:pt x="1468" y="1007"/>
                  </a:lnTo>
                  <a:lnTo>
                    <a:pt x="1474" y="1009"/>
                  </a:lnTo>
                  <a:lnTo>
                    <a:pt x="1476" y="1013"/>
                  </a:lnTo>
                  <a:lnTo>
                    <a:pt x="1478" y="1017"/>
                  </a:lnTo>
                  <a:lnTo>
                    <a:pt x="1478" y="1017"/>
                  </a:lnTo>
                  <a:lnTo>
                    <a:pt x="1480" y="1020"/>
                  </a:lnTo>
                  <a:lnTo>
                    <a:pt x="1482" y="1022"/>
                  </a:lnTo>
                  <a:lnTo>
                    <a:pt x="1487" y="1022"/>
                  </a:lnTo>
                  <a:lnTo>
                    <a:pt x="1491" y="1020"/>
                  </a:lnTo>
                  <a:lnTo>
                    <a:pt x="1491" y="1020"/>
                  </a:lnTo>
                  <a:lnTo>
                    <a:pt x="1499" y="1013"/>
                  </a:lnTo>
                  <a:lnTo>
                    <a:pt x="1504" y="1011"/>
                  </a:lnTo>
                  <a:lnTo>
                    <a:pt x="1508" y="1013"/>
                  </a:lnTo>
                  <a:lnTo>
                    <a:pt x="1508" y="1013"/>
                  </a:lnTo>
                  <a:lnTo>
                    <a:pt x="1525" y="1034"/>
                  </a:lnTo>
                  <a:lnTo>
                    <a:pt x="1525" y="1034"/>
                  </a:lnTo>
                  <a:lnTo>
                    <a:pt x="1527" y="1039"/>
                  </a:lnTo>
                  <a:lnTo>
                    <a:pt x="1527" y="1045"/>
                  </a:lnTo>
                  <a:lnTo>
                    <a:pt x="1525" y="1049"/>
                  </a:lnTo>
                  <a:lnTo>
                    <a:pt x="1525" y="1053"/>
                  </a:lnTo>
                  <a:lnTo>
                    <a:pt x="1525" y="1053"/>
                  </a:lnTo>
                  <a:lnTo>
                    <a:pt x="1527" y="1058"/>
                  </a:lnTo>
                  <a:lnTo>
                    <a:pt x="1527" y="1062"/>
                  </a:lnTo>
                  <a:lnTo>
                    <a:pt x="1529" y="1066"/>
                  </a:lnTo>
                  <a:lnTo>
                    <a:pt x="1533" y="1073"/>
                  </a:lnTo>
                  <a:lnTo>
                    <a:pt x="1533" y="1073"/>
                  </a:lnTo>
                  <a:lnTo>
                    <a:pt x="1538" y="1077"/>
                  </a:lnTo>
                  <a:lnTo>
                    <a:pt x="1538" y="1083"/>
                  </a:lnTo>
                  <a:lnTo>
                    <a:pt x="1538" y="1087"/>
                  </a:lnTo>
                  <a:lnTo>
                    <a:pt x="1538" y="1089"/>
                  </a:lnTo>
                  <a:lnTo>
                    <a:pt x="1540" y="1089"/>
                  </a:lnTo>
                  <a:lnTo>
                    <a:pt x="1540" y="1089"/>
                  </a:lnTo>
                  <a:lnTo>
                    <a:pt x="1544" y="1094"/>
                  </a:lnTo>
                  <a:lnTo>
                    <a:pt x="1548" y="1098"/>
                  </a:lnTo>
                  <a:lnTo>
                    <a:pt x="1552" y="1106"/>
                  </a:lnTo>
                  <a:lnTo>
                    <a:pt x="1552" y="1106"/>
                  </a:lnTo>
                  <a:lnTo>
                    <a:pt x="1554" y="1109"/>
                  </a:lnTo>
                  <a:lnTo>
                    <a:pt x="1559" y="1111"/>
                  </a:lnTo>
                  <a:lnTo>
                    <a:pt x="1563" y="1111"/>
                  </a:lnTo>
                  <a:lnTo>
                    <a:pt x="1565" y="1111"/>
                  </a:lnTo>
                  <a:lnTo>
                    <a:pt x="1565" y="1109"/>
                  </a:lnTo>
                  <a:lnTo>
                    <a:pt x="1565" y="1109"/>
                  </a:lnTo>
                  <a:lnTo>
                    <a:pt x="1569" y="1098"/>
                  </a:lnTo>
                  <a:lnTo>
                    <a:pt x="1574" y="1087"/>
                  </a:lnTo>
                  <a:lnTo>
                    <a:pt x="1574" y="1087"/>
                  </a:lnTo>
                  <a:lnTo>
                    <a:pt x="1574" y="1079"/>
                  </a:lnTo>
                  <a:lnTo>
                    <a:pt x="1571" y="1068"/>
                  </a:lnTo>
                  <a:lnTo>
                    <a:pt x="1567" y="1058"/>
                  </a:lnTo>
                  <a:lnTo>
                    <a:pt x="1565" y="1051"/>
                  </a:lnTo>
                  <a:lnTo>
                    <a:pt x="1565" y="1051"/>
                  </a:lnTo>
                  <a:lnTo>
                    <a:pt x="1563" y="1047"/>
                  </a:lnTo>
                  <a:lnTo>
                    <a:pt x="1563" y="1043"/>
                  </a:lnTo>
                  <a:lnTo>
                    <a:pt x="1561" y="1039"/>
                  </a:lnTo>
                  <a:lnTo>
                    <a:pt x="1559" y="1034"/>
                  </a:lnTo>
                  <a:lnTo>
                    <a:pt x="1559" y="1034"/>
                  </a:lnTo>
                  <a:lnTo>
                    <a:pt x="1554" y="1026"/>
                  </a:lnTo>
                  <a:lnTo>
                    <a:pt x="1552" y="1017"/>
                  </a:lnTo>
                  <a:lnTo>
                    <a:pt x="1550" y="1009"/>
                  </a:lnTo>
                  <a:lnTo>
                    <a:pt x="1548" y="998"/>
                  </a:lnTo>
                  <a:lnTo>
                    <a:pt x="1548" y="998"/>
                  </a:lnTo>
                  <a:lnTo>
                    <a:pt x="1552" y="990"/>
                  </a:lnTo>
                  <a:lnTo>
                    <a:pt x="1557" y="979"/>
                  </a:lnTo>
                  <a:lnTo>
                    <a:pt x="1563" y="969"/>
                  </a:lnTo>
                  <a:lnTo>
                    <a:pt x="1569" y="962"/>
                  </a:lnTo>
                  <a:lnTo>
                    <a:pt x="1569" y="962"/>
                  </a:lnTo>
                  <a:lnTo>
                    <a:pt x="1576" y="958"/>
                  </a:lnTo>
                  <a:lnTo>
                    <a:pt x="1580" y="958"/>
                  </a:lnTo>
                  <a:lnTo>
                    <a:pt x="1584" y="956"/>
                  </a:lnTo>
                  <a:lnTo>
                    <a:pt x="1586" y="954"/>
                  </a:lnTo>
                  <a:lnTo>
                    <a:pt x="1586" y="954"/>
                  </a:lnTo>
                  <a:lnTo>
                    <a:pt x="1588" y="947"/>
                  </a:lnTo>
                  <a:lnTo>
                    <a:pt x="1593" y="943"/>
                  </a:lnTo>
                  <a:lnTo>
                    <a:pt x="1597" y="939"/>
                  </a:lnTo>
                  <a:lnTo>
                    <a:pt x="1601" y="939"/>
                  </a:lnTo>
                  <a:lnTo>
                    <a:pt x="1601" y="939"/>
                  </a:lnTo>
                  <a:lnTo>
                    <a:pt x="1607" y="939"/>
                  </a:lnTo>
                  <a:lnTo>
                    <a:pt x="1610" y="937"/>
                  </a:lnTo>
                  <a:lnTo>
                    <a:pt x="1612" y="935"/>
                  </a:lnTo>
                  <a:lnTo>
                    <a:pt x="1612" y="935"/>
                  </a:lnTo>
                  <a:lnTo>
                    <a:pt x="1614" y="931"/>
                  </a:lnTo>
                  <a:lnTo>
                    <a:pt x="1618" y="926"/>
                  </a:lnTo>
                  <a:lnTo>
                    <a:pt x="1622" y="924"/>
                  </a:lnTo>
                  <a:lnTo>
                    <a:pt x="1631" y="922"/>
                  </a:lnTo>
                  <a:lnTo>
                    <a:pt x="1631" y="922"/>
                  </a:lnTo>
                  <a:lnTo>
                    <a:pt x="1635" y="920"/>
                  </a:lnTo>
                  <a:lnTo>
                    <a:pt x="1635" y="918"/>
                  </a:lnTo>
                  <a:lnTo>
                    <a:pt x="1631" y="909"/>
                  </a:lnTo>
                  <a:lnTo>
                    <a:pt x="1631" y="909"/>
                  </a:lnTo>
                  <a:lnTo>
                    <a:pt x="1631" y="907"/>
                  </a:lnTo>
                  <a:lnTo>
                    <a:pt x="1633" y="903"/>
                  </a:lnTo>
                  <a:lnTo>
                    <a:pt x="1635" y="903"/>
                  </a:lnTo>
                  <a:lnTo>
                    <a:pt x="1637" y="903"/>
                  </a:lnTo>
                  <a:lnTo>
                    <a:pt x="1637" y="903"/>
                  </a:lnTo>
                  <a:lnTo>
                    <a:pt x="1639" y="905"/>
                  </a:lnTo>
                  <a:lnTo>
                    <a:pt x="1641" y="905"/>
                  </a:lnTo>
                  <a:lnTo>
                    <a:pt x="1648" y="905"/>
                  </a:lnTo>
                  <a:lnTo>
                    <a:pt x="1648" y="905"/>
                  </a:lnTo>
                  <a:lnTo>
                    <a:pt x="1656" y="899"/>
                  </a:lnTo>
                  <a:lnTo>
                    <a:pt x="1656" y="894"/>
                  </a:lnTo>
                  <a:lnTo>
                    <a:pt x="1652" y="894"/>
                  </a:lnTo>
                  <a:lnTo>
                    <a:pt x="1652" y="894"/>
                  </a:lnTo>
                  <a:lnTo>
                    <a:pt x="1648" y="892"/>
                  </a:lnTo>
                  <a:lnTo>
                    <a:pt x="1646" y="890"/>
                  </a:lnTo>
                  <a:lnTo>
                    <a:pt x="1646" y="890"/>
                  </a:lnTo>
                  <a:lnTo>
                    <a:pt x="1648" y="888"/>
                  </a:lnTo>
                  <a:lnTo>
                    <a:pt x="1648" y="888"/>
                  </a:lnTo>
                  <a:lnTo>
                    <a:pt x="1650" y="884"/>
                  </a:lnTo>
                  <a:lnTo>
                    <a:pt x="1648" y="882"/>
                  </a:lnTo>
                  <a:lnTo>
                    <a:pt x="1646" y="878"/>
                  </a:lnTo>
                  <a:lnTo>
                    <a:pt x="1641" y="875"/>
                  </a:lnTo>
                  <a:lnTo>
                    <a:pt x="1641" y="875"/>
                  </a:lnTo>
                  <a:lnTo>
                    <a:pt x="1637" y="873"/>
                  </a:lnTo>
                  <a:lnTo>
                    <a:pt x="1637" y="873"/>
                  </a:lnTo>
                  <a:lnTo>
                    <a:pt x="1641" y="867"/>
                  </a:lnTo>
                  <a:lnTo>
                    <a:pt x="1641" y="867"/>
                  </a:lnTo>
                  <a:lnTo>
                    <a:pt x="1641" y="863"/>
                  </a:lnTo>
                  <a:lnTo>
                    <a:pt x="1639" y="858"/>
                  </a:lnTo>
                  <a:lnTo>
                    <a:pt x="1629" y="852"/>
                  </a:lnTo>
                  <a:lnTo>
                    <a:pt x="1629" y="852"/>
                  </a:lnTo>
                  <a:lnTo>
                    <a:pt x="1626" y="850"/>
                  </a:lnTo>
                  <a:lnTo>
                    <a:pt x="1629" y="848"/>
                  </a:lnTo>
                  <a:lnTo>
                    <a:pt x="1637" y="846"/>
                  </a:lnTo>
                  <a:lnTo>
                    <a:pt x="1637" y="846"/>
                  </a:lnTo>
                  <a:lnTo>
                    <a:pt x="1637" y="841"/>
                  </a:lnTo>
                  <a:lnTo>
                    <a:pt x="1639" y="835"/>
                  </a:lnTo>
                  <a:lnTo>
                    <a:pt x="1639" y="827"/>
                  </a:lnTo>
                  <a:lnTo>
                    <a:pt x="1639" y="822"/>
                  </a:lnTo>
                  <a:lnTo>
                    <a:pt x="1639" y="822"/>
                  </a:lnTo>
                  <a:lnTo>
                    <a:pt x="1641" y="820"/>
                  </a:lnTo>
                  <a:lnTo>
                    <a:pt x="1643" y="818"/>
                  </a:lnTo>
                  <a:lnTo>
                    <a:pt x="1646" y="820"/>
                  </a:lnTo>
                  <a:lnTo>
                    <a:pt x="1646" y="822"/>
                  </a:lnTo>
                  <a:lnTo>
                    <a:pt x="1646" y="822"/>
                  </a:lnTo>
                  <a:lnTo>
                    <a:pt x="1641" y="831"/>
                  </a:lnTo>
                  <a:lnTo>
                    <a:pt x="1641" y="835"/>
                  </a:lnTo>
                  <a:lnTo>
                    <a:pt x="1643" y="839"/>
                  </a:lnTo>
                  <a:lnTo>
                    <a:pt x="1643" y="839"/>
                  </a:lnTo>
                  <a:lnTo>
                    <a:pt x="1646" y="844"/>
                  </a:lnTo>
                  <a:lnTo>
                    <a:pt x="1648" y="848"/>
                  </a:lnTo>
                  <a:lnTo>
                    <a:pt x="1650" y="854"/>
                  </a:lnTo>
                  <a:lnTo>
                    <a:pt x="1648" y="861"/>
                  </a:lnTo>
                  <a:lnTo>
                    <a:pt x="1648" y="861"/>
                  </a:lnTo>
                  <a:lnTo>
                    <a:pt x="1648" y="865"/>
                  </a:lnTo>
                  <a:lnTo>
                    <a:pt x="1650" y="867"/>
                  </a:lnTo>
                  <a:lnTo>
                    <a:pt x="1656" y="856"/>
                  </a:lnTo>
                  <a:lnTo>
                    <a:pt x="1656" y="856"/>
                  </a:lnTo>
                  <a:lnTo>
                    <a:pt x="1660" y="848"/>
                  </a:lnTo>
                  <a:lnTo>
                    <a:pt x="1660" y="839"/>
                  </a:lnTo>
                  <a:lnTo>
                    <a:pt x="1660" y="835"/>
                  </a:lnTo>
                  <a:lnTo>
                    <a:pt x="1658" y="833"/>
                  </a:lnTo>
                  <a:lnTo>
                    <a:pt x="1658" y="833"/>
                  </a:lnTo>
                  <a:lnTo>
                    <a:pt x="1656" y="829"/>
                  </a:lnTo>
                  <a:lnTo>
                    <a:pt x="1656" y="827"/>
                  </a:lnTo>
                  <a:lnTo>
                    <a:pt x="1656" y="822"/>
                  </a:lnTo>
                  <a:lnTo>
                    <a:pt x="1660" y="825"/>
                  </a:lnTo>
                  <a:lnTo>
                    <a:pt x="1660" y="825"/>
                  </a:lnTo>
                  <a:lnTo>
                    <a:pt x="1662" y="829"/>
                  </a:lnTo>
                  <a:lnTo>
                    <a:pt x="1665" y="829"/>
                  </a:lnTo>
                  <a:lnTo>
                    <a:pt x="1669" y="829"/>
                  </a:lnTo>
                  <a:lnTo>
                    <a:pt x="1673" y="825"/>
                  </a:lnTo>
                  <a:lnTo>
                    <a:pt x="1673" y="825"/>
                  </a:lnTo>
                  <a:lnTo>
                    <a:pt x="1682" y="812"/>
                  </a:lnTo>
                  <a:lnTo>
                    <a:pt x="1684" y="805"/>
                  </a:lnTo>
                  <a:lnTo>
                    <a:pt x="1682" y="801"/>
                  </a:lnTo>
                  <a:lnTo>
                    <a:pt x="1682" y="801"/>
                  </a:lnTo>
                  <a:lnTo>
                    <a:pt x="1679" y="799"/>
                  </a:lnTo>
                  <a:lnTo>
                    <a:pt x="1682" y="797"/>
                  </a:lnTo>
                  <a:lnTo>
                    <a:pt x="1692" y="797"/>
                  </a:lnTo>
                  <a:lnTo>
                    <a:pt x="1692" y="797"/>
                  </a:lnTo>
                  <a:lnTo>
                    <a:pt x="1707" y="795"/>
                  </a:lnTo>
                  <a:lnTo>
                    <a:pt x="1718" y="789"/>
                  </a:lnTo>
                  <a:lnTo>
                    <a:pt x="1718" y="789"/>
                  </a:lnTo>
                  <a:lnTo>
                    <a:pt x="1718" y="786"/>
                  </a:lnTo>
                  <a:lnTo>
                    <a:pt x="1715" y="786"/>
                  </a:lnTo>
                  <a:lnTo>
                    <a:pt x="1705" y="789"/>
                  </a:lnTo>
                  <a:lnTo>
                    <a:pt x="1694" y="789"/>
                  </a:lnTo>
                  <a:lnTo>
                    <a:pt x="1692" y="789"/>
                  </a:lnTo>
                  <a:lnTo>
                    <a:pt x="1690" y="789"/>
                  </a:lnTo>
                  <a:lnTo>
                    <a:pt x="1690" y="789"/>
                  </a:lnTo>
                  <a:lnTo>
                    <a:pt x="1694" y="786"/>
                  </a:lnTo>
                  <a:lnTo>
                    <a:pt x="1701" y="782"/>
                  </a:lnTo>
                  <a:lnTo>
                    <a:pt x="1720" y="780"/>
                  </a:lnTo>
                  <a:lnTo>
                    <a:pt x="1720" y="780"/>
                  </a:lnTo>
                  <a:lnTo>
                    <a:pt x="1724" y="778"/>
                  </a:lnTo>
                  <a:lnTo>
                    <a:pt x="1726" y="774"/>
                  </a:lnTo>
                  <a:lnTo>
                    <a:pt x="1726" y="772"/>
                  </a:lnTo>
                  <a:lnTo>
                    <a:pt x="1728" y="772"/>
                  </a:lnTo>
                  <a:lnTo>
                    <a:pt x="1728" y="772"/>
                  </a:lnTo>
                  <a:lnTo>
                    <a:pt x="1730" y="776"/>
                  </a:lnTo>
                  <a:lnTo>
                    <a:pt x="1734" y="776"/>
                  </a:lnTo>
                  <a:lnTo>
                    <a:pt x="1743" y="774"/>
                  </a:lnTo>
                  <a:lnTo>
                    <a:pt x="1743" y="774"/>
                  </a:lnTo>
                  <a:lnTo>
                    <a:pt x="1745" y="769"/>
                  </a:lnTo>
                  <a:lnTo>
                    <a:pt x="1745" y="765"/>
                  </a:lnTo>
                  <a:lnTo>
                    <a:pt x="1743" y="761"/>
                  </a:lnTo>
                  <a:lnTo>
                    <a:pt x="1739" y="759"/>
                  </a:lnTo>
                  <a:lnTo>
                    <a:pt x="1739" y="759"/>
                  </a:lnTo>
                  <a:lnTo>
                    <a:pt x="1737" y="757"/>
                  </a:lnTo>
                  <a:lnTo>
                    <a:pt x="1739" y="755"/>
                  </a:lnTo>
                  <a:lnTo>
                    <a:pt x="1741" y="752"/>
                  </a:lnTo>
                  <a:lnTo>
                    <a:pt x="1741" y="750"/>
                  </a:lnTo>
                  <a:lnTo>
                    <a:pt x="1741" y="750"/>
                  </a:lnTo>
                  <a:lnTo>
                    <a:pt x="1741" y="746"/>
                  </a:lnTo>
                  <a:lnTo>
                    <a:pt x="1743" y="740"/>
                  </a:lnTo>
                  <a:lnTo>
                    <a:pt x="1747" y="733"/>
                  </a:lnTo>
                  <a:lnTo>
                    <a:pt x="1751" y="731"/>
                  </a:lnTo>
                  <a:lnTo>
                    <a:pt x="1751" y="731"/>
                  </a:lnTo>
                  <a:lnTo>
                    <a:pt x="1756" y="729"/>
                  </a:lnTo>
                  <a:lnTo>
                    <a:pt x="1758" y="727"/>
                  </a:lnTo>
                  <a:lnTo>
                    <a:pt x="1760" y="725"/>
                  </a:lnTo>
                  <a:lnTo>
                    <a:pt x="1762" y="725"/>
                  </a:lnTo>
                  <a:lnTo>
                    <a:pt x="1762" y="725"/>
                  </a:lnTo>
                  <a:lnTo>
                    <a:pt x="1766" y="723"/>
                  </a:lnTo>
                  <a:lnTo>
                    <a:pt x="1768" y="721"/>
                  </a:lnTo>
                  <a:lnTo>
                    <a:pt x="1775" y="712"/>
                  </a:lnTo>
                  <a:lnTo>
                    <a:pt x="1775" y="712"/>
                  </a:lnTo>
                  <a:lnTo>
                    <a:pt x="1777" y="710"/>
                  </a:lnTo>
                  <a:lnTo>
                    <a:pt x="1779" y="710"/>
                  </a:lnTo>
                  <a:lnTo>
                    <a:pt x="1785" y="712"/>
                  </a:lnTo>
                  <a:lnTo>
                    <a:pt x="1792" y="714"/>
                  </a:lnTo>
                  <a:lnTo>
                    <a:pt x="1794" y="714"/>
                  </a:lnTo>
                  <a:lnTo>
                    <a:pt x="1798" y="712"/>
                  </a:lnTo>
                  <a:lnTo>
                    <a:pt x="1798" y="712"/>
                  </a:lnTo>
                  <a:lnTo>
                    <a:pt x="1811" y="702"/>
                  </a:lnTo>
                  <a:lnTo>
                    <a:pt x="1811" y="702"/>
                  </a:lnTo>
                  <a:lnTo>
                    <a:pt x="1804" y="693"/>
                  </a:lnTo>
                  <a:lnTo>
                    <a:pt x="1800" y="685"/>
                  </a:lnTo>
                  <a:lnTo>
                    <a:pt x="1796" y="670"/>
                  </a:lnTo>
                  <a:lnTo>
                    <a:pt x="1796" y="659"/>
                  </a:lnTo>
                  <a:lnTo>
                    <a:pt x="1796" y="653"/>
                  </a:lnTo>
                  <a:lnTo>
                    <a:pt x="1796" y="6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9654D81E-67A7-4496-A7A8-CB62409BD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060" y="2365895"/>
              <a:ext cx="243021" cy="173896"/>
            </a:xfrm>
            <a:custGeom>
              <a:avLst/>
              <a:gdLst>
                <a:gd name="T0" fmla="*/ 214 w 225"/>
                <a:gd name="T1" fmla="*/ 28 h 161"/>
                <a:gd name="T2" fmla="*/ 193 w 225"/>
                <a:gd name="T3" fmla="*/ 26 h 161"/>
                <a:gd name="T4" fmla="*/ 185 w 225"/>
                <a:gd name="T5" fmla="*/ 23 h 161"/>
                <a:gd name="T6" fmla="*/ 176 w 225"/>
                <a:gd name="T7" fmla="*/ 21 h 161"/>
                <a:gd name="T8" fmla="*/ 172 w 225"/>
                <a:gd name="T9" fmla="*/ 23 h 161"/>
                <a:gd name="T10" fmla="*/ 161 w 225"/>
                <a:gd name="T11" fmla="*/ 21 h 161"/>
                <a:gd name="T12" fmla="*/ 134 w 225"/>
                <a:gd name="T13" fmla="*/ 9 h 161"/>
                <a:gd name="T14" fmla="*/ 121 w 225"/>
                <a:gd name="T15" fmla="*/ 7 h 161"/>
                <a:gd name="T16" fmla="*/ 104 w 225"/>
                <a:gd name="T17" fmla="*/ 4 h 161"/>
                <a:gd name="T18" fmla="*/ 45 w 225"/>
                <a:gd name="T19" fmla="*/ 4 h 161"/>
                <a:gd name="T20" fmla="*/ 28 w 225"/>
                <a:gd name="T21" fmla="*/ 0 h 161"/>
                <a:gd name="T22" fmla="*/ 20 w 225"/>
                <a:gd name="T23" fmla="*/ 0 h 161"/>
                <a:gd name="T24" fmla="*/ 9 w 225"/>
                <a:gd name="T25" fmla="*/ 9 h 161"/>
                <a:gd name="T26" fmla="*/ 0 w 225"/>
                <a:gd name="T27" fmla="*/ 13 h 161"/>
                <a:gd name="T28" fmla="*/ 5 w 225"/>
                <a:gd name="T29" fmla="*/ 21 h 161"/>
                <a:gd name="T30" fmla="*/ 7 w 225"/>
                <a:gd name="T31" fmla="*/ 38 h 161"/>
                <a:gd name="T32" fmla="*/ 13 w 225"/>
                <a:gd name="T33" fmla="*/ 36 h 161"/>
                <a:gd name="T34" fmla="*/ 17 w 225"/>
                <a:gd name="T35" fmla="*/ 36 h 161"/>
                <a:gd name="T36" fmla="*/ 20 w 225"/>
                <a:gd name="T37" fmla="*/ 40 h 161"/>
                <a:gd name="T38" fmla="*/ 30 w 225"/>
                <a:gd name="T39" fmla="*/ 40 h 161"/>
                <a:gd name="T40" fmla="*/ 36 w 225"/>
                <a:gd name="T41" fmla="*/ 40 h 161"/>
                <a:gd name="T42" fmla="*/ 45 w 225"/>
                <a:gd name="T43" fmla="*/ 38 h 161"/>
                <a:gd name="T44" fmla="*/ 47 w 225"/>
                <a:gd name="T45" fmla="*/ 43 h 161"/>
                <a:gd name="T46" fmla="*/ 53 w 225"/>
                <a:gd name="T47" fmla="*/ 47 h 161"/>
                <a:gd name="T48" fmla="*/ 45 w 225"/>
                <a:gd name="T49" fmla="*/ 55 h 161"/>
                <a:gd name="T50" fmla="*/ 41 w 225"/>
                <a:gd name="T51" fmla="*/ 60 h 161"/>
                <a:gd name="T52" fmla="*/ 43 w 225"/>
                <a:gd name="T53" fmla="*/ 76 h 161"/>
                <a:gd name="T54" fmla="*/ 41 w 225"/>
                <a:gd name="T55" fmla="*/ 83 h 161"/>
                <a:gd name="T56" fmla="*/ 39 w 225"/>
                <a:gd name="T57" fmla="*/ 89 h 161"/>
                <a:gd name="T58" fmla="*/ 34 w 225"/>
                <a:gd name="T59" fmla="*/ 96 h 161"/>
                <a:gd name="T60" fmla="*/ 41 w 225"/>
                <a:gd name="T61" fmla="*/ 104 h 161"/>
                <a:gd name="T62" fmla="*/ 36 w 225"/>
                <a:gd name="T63" fmla="*/ 106 h 161"/>
                <a:gd name="T64" fmla="*/ 34 w 225"/>
                <a:gd name="T65" fmla="*/ 115 h 161"/>
                <a:gd name="T66" fmla="*/ 41 w 225"/>
                <a:gd name="T67" fmla="*/ 121 h 161"/>
                <a:gd name="T68" fmla="*/ 34 w 225"/>
                <a:gd name="T69" fmla="*/ 125 h 161"/>
                <a:gd name="T70" fmla="*/ 32 w 225"/>
                <a:gd name="T71" fmla="*/ 134 h 161"/>
                <a:gd name="T72" fmla="*/ 39 w 225"/>
                <a:gd name="T73" fmla="*/ 140 h 161"/>
                <a:gd name="T74" fmla="*/ 49 w 225"/>
                <a:gd name="T75" fmla="*/ 146 h 161"/>
                <a:gd name="T76" fmla="*/ 62 w 225"/>
                <a:gd name="T77" fmla="*/ 161 h 161"/>
                <a:gd name="T78" fmla="*/ 68 w 225"/>
                <a:gd name="T79" fmla="*/ 161 h 161"/>
                <a:gd name="T80" fmla="*/ 70 w 225"/>
                <a:gd name="T81" fmla="*/ 155 h 161"/>
                <a:gd name="T82" fmla="*/ 81 w 225"/>
                <a:gd name="T83" fmla="*/ 155 h 161"/>
                <a:gd name="T84" fmla="*/ 89 w 225"/>
                <a:gd name="T85" fmla="*/ 151 h 161"/>
                <a:gd name="T86" fmla="*/ 119 w 225"/>
                <a:gd name="T87" fmla="*/ 149 h 161"/>
                <a:gd name="T88" fmla="*/ 130 w 225"/>
                <a:gd name="T89" fmla="*/ 144 h 161"/>
                <a:gd name="T90" fmla="*/ 136 w 225"/>
                <a:gd name="T91" fmla="*/ 136 h 161"/>
                <a:gd name="T92" fmla="*/ 151 w 225"/>
                <a:gd name="T93" fmla="*/ 129 h 161"/>
                <a:gd name="T94" fmla="*/ 153 w 225"/>
                <a:gd name="T95" fmla="*/ 119 h 161"/>
                <a:gd name="T96" fmla="*/ 164 w 225"/>
                <a:gd name="T97" fmla="*/ 108 h 161"/>
                <a:gd name="T98" fmla="*/ 164 w 225"/>
                <a:gd name="T99" fmla="*/ 96 h 161"/>
                <a:gd name="T100" fmla="*/ 166 w 225"/>
                <a:gd name="T101" fmla="*/ 81 h 161"/>
                <a:gd name="T102" fmla="*/ 178 w 225"/>
                <a:gd name="T103" fmla="*/ 66 h 161"/>
                <a:gd name="T104" fmla="*/ 183 w 225"/>
                <a:gd name="T105" fmla="*/ 60 h 161"/>
                <a:gd name="T106" fmla="*/ 197 w 225"/>
                <a:gd name="T107" fmla="*/ 53 h 161"/>
                <a:gd name="T108" fmla="*/ 216 w 225"/>
                <a:gd name="T109" fmla="*/ 43 h 161"/>
                <a:gd name="T110" fmla="*/ 223 w 225"/>
                <a:gd name="T111" fmla="*/ 38 h 161"/>
                <a:gd name="T112" fmla="*/ 225 w 225"/>
                <a:gd name="T113" fmla="*/ 28 h 161"/>
                <a:gd name="T114" fmla="*/ 225 w 225"/>
                <a:gd name="T115" fmla="*/ 83 h 161"/>
                <a:gd name="T116" fmla="*/ 210 w 225"/>
                <a:gd name="T117" fmla="*/ 89 h 161"/>
                <a:gd name="T118" fmla="*/ 210 w 225"/>
                <a:gd name="T119" fmla="*/ 91 h 161"/>
                <a:gd name="T120" fmla="*/ 225 w 225"/>
                <a:gd name="T121" fmla="*/ 9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5" h="161">
                  <a:moveTo>
                    <a:pt x="225" y="28"/>
                  </a:moveTo>
                  <a:lnTo>
                    <a:pt x="225" y="28"/>
                  </a:lnTo>
                  <a:lnTo>
                    <a:pt x="214" y="28"/>
                  </a:lnTo>
                  <a:lnTo>
                    <a:pt x="206" y="28"/>
                  </a:lnTo>
                  <a:lnTo>
                    <a:pt x="206" y="28"/>
                  </a:lnTo>
                  <a:lnTo>
                    <a:pt x="193" y="26"/>
                  </a:lnTo>
                  <a:lnTo>
                    <a:pt x="189" y="26"/>
                  </a:lnTo>
                  <a:lnTo>
                    <a:pt x="185" y="23"/>
                  </a:lnTo>
                  <a:lnTo>
                    <a:pt x="185" y="23"/>
                  </a:lnTo>
                  <a:lnTo>
                    <a:pt x="178" y="19"/>
                  </a:lnTo>
                  <a:lnTo>
                    <a:pt x="176" y="19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74" y="23"/>
                  </a:lnTo>
                  <a:lnTo>
                    <a:pt x="172" y="23"/>
                  </a:lnTo>
                  <a:lnTo>
                    <a:pt x="166" y="23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44" y="13"/>
                  </a:lnTo>
                  <a:lnTo>
                    <a:pt x="144" y="13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0" y="9"/>
                  </a:lnTo>
                  <a:lnTo>
                    <a:pt x="121" y="7"/>
                  </a:lnTo>
                  <a:lnTo>
                    <a:pt x="113" y="7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7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7" y="4"/>
                  </a:lnTo>
                  <a:lnTo>
                    <a:pt x="13" y="7"/>
                  </a:lnTo>
                  <a:lnTo>
                    <a:pt x="9" y="9"/>
                  </a:lnTo>
                  <a:lnTo>
                    <a:pt x="9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6"/>
                  </a:lnTo>
                  <a:lnTo>
                    <a:pt x="9" y="3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41" y="38"/>
                  </a:lnTo>
                  <a:lnTo>
                    <a:pt x="45" y="38"/>
                  </a:lnTo>
                  <a:lnTo>
                    <a:pt x="47" y="40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9" y="45"/>
                  </a:lnTo>
                  <a:lnTo>
                    <a:pt x="51" y="45"/>
                  </a:lnTo>
                  <a:lnTo>
                    <a:pt x="53" y="47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45" y="55"/>
                  </a:lnTo>
                  <a:lnTo>
                    <a:pt x="43" y="57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3" y="68"/>
                  </a:lnTo>
                  <a:lnTo>
                    <a:pt x="43" y="72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1" y="81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41" y="102"/>
                  </a:lnTo>
                  <a:lnTo>
                    <a:pt x="41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6" y="106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41" y="119"/>
                  </a:lnTo>
                  <a:lnTo>
                    <a:pt x="41" y="121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4" y="125"/>
                  </a:lnTo>
                  <a:lnTo>
                    <a:pt x="32" y="127"/>
                  </a:lnTo>
                  <a:lnTo>
                    <a:pt x="32" y="134"/>
                  </a:lnTo>
                  <a:lnTo>
                    <a:pt x="32" y="134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9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9" y="146"/>
                  </a:lnTo>
                  <a:lnTo>
                    <a:pt x="53" y="153"/>
                  </a:lnTo>
                  <a:lnTo>
                    <a:pt x="60" y="159"/>
                  </a:lnTo>
                  <a:lnTo>
                    <a:pt x="62" y="161"/>
                  </a:lnTo>
                  <a:lnTo>
                    <a:pt x="66" y="161"/>
                  </a:lnTo>
                  <a:lnTo>
                    <a:pt x="66" y="161"/>
                  </a:lnTo>
                  <a:lnTo>
                    <a:pt x="68" y="161"/>
                  </a:lnTo>
                  <a:lnTo>
                    <a:pt x="68" y="159"/>
                  </a:lnTo>
                  <a:lnTo>
                    <a:pt x="70" y="155"/>
                  </a:lnTo>
                  <a:lnTo>
                    <a:pt x="70" y="155"/>
                  </a:lnTo>
                  <a:lnTo>
                    <a:pt x="75" y="155"/>
                  </a:lnTo>
                  <a:lnTo>
                    <a:pt x="81" y="155"/>
                  </a:lnTo>
                  <a:lnTo>
                    <a:pt x="81" y="155"/>
                  </a:lnTo>
                  <a:lnTo>
                    <a:pt x="83" y="155"/>
                  </a:lnTo>
                  <a:lnTo>
                    <a:pt x="85" y="153"/>
                  </a:lnTo>
                  <a:lnTo>
                    <a:pt x="89" y="151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19" y="149"/>
                  </a:lnTo>
                  <a:lnTo>
                    <a:pt x="119" y="149"/>
                  </a:lnTo>
                  <a:lnTo>
                    <a:pt x="128" y="146"/>
                  </a:lnTo>
                  <a:lnTo>
                    <a:pt x="130" y="144"/>
                  </a:lnTo>
                  <a:lnTo>
                    <a:pt x="132" y="142"/>
                  </a:lnTo>
                  <a:lnTo>
                    <a:pt x="132" y="142"/>
                  </a:lnTo>
                  <a:lnTo>
                    <a:pt x="136" y="136"/>
                  </a:lnTo>
                  <a:lnTo>
                    <a:pt x="147" y="132"/>
                  </a:lnTo>
                  <a:lnTo>
                    <a:pt x="147" y="132"/>
                  </a:lnTo>
                  <a:lnTo>
                    <a:pt x="151" y="129"/>
                  </a:lnTo>
                  <a:lnTo>
                    <a:pt x="151" y="127"/>
                  </a:lnTo>
                  <a:lnTo>
                    <a:pt x="153" y="119"/>
                  </a:lnTo>
                  <a:lnTo>
                    <a:pt x="153" y="119"/>
                  </a:lnTo>
                  <a:lnTo>
                    <a:pt x="155" y="117"/>
                  </a:lnTo>
                  <a:lnTo>
                    <a:pt x="159" y="112"/>
                  </a:lnTo>
                  <a:lnTo>
                    <a:pt x="164" y="108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4" y="96"/>
                  </a:lnTo>
                  <a:lnTo>
                    <a:pt x="164" y="87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72" y="74"/>
                  </a:lnTo>
                  <a:lnTo>
                    <a:pt x="176" y="70"/>
                  </a:lnTo>
                  <a:lnTo>
                    <a:pt x="178" y="66"/>
                  </a:lnTo>
                  <a:lnTo>
                    <a:pt x="180" y="62"/>
                  </a:lnTo>
                  <a:lnTo>
                    <a:pt x="180" y="62"/>
                  </a:lnTo>
                  <a:lnTo>
                    <a:pt x="183" y="60"/>
                  </a:lnTo>
                  <a:lnTo>
                    <a:pt x="185" y="55"/>
                  </a:lnTo>
                  <a:lnTo>
                    <a:pt x="197" y="53"/>
                  </a:lnTo>
                  <a:lnTo>
                    <a:pt x="197" y="53"/>
                  </a:lnTo>
                  <a:lnTo>
                    <a:pt x="204" y="51"/>
                  </a:lnTo>
                  <a:lnTo>
                    <a:pt x="208" y="49"/>
                  </a:lnTo>
                  <a:lnTo>
                    <a:pt x="216" y="43"/>
                  </a:lnTo>
                  <a:lnTo>
                    <a:pt x="216" y="43"/>
                  </a:lnTo>
                  <a:lnTo>
                    <a:pt x="221" y="40"/>
                  </a:lnTo>
                  <a:lnTo>
                    <a:pt x="223" y="38"/>
                  </a:lnTo>
                  <a:lnTo>
                    <a:pt x="225" y="34"/>
                  </a:lnTo>
                  <a:lnTo>
                    <a:pt x="225" y="28"/>
                  </a:lnTo>
                  <a:lnTo>
                    <a:pt x="225" y="28"/>
                  </a:lnTo>
                  <a:close/>
                  <a:moveTo>
                    <a:pt x="225" y="87"/>
                  </a:moveTo>
                  <a:lnTo>
                    <a:pt x="225" y="87"/>
                  </a:lnTo>
                  <a:lnTo>
                    <a:pt x="225" y="83"/>
                  </a:lnTo>
                  <a:lnTo>
                    <a:pt x="223" y="83"/>
                  </a:lnTo>
                  <a:lnTo>
                    <a:pt x="216" y="85"/>
                  </a:lnTo>
                  <a:lnTo>
                    <a:pt x="210" y="89"/>
                  </a:lnTo>
                  <a:lnTo>
                    <a:pt x="210" y="89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16" y="93"/>
                  </a:lnTo>
                  <a:lnTo>
                    <a:pt x="221" y="93"/>
                  </a:lnTo>
                  <a:lnTo>
                    <a:pt x="225" y="91"/>
                  </a:lnTo>
                  <a:lnTo>
                    <a:pt x="225" y="87"/>
                  </a:lnTo>
                  <a:lnTo>
                    <a:pt x="2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4B477E3B-BBCF-4887-9DA8-566C00BA1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777" y="2288128"/>
              <a:ext cx="64806" cy="36723"/>
            </a:xfrm>
            <a:custGeom>
              <a:avLst/>
              <a:gdLst>
                <a:gd name="T0" fmla="*/ 0 w 60"/>
                <a:gd name="T1" fmla="*/ 30 h 34"/>
                <a:gd name="T2" fmla="*/ 0 w 60"/>
                <a:gd name="T3" fmla="*/ 30 h 34"/>
                <a:gd name="T4" fmla="*/ 7 w 60"/>
                <a:gd name="T5" fmla="*/ 28 h 34"/>
                <a:gd name="T6" fmla="*/ 11 w 60"/>
                <a:gd name="T7" fmla="*/ 28 h 34"/>
                <a:gd name="T8" fmla="*/ 11 w 60"/>
                <a:gd name="T9" fmla="*/ 28 h 34"/>
                <a:gd name="T10" fmla="*/ 13 w 60"/>
                <a:gd name="T11" fmla="*/ 30 h 34"/>
                <a:gd name="T12" fmla="*/ 15 w 60"/>
                <a:gd name="T13" fmla="*/ 34 h 34"/>
                <a:gd name="T14" fmla="*/ 15 w 60"/>
                <a:gd name="T15" fmla="*/ 34 h 34"/>
                <a:gd name="T16" fmla="*/ 28 w 60"/>
                <a:gd name="T17" fmla="*/ 32 h 34"/>
                <a:gd name="T18" fmla="*/ 28 w 60"/>
                <a:gd name="T19" fmla="*/ 32 h 34"/>
                <a:gd name="T20" fmla="*/ 34 w 60"/>
                <a:gd name="T21" fmla="*/ 32 h 34"/>
                <a:gd name="T22" fmla="*/ 36 w 60"/>
                <a:gd name="T23" fmla="*/ 32 h 34"/>
                <a:gd name="T24" fmla="*/ 39 w 60"/>
                <a:gd name="T25" fmla="*/ 32 h 34"/>
                <a:gd name="T26" fmla="*/ 39 w 60"/>
                <a:gd name="T27" fmla="*/ 32 h 34"/>
                <a:gd name="T28" fmla="*/ 41 w 60"/>
                <a:gd name="T29" fmla="*/ 28 h 34"/>
                <a:gd name="T30" fmla="*/ 43 w 60"/>
                <a:gd name="T31" fmla="*/ 26 h 34"/>
                <a:gd name="T32" fmla="*/ 45 w 60"/>
                <a:gd name="T33" fmla="*/ 23 h 34"/>
                <a:gd name="T34" fmla="*/ 45 w 60"/>
                <a:gd name="T35" fmla="*/ 23 h 34"/>
                <a:gd name="T36" fmla="*/ 45 w 60"/>
                <a:gd name="T37" fmla="*/ 23 h 34"/>
                <a:gd name="T38" fmla="*/ 47 w 60"/>
                <a:gd name="T39" fmla="*/ 19 h 34"/>
                <a:gd name="T40" fmla="*/ 47 w 60"/>
                <a:gd name="T41" fmla="*/ 17 h 34"/>
                <a:gd name="T42" fmla="*/ 49 w 60"/>
                <a:gd name="T43" fmla="*/ 15 h 34"/>
                <a:gd name="T44" fmla="*/ 49 w 60"/>
                <a:gd name="T45" fmla="*/ 15 h 34"/>
                <a:gd name="T46" fmla="*/ 55 w 60"/>
                <a:gd name="T47" fmla="*/ 11 h 34"/>
                <a:gd name="T48" fmla="*/ 60 w 60"/>
                <a:gd name="T49" fmla="*/ 9 h 34"/>
                <a:gd name="T50" fmla="*/ 60 w 60"/>
                <a:gd name="T51" fmla="*/ 9 h 34"/>
                <a:gd name="T52" fmla="*/ 55 w 60"/>
                <a:gd name="T53" fmla="*/ 0 h 34"/>
                <a:gd name="T54" fmla="*/ 55 w 60"/>
                <a:gd name="T55" fmla="*/ 0 h 34"/>
                <a:gd name="T56" fmla="*/ 51 w 60"/>
                <a:gd name="T57" fmla="*/ 2 h 34"/>
                <a:gd name="T58" fmla="*/ 47 w 60"/>
                <a:gd name="T59" fmla="*/ 4 h 34"/>
                <a:gd name="T60" fmla="*/ 43 w 60"/>
                <a:gd name="T61" fmla="*/ 4 h 34"/>
                <a:gd name="T62" fmla="*/ 43 w 60"/>
                <a:gd name="T63" fmla="*/ 4 h 34"/>
                <a:gd name="T64" fmla="*/ 39 w 60"/>
                <a:gd name="T65" fmla="*/ 6 h 34"/>
                <a:gd name="T66" fmla="*/ 34 w 60"/>
                <a:gd name="T67" fmla="*/ 9 h 34"/>
                <a:gd name="T68" fmla="*/ 28 w 60"/>
                <a:gd name="T69" fmla="*/ 11 h 34"/>
                <a:gd name="T70" fmla="*/ 28 w 60"/>
                <a:gd name="T71" fmla="*/ 11 h 34"/>
                <a:gd name="T72" fmla="*/ 9 w 60"/>
                <a:gd name="T73" fmla="*/ 6 h 34"/>
                <a:gd name="T74" fmla="*/ 9 w 60"/>
                <a:gd name="T75" fmla="*/ 6 h 34"/>
                <a:gd name="T76" fmla="*/ 0 w 60"/>
                <a:gd name="T77" fmla="*/ 6 h 34"/>
                <a:gd name="T78" fmla="*/ 0 w 60"/>
                <a:gd name="T79" fmla="*/ 6 h 34"/>
                <a:gd name="T80" fmla="*/ 0 w 60"/>
                <a:gd name="T81" fmla="*/ 30 h 34"/>
                <a:gd name="T82" fmla="*/ 0 w 60"/>
                <a:gd name="T8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" h="34">
                  <a:moveTo>
                    <a:pt x="0" y="30"/>
                  </a:moveTo>
                  <a:lnTo>
                    <a:pt x="0" y="30"/>
                  </a:lnTo>
                  <a:lnTo>
                    <a:pt x="7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41" y="28"/>
                  </a:lnTo>
                  <a:lnTo>
                    <a:pt x="43" y="26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5" y="11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39" y="6"/>
                  </a:lnTo>
                  <a:lnTo>
                    <a:pt x="34" y="9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9" y="6"/>
                  </a:lnTo>
                  <a:lnTo>
                    <a:pt x="9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3A45B18D-3A12-4B25-A79F-7AE66A0413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2629" y="2412339"/>
              <a:ext cx="120970" cy="150134"/>
            </a:xfrm>
            <a:custGeom>
              <a:avLst/>
              <a:gdLst>
                <a:gd name="T0" fmla="*/ 106 w 112"/>
                <a:gd name="T1" fmla="*/ 0 h 139"/>
                <a:gd name="T2" fmla="*/ 104 w 112"/>
                <a:gd name="T3" fmla="*/ 4 h 139"/>
                <a:gd name="T4" fmla="*/ 96 w 112"/>
                <a:gd name="T5" fmla="*/ 8 h 139"/>
                <a:gd name="T6" fmla="*/ 76 w 112"/>
                <a:gd name="T7" fmla="*/ 4 h 139"/>
                <a:gd name="T8" fmla="*/ 53 w 112"/>
                <a:gd name="T9" fmla="*/ 4 h 139"/>
                <a:gd name="T10" fmla="*/ 53 w 112"/>
                <a:gd name="T11" fmla="*/ 4 h 139"/>
                <a:gd name="T12" fmla="*/ 36 w 112"/>
                <a:gd name="T13" fmla="*/ 12 h 139"/>
                <a:gd name="T14" fmla="*/ 34 w 112"/>
                <a:gd name="T15" fmla="*/ 14 h 139"/>
                <a:gd name="T16" fmla="*/ 28 w 112"/>
                <a:gd name="T17" fmla="*/ 17 h 139"/>
                <a:gd name="T18" fmla="*/ 15 w 112"/>
                <a:gd name="T19" fmla="*/ 19 h 139"/>
                <a:gd name="T20" fmla="*/ 9 w 112"/>
                <a:gd name="T21" fmla="*/ 29 h 139"/>
                <a:gd name="T22" fmla="*/ 7 w 112"/>
                <a:gd name="T23" fmla="*/ 36 h 139"/>
                <a:gd name="T24" fmla="*/ 2 w 112"/>
                <a:gd name="T25" fmla="*/ 40 h 139"/>
                <a:gd name="T26" fmla="*/ 0 w 112"/>
                <a:gd name="T27" fmla="*/ 46 h 139"/>
                <a:gd name="T28" fmla="*/ 9 w 112"/>
                <a:gd name="T29" fmla="*/ 53 h 139"/>
                <a:gd name="T30" fmla="*/ 11 w 112"/>
                <a:gd name="T31" fmla="*/ 61 h 139"/>
                <a:gd name="T32" fmla="*/ 19 w 112"/>
                <a:gd name="T33" fmla="*/ 67 h 139"/>
                <a:gd name="T34" fmla="*/ 28 w 112"/>
                <a:gd name="T35" fmla="*/ 63 h 139"/>
                <a:gd name="T36" fmla="*/ 38 w 112"/>
                <a:gd name="T37" fmla="*/ 72 h 139"/>
                <a:gd name="T38" fmla="*/ 32 w 112"/>
                <a:gd name="T39" fmla="*/ 72 h 139"/>
                <a:gd name="T40" fmla="*/ 19 w 112"/>
                <a:gd name="T41" fmla="*/ 74 h 139"/>
                <a:gd name="T42" fmla="*/ 19 w 112"/>
                <a:gd name="T43" fmla="*/ 80 h 139"/>
                <a:gd name="T44" fmla="*/ 24 w 112"/>
                <a:gd name="T45" fmla="*/ 89 h 139"/>
                <a:gd name="T46" fmla="*/ 28 w 112"/>
                <a:gd name="T47" fmla="*/ 99 h 139"/>
                <a:gd name="T48" fmla="*/ 38 w 112"/>
                <a:gd name="T49" fmla="*/ 101 h 139"/>
                <a:gd name="T50" fmla="*/ 49 w 112"/>
                <a:gd name="T51" fmla="*/ 108 h 139"/>
                <a:gd name="T52" fmla="*/ 49 w 112"/>
                <a:gd name="T53" fmla="*/ 99 h 139"/>
                <a:gd name="T54" fmla="*/ 47 w 112"/>
                <a:gd name="T55" fmla="*/ 91 h 139"/>
                <a:gd name="T56" fmla="*/ 55 w 112"/>
                <a:gd name="T57" fmla="*/ 91 h 139"/>
                <a:gd name="T58" fmla="*/ 60 w 112"/>
                <a:gd name="T59" fmla="*/ 86 h 139"/>
                <a:gd name="T60" fmla="*/ 51 w 112"/>
                <a:gd name="T61" fmla="*/ 82 h 139"/>
                <a:gd name="T62" fmla="*/ 53 w 112"/>
                <a:gd name="T63" fmla="*/ 78 h 139"/>
                <a:gd name="T64" fmla="*/ 62 w 112"/>
                <a:gd name="T65" fmla="*/ 80 h 139"/>
                <a:gd name="T66" fmla="*/ 70 w 112"/>
                <a:gd name="T67" fmla="*/ 78 h 139"/>
                <a:gd name="T68" fmla="*/ 70 w 112"/>
                <a:gd name="T69" fmla="*/ 67 h 139"/>
                <a:gd name="T70" fmla="*/ 60 w 112"/>
                <a:gd name="T71" fmla="*/ 63 h 139"/>
                <a:gd name="T72" fmla="*/ 49 w 112"/>
                <a:gd name="T73" fmla="*/ 63 h 139"/>
                <a:gd name="T74" fmla="*/ 49 w 112"/>
                <a:gd name="T75" fmla="*/ 59 h 139"/>
                <a:gd name="T76" fmla="*/ 55 w 112"/>
                <a:gd name="T77" fmla="*/ 55 h 139"/>
                <a:gd name="T78" fmla="*/ 40 w 112"/>
                <a:gd name="T79" fmla="*/ 33 h 139"/>
                <a:gd name="T80" fmla="*/ 43 w 112"/>
                <a:gd name="T81" fmla="*/ 27 h 139"/>
                <a:gd name="T82" fmla="*/ 49 w 112"/>
                <a:gd name="T83" fmla="*/ 29 h 139"/>
                <a:gd name="T84" fmla="*/ 64 w 112"/>
                <a:gd name="T85" fmla="*/ 31 h 139"/>
                <a:gd name="T86" fmla="*/ 64 w 112"/>
                <a:gd name="T87" fmla="*/ 25 h 139"/>
                <a:gd name="T88" fmla="*/ 68 w 112"/>
                <a:gd name="T89" fmla="*/ 19 h 139"/>
                <a:gd name="T90" fmla="*/ 79 w 112"/>
                <a:gd name="T91" fmla="*/ 21 h 139"/>
                <a:gd name="T92" fmla="*/ 83 w 112"/>
                <a:gd name="T93" fmla="*/ 19 h 139"/>
                <a:gd name="T94" fmla="*/ 91 w 112"/>
                <a:gd name="T95" fmla="*/ 14 h 139"/>
                <a:gd name="T96" fmla="*/ 104 w 112"/>
                <a:gd name="T97" fmla="*/ 21 h 139"/>
                <a:gd name="T98" fmla="*/ 108 w 112"/>
                <a:gd name="T99" fmla="*/ 14 h 139"/>
                <a:gd name="T100" fmla="*/ 112 w 112"/>
                <a:gd name="T101" fmla="*/ 6 h 139"/>
                <a:gd name="T102" fmla="*/ 112 w 112"/>
                <a:gd name="T103" fmla="*/ 0 h 139"/>
                <a:gd name="T104" fmla="*/ 91 w 112"/>
                <a:gd name="T105" fmla="*/ 131 h 139"/>
                <a:gd name="T106" fmla="*/ 68 w 112"/>
                <a:gd name="T107" fmla="*/ 129 h 139"/>
                <a:gd name="T108" fmla="*/ 60 w 112"/>
                <a:gd name="T109" fmla="*/ 129 h 139"/>
                <a:gd name="T110" fmla="*/ 57 w 112"/>
                <a:gd name="T111" fmla="*/ 133 h 139"/>
                <a:gd name="T112" fmla="*/ 76 w 112"/>
                <a:gd name="T113" fmla="*/ 139 h 139"/>
                <a:gd name="T114" fmla="*/ 91 w 112"/>
                <a:gd name="T115" fmla="*/ 139 h 139"/>
                <a:gd name="T116" fmla="*/ 108 w 112"/>
                <a:gd name="T117" fmla="*/ 133 h 139"/>
                <a:gd name="T118" fmla="*/ 104 w 112"/>
                <a:gd name="T119" fmla="*/ 133 h 139"/>
                <a:gd name="T120" fmla="*/ 98 w 112"/>
                <a:gd name="T121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" h="139">
                  <a:moveTo>
                    <a:pt x="112" y="0"/>
                  </a:moveTo>
                  <a:lnTo>
                    <a:pt x="112" y="0"/>
                  </a:lnTo>
                  <a:lnTo>
                    <a:pt x="106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2" y="6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9" y="6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66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45" y="10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23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9" y="53"/>
                  </a:lnTo>
                  <a:lnTo>
                    <a:pt x="11" y="57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5"/>
                  </a:lnTo>
                  <a:lnTo>
                    <a:pt x="15" y="67"/>
                  </a:lnTo>
                  <a:lnTo>
                    <a:pt x="19" y="67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8" y="63"/>
                  </a:lnTo>
                  <a:lnTo>
                    <a:pt x="32" y="65"/>
                  </a:lnTo>
                  <a:lnTo>
                    <a:pt x="36" y="67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6" y="7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7" y="76"/>
                  </a:lnTo>
                  <a:lnTo>
                    <a:pt x="19" y="80"/>
                  </a:lnTo>
                  <a:lnTo>
                    <a:pt x="24" y="84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93"/>
                  </a:lnTo>
                  <a:lnTo>
                    <a:pt x="26" y="97"/>
                  </a:lnTo>
                  <a:lnTo>
                    <a:pt x="28" y="99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8" y="101"/>
                  </a:lnTo>
                  <a:lnTo>
                    <a:pt x="43" y="106"/>
                  </a:lnTo>
                  <a:lnTo>
                    <a:pt x="47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1" y="106"/>
                  </a:lnTo>
                  <a:lnTo>
                    <a:pt x="49" y="99"/>
                  </a:lnTo>
                  <a:lnTo>
                    <a:pt x="47" y="93"/>
                  </a:lnTo>
                  <a:lnTo>
                    <a:pt x="47" y="91"/>
                  </a:lnTo>
                  <a:lnTo>
                    <a:pt x="47" y="91"/>
                  </a:lnTo>
                  <a:lnTo>
                    <a:pt x="49" y="91"/>
                  </a:lnTo>
                  <a:lnTo>
                    <a:pt x="51" y="91"/>
                  </a:lnTo>
                  <a:lnTo>
                    <a:pt x="55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6"/>
                  </a:lnTo>
                  <a:lnTo>
                    <a:pt x="57" y="84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53" y="78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62" y="80"/>
                  </a:lnTo>
                  <a:lnTo>
                    <a:pt x="64" y="80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2" y="76"/>
                  </a:lnTo>
                  <a:lnTo>
                    <a:pt x="72" y="72"/>
                  </a:lnTo>
                  <a:lnTo>
                    <a:pt x="70" y="67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0" y="63"/>
                  </a:lnTo>
                  <a:lnTo>
                    <a:pt x="55" y="65"/>
                  </a:lnTo>
                  <a:lnTo>
                    <a:pt x="53" y="65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7" y="61"/>
                  </a:lnTo>
                  <a:lnTo>
                    <a:pt x="49" y="59"/>
                  </a:lnTo>
                  <a:lnTo>
                    <a:pt x="53" y="57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3" y="50"/>
                  </a:lnTo>
                  <a:lnTo>
                    <a:pt x="49" y="4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29"/>
                  </a:lnTo>
                  <a:lnTo>
                    <a:pt x="43" y="27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5" y="33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6" y="29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72" y="17"/>
                  </a:lnTo>
                  <a:lnTo>
                    <a:pt x="74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83" y="19"/>
                  </a:lnTo>
                  <a:lnTo>
                    <a:pt x="87" y="17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8" y="17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6" y="17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10" y="10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0"/>
                  </a:lnTo>
                  <a:lnTo>
                    <a:pt x="112" y="0"/>
                  </a:lnTo>
                  <a:close/>
                  <a:moveTo>
                    <a:pt x="98" y="131"/>
                  </a:moveTo>
                  <a:lnTo>
                    <a:pt x="98" y="131"/>
                  </a:lnTo>
                  <a:lnTo>
                    <a:pt x="91" y="131"/>
                  </a:lnTo>
                  <a:lnTo>
                    <a:pt x="83" y="131"/>
                  </a:lnTo>
                  <a:lnTo>
                    <a:pt x="74" y="131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4" y="127"/>
                  </a:lnTo>
                  <a:lnTo>
                    <a:pt x="60" y="129"/>
                  </a:lnTo>
                  <a:lnTo>
                    <a:pt x="57" y="131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70" y="137"/>
                  </a:lnTo>
                  <a:lnTo>
                    <a:pt x="76" y="139"/>
                  </a:lnTo>
                  <a:lnTo>
                    <a:pt x="83" y="139"/>
                  </a:lnTo>
                  <a:lnTo>
                    <a:pt x="83" y="139"/>
                  </a:lnTo>
                  <a:lnTo>
                    <a:pt x="91" y="139"/>
                  </a:lnTo>
                  <a:lnTo>
                    <a:pt x="100" y="137"/>
                  </a:lnTo>
                  <a:lnTo>
                    <a:pt x="106" y="135"/>
                  </a:lnTo>
                  <a:lnTo>
                    <a:pt x="108" y="133"/>
                  </a:lnTo>
                  <a:lnTo>
                    <a:pt x="108" y="133"/>
                  </a:lnTo>
                  <a:lnTo>
                    <a:pt x="106" y="131"/>
                  </a:lnTo>
                  <a:lnTo>
                    <a:pt x="104" y="133"/>
                  </a:lnTo>
                  <a:lnTo>
                    <a:pt x="100" y="133"/>
                  </a:lnTo>
                  <a:lnTo>
                    <a:pt x="98" y="131"/>
                  </a:lnTo>
                  <a:lnTo>
                    <a:pt x="98" y="13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00A8A07-A177-434B-864F-94089F773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769" y="2544111"/>
              <a:ext cx="43204" cy="25922"/>
            </a:xfrm>
            <a:custGeom>
              <a:avLst/>
              <a:gdLst>
                <a:gd name="T0" fmla="*/ 28 w 40"/>
                <a:gd name="T1" fmla="*/ 17 h 24"/>
                <a:gd name="T2" fmla="*/ 28 w 40"/>
                <a:gd name="T3" fmla="*/ 17 h 24"/>
                <a:gd name="T4" fmla="*/ 30 w 40"/>
                <a:gd name="T5" fmla="*/ 11 h 24"/>
                <a:gd name="T6" fmla="*/ 32 w 40"/>
                <a:gd name="T7" fmla="*/ 9 h 24"/>
                <a:gd name="T8" fmla="*/ 36 w 40"/>
                <a:gd name="T9" fmla="*/ 7 h 24"/>
                <a:gd name="T10" fmla="*/ 36 w 40"/>
                <a:gd name="T11" fmla="*/ 7 h 24"/>
                <a:gd name="T12" fmla="*/ 40 w 40"/>
                <a:gd name="T13" fmla="*/ 5 h 24"/>
                <a:gd name="T14" fmla="*/ 40 w 40"/>
                <a:gd name="T15" fmla="*/ 3 h 24"/>
                <a:gd name="T16" fmla="*/ 40 w 40"/>
                <a:gd name="T17" fmla="*/ 0 h 24"/>
                <a:gd name="T18" fmla="*/ 36 w 40"/>
                <a:gd name="T19" fmla="*/ 3 h 24"/>
                <a:gd name="T20" fmla="*/ 36 w 40"/>
                <a:gd name="T21" fmla="*/ 3 h 24"/>
                <a:gd name="T22" fmla="*/ 28 w 40"/>
                <a:gd name="T23" fmla="*/ 7 h 24"/>
                <a:gd name="T24" fmla="*/ 11 w 40"/>
                <a:gd name="T25" fmla="*/ 11 h 24"/>
                <a:gd name="T26" fmla="*/ 11 w 40"/>
                <a:gd name="T27" fmla="*/ 11 h 24"/>
                <a:gd name="T28" fmla="*/ 4 w 40"/>
                <a:gd name="T29" fmla="*/ 11 h 24"/>
                <a:gd name="T30" fmla="*/ 0 w 40"/>
                <a:gd name="T31" fmla="*/ 15 h 24"/>
                <a:gd name="T32" fmla="*/ 0 w 40"/>
                <a:gd name="T33" fmla="*/ 20 h 24"/>
                <a:gd name="T34" fmla="*/ 2 w 40"/>
                <a:gd name="T35" fmla="*/ 24 h 24"/>
                <a:gd name="T36" fmla="*/ 2 w 40"/>
                <a:gd name="T37" fmla="*/ 24 h 24"/>
                <a:gd name="T38" fmla="*/ 11 w 40"/>
                <a:gd name="T39" fmla="*/ 24 h 24"/>
                <a:gd name="T40" fmla="*/ 19 w 40"/>
                <a:gd name="T41" fmla="*/ 24 h 24"/>
                <a:gd name="T42" fmla="*/ 26 w 40"/>
                <a:gd name="T43" fmla="*/ 20 h 24"/>
                <a:gd name="T44" fmla="*/ 28 w 40"/>
                <a:gd name="T45" fmla="*/ 17 h 24"/>
                <a:gd name="T46" fmla="*/ 28 w 40"/>
                <a:gd name="T47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24">
                  <a:moveTo>
                    <a:pt x="28" y="17"/>
                  </a:moveTo>
                  <a:lnTo>
                    <a:pt x="28" y="17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28" y="7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9" y="24"/>
                  </a:lnTo>
                  <a:lnTo>
                    <a:pt x="26" y="20"/>
                  </a:lnTo>
                  <a:lnTo>
                    <a:pt x="28" y="17"/>
                  </a:lnTo>
                  <a:lnTo>
                    <a:pt x="28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1F0B07A-70B8-45A6-BF10-E4209782F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755" y="1741598"/>
              <a:ext cx="203058" cy="98289"/>
            </a:xfrm>
            <a:custGeom>
              <a:avLst/>
              <a:gdLst>
                <a:gd name="T0" fmla="*/ 165 w 188"/>
                <a:gd name="T1" fmla="*/ 63 h 91"/>
                <a:gd name="T2" fmla="*/ 173 w 188"/>
                <a:gd name="T3" fmla="*/ 55 h 91"/>
                <a:gd name="T4" fmla="*/ 182 w 188"/>
                <a:gd name="T5" fmla="*/ 50 h 91"/>
                <a:gd name="T6" fmla="*/ 188 w 188"/>
                <a:gd name="T7" fmla="*/ 38 h 91"/>
                <a:gd name="T8" fmla="*/ 178 w 188"/>
                <a:gd name="T9" fmla="*/ 27 h 91"/>
                <a:gd name="T10" fmla="*/ 169 w 188"/>
                <a:gd name="T11" fmla="*/ 23 h 91"/>
                <a:gd name="T12" fmla="*/ 169 w 188"/>
                <a:gd name="T13" fmla="*/ 19 h 91"/>
                <a:gd name="T14" fmla="*/ 165 w 188"/>
                <a:gd name="T15" fmla="*/ 6 h 91"/>
                <a:gd name="T16" fmla="*/ 161 w 188"/>
                <a:gd name="T17" fmla="*/ 6 h 91"/>
                <a:gd name="T18" fmla="*/ 148 w 188"/>
                <a:gd name="T19" fmla="*/ 6 h 91"/>
                <a:gd name="T20" fmla="*/ 135 w 188"/>
                <a:gd name="T21" fmla="*/ 0 h 91"/>
                <a:gd name="T22" fmla="*/ 133 w 188"/>
                <a:gd name="T23" fmla="*/ 4 h 91"/>
                <a:gd name="T24" fmla="*/ 131 w 188"/>
                <a:gd name="T25" fmla="*/ 10 h 91"/>
                <a:gd name="T26" fmla="*/ 122 w 188"/>
                <a:gd name="T27" fmla="*/ 10 h 91"/>
                <a:gd name="T28" fmla="*/ 120 w 188"/>
                <a:gd name="T29" fmla="*/ 14 h 91"/>
                <a:gd name="T30" fmla="*/ 116 w 188"/>
                <a:gd name="T31" fmla="*/ 10 h 91"/>
                <a:gd name="T32" fmla="*/ 108 w 188"/>
                <a:gd name="T33" fmla="*/ 10 h 91"/>
                <a:gd name="T34" fmla="*/ 106 w 188"/>
                <a:gd name="T35" fmla="*/ 14 h 91"/>
                <a:gd name="T36" fmla="*/ 97 w 188"/>
                <a:gd name="T37" fmla="*/ 10 h 91"/>
                <a:gd name="T38" fmla="*/ 84 w 188"/>
                <a:gd name="T39" fmla="*/ 14 h 91"/>
                <a:gd name="T40" fmla="*/ 84 w 188"/>
                <a:gd name="T41" fmla="*/ 21 h 91"/>
                <a:gd name="T42" fmla="*/ 78 w 188"/>
                <a:gd name="T43" fmla="*/ 14 h 91"/>
                <a:gd name="T44" fmla="*/ 70 w 188"/>
                <a:gd name="T45" fmla="*/ 12 h 91"/>
                <a:gd name="T46" fmla="*/ 70 w 188"/>
                <a:gd name="T47" fmla="*/ 19 h 91"/>
                <a:gd name="T48" fmla="*/ 70 w 188"/>
                <a:gd name="T49" fmla="*/ 27 h 91"/>
                <a:gd name="T50" fmla="*/ 63 w 188"/>
                <a:gd name="T51" fmla="*/ 27 h 91"/>
                <a:gd name="T52" fmla="*/ 55 w 188"/>
                <a:gd name="T53" fmla="*/ 33 h 91"/>
                <a:gd name="T54" fmla="*/ 50 w 188"/>
                <a:gd name="T55" fmla="*/ 29 h 91"/>
                <a:gd name="T56" fmla="*/ 50 w 188"/>
                <a:gd name="T57" fmla="*/ 19 h 91"/>
                <a:gd name="T58" fmla="*/ 50 w 188"/>
                <a:gd name="T59" fmla="*/ 14 h 91"/>
                <a:gd name="T60" fmla="*/ 23 w 188"/>
                <a:gd name="T61" fmla="*/ 2 h 91"/>
                <a:gd name="T62" fmla="*/ 19 w 188"/>
                <a:gd name="T63" fmla="*/ 4 h 91"/>
                <a:gd name="T64" fmla="*/ 27 w 188"/>
                <a:gd name="T65" fmla="*/ 12 h 91"/>
                <a:gd name="T66" fmla="*/ 19 w 188"/>
                <a:gd name="T67" fmla="*/ 10 h 91"/>
                <a:gd name="T68" fmla="*/ 14 w 188"/>
                <a:gd name="T69" fmla="*/ 10 h 91"/>
                <a:gd name="T70" fmla="*/ 2 w 188"/>
                <a:gd name="T71" fmla="*/ 21 h 91"/>
                <a:gd name="T72" fmla="*/ 0 w 188"/>
                <a:gd name="T73" fmla="*/ 29 h 91"/>
                <a:gd name="T74" fmla="*/ 17 w 188"/>
                <a:gd name="T75" fmla="*/ 31 h 91"/>
                <a:gd name="T76" fmla="*/ 34 w 188"/>
                <a:gd name="T77" fmla="*/ 29 h 91"/>
                <a:gd name="T78" fmla="*/ 38 w 188"/>
                <a:gd name="T79" fmla="*/ 33 h 91"/>
                <a:gd name="T80" fmla="*/ 34 w 188"/>
                <a:gd name="T81" fmla="*/ 40 h 91"/>
                <a:gd name="T82" fmla="*/ 36 w 188"/>
                <a:gd name="T83" fmla="*/ 44 h 91"/>
                <a:gd name="T84" fmla="*/ 25 w 188"/>
                <a:gd name="T85" fmla="*/ 44 h 91"/>
                <a:gd name="T86" fmla="*/ 4 w 188"/>
                <a:gd name="T87" fmla="*/ 50 h 91"/>
                <a:gd name="T88" fmla="*/ 19 w 188"/>
                <a:gd name="T89" fmla="*/ 50 h 91"/>
                <a:gd name="T90" fmla="*/ 31 w 188"/>
                <a:gd name="T91" fmla="*/ 50 h 91"/>
                <a:gd name="T92" fmla="*/ 38 w 188"/>
                <a:gd name="T93" fmla="*/ 57 h 91"/>
                <a:gd name="T94" fmla="*/ 40 w 188"/>
                <a:gd name="T95" fmla="*/ 59 h 91"/>
                <a:gd name="T96" fmla="*/ 42 w 188"/>
                <a:gd name="T97" fmla="*/ 63 h 91"/>
                <a:gd name="T98" fmla="*/ 40 w 188"/>
                <a:gd name="T99" fmla="*/ 69 h 91"/>
                <a:gd name="T100" fmla="*/ 27 w 188"/>
                <a:gd name="T101" fmla="*/ 74 h 91"/>
                <a:gd name="T102" fmla="*/ 27 w 188"/>
                <a:gd name="T103" fmla="*/ 78 h 91"/>
                <a:gd name="T104" fmla="*/ 50 w 188"/>
                <a:gd name="T105" fmla="*/ 76 h 91"/>
                <a:gd name="T106" fmla="*/ 65 w 188"/>
                <a:gd name="T107" fmla="*/ 80 h 91"/>
                <a:gd name="T108" fmla="*/ 91 w 188"/>
                <a:gd name="T109" fmla="*/ 91 h 91"/>
                <a:gd name="T110" fmla="*/ 112 w 188"/>
                <a:gd name="T111" fmla="*/ 82 h 91"/>
                <a:gd name="T112" fmla="*/ 122 w 188"/>
                <a:gd name="T113" fmla="*/ 78 h 91"/>
                <a:gd name="T114" fmla="*/ 135 w 188"/>
                <a:gd name="T115" fmla="*/ 76 h 91"/>
                <a:gd name="T116" fmla="*/ 158 w 188"/>
                <a:gd name="T117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91">
                  <a:moveTo>
                    <a:pt x="158" y="65"/>
                  </a:moveTo>
                  <a:lnTo>
                    <a:pt x="158" y="65"/>
                  </a:lnTo>
                  <a:lnTo>
                    <a:pt x="165" y="63"/>
                  </a:lnTo>
                  <a:lnTo>
                    <a:pt x="169" y="59"/>
                  </a:lnTo>
                  <a:lnTo>
                    <a:pt x="171" y="57"/>
                  </a:lnTo>
                  <a:lnTo>
                    <a:pt x="173" y="55"/>
                  </a:lnTo>
                  <a:lnTo>
                    <a:pt x="173" y="55"/>
                  </a:lnTo>
                  <a:lnTo>
                    <a:pt x="178" y="53"/>
                  </a:lnTo>
                  <a:lnTo>
                    <a:pt x="182" y="50"/>
                  </a:lnTo>
                  <a:lnTo>
                    <a:pt x="186" y="42"/>
                  </a:lnTo>
                  <a:lnTo>
                    <a:pt x="186" y="42"/>
                  </a:lnTo>
                  <a:lnTo>
                    <a:pt x="188" y="38"/>
                  </a:lnTo>
                  <a:lnTo>
                    <a:pt x="186" y="31"/>
                  </a:lnTo>
                  <a:lnTo>
                    <a:pt x="182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3" y="25"/>
                  </a:lnTo>
                  <a:lnTo>
                    <a:pt x="169" y="23"/>
                  </a:lnTo>
                  <a:lnTo>
                    <a:pt x="169" y="21"/>
                  </a:lnTo>
                  <a:lnTo>
                    <a:pt x="169" y="19"/>
                  </a:lnTo>
                  <a:lnTo>
                    <a:pt x="169" y="19"/>
                  </a:lnTo>
                  <a:lnTo>
                    <a:pt x="169" y="14"/>
                  </a:lnTo>
                  <a:lnTo>
                    <a:pt x="167" y="12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3" y="6"/>
                  </a:lnTo>
                  <a:lnTo>
                    <a:pt x="161" y="6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8" y="6"/>
                  </a:lnTo>
                  <a:lnTo>
                    <a:pt x="144" y="4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3" y="2"/>
                  </a:lnTo>
                  <a:lnTo>
                    <a:pt x="133" y="4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1" y="10"/>
                  </a:lnTo>
                  <a:lnTo>
                    <a:pt x="129" y="10"/>
                  </a:lnTo>
                  <a:lnTo>
                    <a:pt x="125" y="10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2" y="12"/>
                  </a:lnTo>
                  <a:lnTo>
                    <a:pt x="120" y="14"/>
                  </a:lnTo>
                  <a:lnTo>
                    <a:pt x="118" y="12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2" y="10"/>
                  </a:lnTo>
                  <a:lnTo>
                    <a:pt x="110" y="10"/>
                  </a:lnTo>
                  <a:lnTo>
                    <a:pt x="108" y="10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4"/>
                  </a:lnTo>
                  <a:lnTo>
                    <a:pt x="103" y="14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3" y="8"/>
                  </a:lnTo>
                  <a:lnTo>
                    <a:pt x="89" y="10"/>
                  </a:lnTo>
                  <a:lnTo>
                    <a:pt x="84" y="14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21"/>
                  </a:lnTo>
                  <a:lnTo>
                    <a:pt x="82" y="21"/>
                  </a:lnTo>
                  <a:lnTo>
                    <a:pt x="80" y="19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4" y="10"/>
                  </a:lnTo>
                  <a:lnTo>
                    <a:pt x="70" y="12"/>
                  </a:lnTo>
                  <a:lnTo>
                    <a:pt x="70" y="16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23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3" y="33"/>
                  </a:lnTo>
                  <a:lnTo>
                    <a:pt x="50" y="29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42" y="8"/>
                  </a:lnTo>
                  <a:lnTo>
                    <a:pt x="31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7" y="12"/>
                  </a:lnTo>
                  <a:lnTo>
                    <a:pt x="25" y="14"/>
                  </a:lnTo>
                  <a:lnTo>
                    <a:pt x="23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4" y="31"/>
                  </a:lnTo>
                  <a:lnTo>
                    <a:pt x="10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27" y="27"/>
                  </a:lnTo>
                  <a:lnTo>
                    <a:pt x="34" y="29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6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6" y="42"/>
                  </a:lnTo>
                  <a:lnTo>
                    <a:pt x="36" y="44"/>
                  </a:lnTo>
                  <a:lnTo>
                    <a:pt x="31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10" y="46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10" y="50"/>
                  </a:lnTo>
                  <a:lnTo>
                    <a:pt x="19" y="50"/>
                  </a:lnTo>
                  <a:lnTo>
                    <a:pt x="27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7"/>
                  </a:lnTo>
                  <a:lnTo>
                    <a:pt x="34" y="59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4" y="65"/>
                  </a:lnTo>
                  <a:lnTo>
                    <a:pt x="44" y="67"/>
                  </a:lnTo>
                  <a:lnTo>
                    <a:pt x="40" y="69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27" y="74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31" y="80"/>
                  </a:lnTo>
                  <a:lnTo>
                    <a:pt x="36" y="80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7" y="78"/>
                  </a:lnTo>
                  <a:lnTo>
                    <a:pt x="65" y="80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1" y="91"/>
                  </a:lnTo>
                  <a:lnTo>
                    <a:pt x="101" y="89"/>
                  </a:lnTo>
                  <a:lnTo>
                    <a:pt x="108" y="86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6" y="80"/>
                  </a:lnTo>
                  <a:lnTo>
                    <a:pt x="122" y="78"/>
                  </a:lnTo>
                  <a:lnTo>
                    <a:pt x="129" y="78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46" y="69"/>
                  </a:lnTo>
                  <a:lnTo>
                    <a:pt x="152" y="67"/>
                  </a:lnTo>
                  <a:lnTo>
                    <a:pt x="158" y="65"/>
                  </a:lnTo>
                  <a:lnTo>
                    <a:pt x="158" y="6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1F4704AA-6CEB-4281-95ED-48DEC091F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78" y="2077509"/>
              <a:ext cx="83167" cy="96129"/>
            </a:xfrm>
            <a:custGeom>
              <a:avLst/>
              <a:gdLst>
                <a:gd name="T0" fmla="*/ 70 w 77"/>
                <a:gd name="T1" fmla="*/ 28 h 89"/>
                <a:gd name="T2" fmla="*/ 66 w 77"/>
                <a:gd name="T3" fmla="*/ 21 h 89"/>
                <a:gd name="T4" fmla="*/ 57 w 77"/>
                <a:gd name="T5" fmla="*/ 19 h 89"/>
                <a:gd name="T6" fmla="*/ 55 w 77"/>
                <a:gd name="T7" fmla="*/ 26 h 89"/>
                <a:gd name="T8" fmla="*/ 53 w 77"/>
                <a:gd name="T9" fmla="*/ 26 h 89"/>
                <a:gd name="T10" fmla="*/ 45 w 77"/>
                <a:gd name="T11" fmla="*/ 21 h 89"/>
                <a:gd name="T12" fmla="*/ 43 w 77"/>
                <a:gd name="T13" fmla="*/ 21 h 89"/>
                <a:gd name="T14" fmla="*/ 47 w 77"/>
                <a:gd name="T15" fmla="*/ 13 h 89"/>
                <a:gd name="T16" fmla="*/ 51 w 77"/>
                <a:gd name="T17" fmla="*/ 9 h 89"/>
                <a:gd name="T18" fmla="*/ 53 w 77"/>
                <a:gd name="T19" fmla="*/ 2 h 89"/>
                <a:gd name="T20" fmla="*/ 51 w 77"/>
                <a:gd name="T21" fmla="*/ 2 h 89"/>
                <a:gd name="T22" fmla="*/ 38 w 77"/>
                <a:gd name="T23" fmla="*/ 0 h 89"/>
                <a:gd name="T24" fmla="*/ 32 w 77"/>
                <a:gd name="T25" fmla="*/ 4 h 89"/>
                <a:gd name="T26" fmla="*/ 34 w 77"/>
                <a:gd name="T27" fmla="*/ 9 h 89"/>
                <a:gd name="T28" fmla="*/ 38 w 77"/>
                <a:gd name="T29" fmla="*/ 11 h 89"/>
                <a:gd name="T30" fmla="*/ 41 w 77"/>
                <a:gd name="T31" fmla="*/ 13 h 89"/>
                <a:gd name="T32" fmla="*/ 36 w 77"/>
                <a:gd name="T33" fmla="*/ 17 h 89"/>
                <a:gd name="T34" fmla="*/ 26 w 77"/>
                <a:gd name="T35" fmla="*/ 21 h 89"/>
                <a:gd name="T36" fmla="*/ 21 w 77"/>
                <a:gd name="T37" fmla="*/ 21 h 89"/>
                <a:gd name="T38" fmla="*/ 13 w 77"/>
                <a:gd name="T39" fmla="*/ 21 h 89"/>
                <a:gd name="T40" fmla="*/ 7 w 77"/>
                <a:gd name="T41" fmla="*/ 21 h 89"/>
                <a:gd name="T42" fmla="*/ 7 w 77"/>
                <a:gd name="T43" fmla="*/ 23 h 89"/>
                <a:gd name="T44" fmla="*/ 11 w 77"/>
                <a:gd name="T45" fmla="*/ 30 h 89"/>
                <a:gd name="T46" fmla="*/ 9 w 77"/>
                <a:gd name="T47" fmla="*/ 34 h 89"/>
                <a:gd name="T48" fmla="*/ 7 w 77"/>
                <a:gd name="T49" fmla="*/ 38 h 89"/>
                <a:gd name="T50" fmla="*/ 17 w 77"/>
                <a:gd name="T51" fmla="*/ 47 h 89"/>
                <a:gd name="T52" fmla="*/ 19 w 77"/>
                <a:gd name="T53" fmla="*/ 51 h 89"/>
                <a:gd name="T54" fmla="*/ 15 w 77"/>
                <a:gd name="T55" fmla="*/ 57 h 89"/>
                <a:gd name="T56" fmla="*/ 13 w 77"/>
                <a:gd name="T57" fmla="*/ 62 h 89"/>
                <a:gd name="T58" fmla="*/ 9 w 77"/>
                <a:gd name="T59" fmla="*/ 70 h 89"/>
                <a:gd name="T60" fmla="*/ 0 w 77"/>
                <a:gd name="T61" fmla="*/ 74 h 89"/>
                <a:gd name="T62" fmla="*/ 2 w 77"/>
                <a:gd name="T63" fmla="*/ 79 h 89"/>
                <a:gd name="T64" fmla="*/ 11 w 77"/>
                <a:gd name="T65" fmla="*/ 87 h 89"/>
                <a:gd name="T66" fmla="*/ 19 w 77"/>
                <a:gd name="T67" fmla="*/ 89 h 89"/>
                <a:gd name="T68" fmla="*/ 43 w 77"/>
                <a:gd name="T69" fmla="*/ 81 h 89"/>
                <a:gd name="T70" fmla="*/ 49 w 77"/>
                <a:gd name="T71" fmla="*/ 76 h 89"/>
                <a:gd name="T72" fmla="*/ 62 w 77"/>
                <a:gd name="T73" fmla="*/ 72 h 89"/>
                <a:gd name="T74" fmla="*/ 72 w 77"/>
                <a:gd name="T75" fmla="*/ 70 h 89"/>
                <a:gd name="T76" fmla="*/ 74 w 77"/>
                <a:gd name="T77" fmla="*/ 68 h 89"/>
                <a:gd name="T78" fmla="*/ 77 w 77"/>
                <a:gd name="T79" fmla="*/ 51 h 89"/>
                <a:gd name="T80" fmla="*/ 72 w 77"/>
                <a:gd name="T81" fmla="*/ 30 h 89"/>
                <a:gd name="T82" fmla="*/ 70 w 77"/>
                <a:gd name="T83" fmla="*/ 2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" h="89">
                  <a:moveTo>
                    <a:pt x="70" y="28"/>
                  </a:moveTo>
                  <a:lnTo>
                    <a:pt x="70" y="28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2" y="17"/>
                  </a:lnTo>
                  <a:lnTo>
                    <a:pt x="57" y="19"/>
                  </a:lnTo>
                  <a:lnTo>
                    <a:pt x="55" y="21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3" y="26"/>
                  </a:lnTo>
                  <a:lnTo>
                    <a:pt x="51" y="26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3" y="17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51" y="9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5"/>
                  </a:lnTo>
                  <a:lnTo>
                    <a:pt x="36" y="17"/>
                  </a:lnTo>
                  <a:lnTo>
                    <a:pt x="32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9" y="28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9" y="51"/>
                  </a:lnTo>
                  <a:lnTo>
                    <a:pt x="17" y="55"/>
                  </a:lnTo>
                  <a:lnTo>
                    <a:pt x="15" y="57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1" y="66"/>
                  </a:lnTo>
                  <a:lnTo>
                    <a:pt x="9" y="70"/>
                  </a:lnTo>
                  <a:lnTo>
                    <a:pt x="5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79"/>
                  </a:lnTo>
                  <a:lnTo>
                    <a:pt x="7" y="83"/>
                  </a:lnTo>
                  <a:lnTo>
                    <a:pt x="11" y="8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34" y="85"/>
                  </a:lnTo>
                  <a:lnTo>
                    <a:pt x="43" y="81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5" y="72"/>
                  </a:lnTo>
                  <a:lnTo>
                    <a:pt x="62" y="72"/>
                  </a:lnTo>
                  <a:lnTo>
                    <a:pt x="66" y="72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68"/>
                  </a:lnTo>
                  <a:lnTo>
                    <a:pt x="74" y="64"/>
                  </a:lnTo>
                  <a:lnTo>
                    <a:pt x="77" y="51"/>
                  </a:lnTo>
                  <a:lnTo>
                    <a:pt x="74" y="38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0" y="28"/>
                  </a:lnTo>
                  <a:lnTo>
                    <a:pt x="70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BFCFCA00-C41A-4420-8974-7C810EB41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5822" y="1919814"/>
              <a:ext cx="189016" cy="292707"/>
            </a:xfrm>
            <a:custGeom>
              <a:avLst/>
              <a:gdLst>
                <a:gd name="T0" fmla="*/ 14 w 175"/>
                <a:gd name="T1" fmla="*/ 146 h 271"/>
                <a:gd name="T2" fmla="*/ 0 w 175"/>
                <a:gd name="T3" fmla="*/ 163 h 271"/>
                <a:gd name="T4" fmla="*/ 12 w 175"/>
                <a:gd name="T5" fmla="*/ 172 h 271"/>
                <a:gd name="T6" fmla="*/ 23 w 175"/>
                <a:gd name="T7" fmla="*/ 167 h 271"/>
                <a:gd name="T8" fmla="*/ 42 w 175"/>
                <a:gd name="T9" fmla="*/ 165 h 271"/>
                <a:gd name="T10" fmla="*/ 175 w 175"/>
                <a:gd name="T11" fmla="*/ 210 h 271"/>
                <a:gd name="T12" fmla="*/ 156 w 175"/>
                <a:gd name="T13" fmla="*/ 201 h 271"/>
                <a:gd name="T14" fmla="*/ 148 w 175"/>
                <a:gd name="T15" fmla="*/ 197 h 271"/>
                <a:gd name="T16" fmla="*/ 142 w 175"/>
                <a:gd name="T17" fmla="*/ 180 h 271"/>
                <a:gd name="T18" fmla="*/ 129 w 175"/>
                <a:gd name="T19" fmla="*/ 159 h 271"/>
                <a:gd name="T20" fmla="*/ 112 w 175"/>
                <a:gd name="T21" fmla="*/ 131 h 271"/>
                <a:gd name="T22" fmla="*/ 89 w 175"/>
                <a:gd name="T23" fmla="*/ 125 h 271"/>
                <a:gd name="T24" fmla="*/ 95 w 175"/>
                <a:gd name="T25" fmla="*/ 114 h 271"/>
                <a:gd name="T26" fmla="*/ 106 w 175"/>
                <a:gd name="T27" fmla="*/ 80 h 271"/>
                <a:gd name="T28" fmla="*/ 70 w 175"/>
                <a:gd name="T29" fmla="*/ 80 h 271"/>
                <a:gd name="T30" fmla="*/ 84 w 175"/>
                <a:gd name="T31" fmla="*/ 59 h 271"/>
                <a:gd name="T32" fmla="*/ 86 w 175"/>
                <a:gd name="T33" fmla="*/ 49 h 271"/>
                <a:gd name="T34" fmla="*/ 72 w 175"/>
                <a:gd name="T35" fmla="*/ 59 h 271"/>
                <a:gd name="T36" fmla="*/ 48 w 175"/>
                <a:gd name="T37" fmla="*/ 72 h 271"/>
                <a:gd name="T38" fmla="*/ 40 w 175"/>
                <a:gd name="T39" fmla="*/ 85 h 271"/>
                <a:gd name="T40" fmla="*/ 31 w 175"/>
                <a:gd name="T41" fmla="*/ 85 h 271"/>
                <a:gd name="T42" fmla="*/ 27 w 175"/>
                <a:gd name="T43" fmla="*/ 91 h 271"/>
                <a:gd name="T44" fmla="*/ 34 w 175"/>
                <a:gd name="T45" fmla="*/ 104 h 271"/>
                <a:gd name="T46" fmla="*/ 40 w 175"/>
                <a:gd name="T47" fmla="*/ 119 h 271"/>
                <a:gd name="T48" fmla="*/ 25 w 175"/>
                <a:gd name="T49" fmla="*/ 129 h 271"/>
                <a:gd name="T50" fmla="*/ 40 w 175"/>
                <a:gd name="T51" fmla="*/ 127 h 271"/>
                <a:gd name="T52" fmla="*/ 50 w 175"/>
                <a:gd name="T53" fmla="*/ 133 h 271"/>
                <a:gd name="T54" fmla="*/ 57 w 175"/>
                <a:gd name="T55" fmla="*/ 127 h 271"/>
                <a:gd name="T56" fmla="*/ 53 w 175"/>
                <a:gd name="T57" fmla="*/ 148 h 271"/>
                <a:gd name="T58" fmla="*/ 76 w 175"/>
                <a:gd name="T59" fmla="*/ 150 h 271"/>
                <a:gd name="T60" fmla="*/ 82 w 175"/>
                <a:gd name="T61" fmla="*/ 155 h 271"/>
                <a:gd name="T62" fmla="*/ 91 w 175"/>
                <a:gd name="T63" fmla="*/ 169 h 271"/>
                <a:gd name="T64" fmla="*/ 89 w 175"/>
                <a:gd name="T65" fmla="*/ 188 h 271"/>
                <a:gd name="T66" fmla="*/ 70 w 175"/>
                <a:gd name="T67" fmla="*/ 191 h 271"/>
                <a:gd name="T68" fmla="*/ 63 w 175"/>
                <a:gd name="T69" fmla="*/ 195 h 271"/>
                <a:gd name="T70" fmla="*/ 63 w 175"/>
                <a:gd name="T71" fmla="*/ 208 h 271"/>
                <a:gd name="T72" fmla="*/ 53 w 175"/>
                <a:gd name="T73" fmla="*/ 222 h 271"/>
                <a:gd name="T74" fmla="*/ 59 w 175"/>
                <a:gd name="T75" fmla="*/ 231 h 271"/>
                <a:gd name="T76" fmla="*/ 70 w 175"/>
                <a:gd name="T77" fmla="*/ 233 h 271"/>
                <a:gd name="T78" fmla="*/ 93 w 175"/>
                <a:gd name="T79" fmla="*/ 233 h 271"/>
                <a:gd name="T80" fmla="*/ 74 w 175"/>
                <a:gd name="T81" fmla="*/ 241 h 271"/>
                <a:gd name="T82" fmla="*/ 48 w 175"/>
                <a:gd name="T83" fmla="*/ 271 h 271"/>
                <a:gd name="T84" fmla="*/ 61 w 175"/>
                <a:gd name="T85" fmla="*/ 263 h 271"/>
                <a:gd name="T86" fmla="*/ 78 w 175"/>
                <a:gd name="T87" fmla="*/ 261 h 271"/>
                <a:gd name="T88" fmla="*/ 95 w 175"/>
                <a:gd name="T89" fmla="*/ 256 h 271"/>
                <a:gd name="T90" fmla="*/ 116 w 175"/>
                <a:gd name="T91" fmla="*/ 252 h 271"/>
                <a:gd name="T92" fmla="*/ 144 w 175"/>
                <a:gd name="T93" fmla="*/ 252 h 271"/>
                <a:gd name="T94" fmla="*/ 167 w 175"/>
                <a:gd name="T95" fmla="*/ 237 h 271"/>
                <a:gd name="T96" fmla="*/ 161 w 175"/>
                <a:gd name="T97" fmla="*/ 227 h 271"/>
                <a:gd name="T98" fmla="*/ 17 w 175"/>
                <a:gd name="T99" fmla="*/ 78 h 271"/>
                <a:gd name="T100" fmla="*/ 29 w 175"/>
                <a:gd name="T101" fmla="*/ 61 h 271"/>
                <a:gd name="T102" fmla="*/ 17 w 175"/>
                <a:gd name="T103" fmla="*/ 78 h 271"/>
                <a:gd name="T104" fmla="*/ 125 w 175"/>
                <a:gd name="T105" fmla="*/ 2 h 271"/>
                <a:gd name="T106" fmla="*/ 118 w 175"/>
                <a:gd name="T107" fmla="*/ 1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271">
                  <a:moveTo>
                    <a:pt x="31" y="144"/>
                  </a:moveTo>
                  <a:lnTo>
                    <a:pt x="31" y="144"/>
                  </a:lnTo>
                  <a:lnTo>
                    <a:pt x="29" y="142"/>
                  </a:lnTo>
                  <a:lnTo>
                    <a:pt x="27" y="142"/>
                  </a:lnTo>
                  <a:lnTo>
                    <a:pt x="21" y="144"/>
                  </a:lnTo>
                  <a:lnTo>
                    <a:pt x="14" y="146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8" y="155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0" y="163"/>
                  </a:lnTo>
                  <a:lnTo>
                    <a:pt x="0" y="167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8" y="172"/>
                  </a:lnTo>
                  <a:lnTo>
                    <a:pt x="10" y="172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67"/>
                  </a:lnTo>
                  <a:lnTo>
                    <a:pt x="14" y="165"/>
                  </a:lnTo>
                  <a:lnTo>
                    <a:pt x="19" y="163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29" y="172"/>
                  </a:lnTo>
                  <a:lnTo>
                    <a:pt x="34" y="169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44" y="161"/>
                  </a:lnTo>
                  <a:lnTo>
                    <a:pt x="42" y="155"/>
                  </a:lnTo>
                  <a:lnTo>
                    <a:pt x="31" y="144"/>
                  </a:lnTo>
                  <a:lnTo>
                    <a:pt x="31" y="144"/>
                  </a:lnTo>
                  <a:close/>
                  <a:moveTo>
                    <a:pt x="175" y="210"/>
                  </a:moveTo>
                  <a:lnTo>
                    <a:pt x="175" y="210"/>
                  </a:lnTo>
                  <a:lnTo>
                    <a:pt x="175" y="208"/>
                  </a:lnTo>
                  <a:lnTo>
                    <a:pt x="173" y="203"/>
                  </a:lnTo>
                  <a:lnTo>
                    <a:pt x="167" y="201"/>
                  </a:lnTo>
                  <a:lnTo>
                    <a:pt x="161" y="199"/>
                  </a:lnTo>
                  <a:lnTo>
                    <a:pt x="156" y="201"/>
                  </a:lnTo>
                  <a:lnTo>
                    <a:pt x="156" y="201"/>
                  </a:lnTo>
                  <a:lnTo>
                    <a:pt x="156" y="203"/>
                  </a:lnTo>
                  <a:lnTo>
                    <a:pt x="154" y="203"/>
                  </a:lnTo>
                  <a:lnTo>
                    <a:pt x="150" y="201"/>
                  </a:lnTo>
                  <a:lnTo>
                    <a:pt x="148" y="199"/>
                  </a:lnTo>
                  <a:lnTo>
                    <a:pt x="148" y="199"/>
                  </a:lnTo>
                  <a:lnTo>
                    <a:pt x="148" y="197"/>
                  </a:lnTo>
                  <a:lnTo>
                    <a:pt x="148" y="193"/>
                  </a:lnTo>
                  <a:lnTo>
                    <a:pt x="150" y="191"/>
                  </a:lnTo>
                  <a:lnTo>
                    <a:pt x="148" y="191"/>
                  </a:lnTo>
                  <a:lnTo>
                    <a:pt x="148" y="191"/>
                  </a:lnTo>
                  <a:lnTo>
                    <a:pt x="144" y="186"/>
                  </a:lnTo>
                  <a:lnTo>
                    <a:pt x="142" y="180"/>
                  </a:lnTo>
                  <a:lnTo>
                    <a:pt x="142" y="180"/>
                  </a:lnTo>
                  <a:lnTo>
                    <a:pt x="142" y="176"/>
                  </a:lnTo>
                  <a:lnTo>
                    <a:pt x="139" y="169"/>
                  </a:lnTo>
                  <a:lnTo>
                    <a:pt x="135" y="163"/>
                  </a:lnTo>
                  <a:lnTo>
                    <a:pt x="129" y="159"/>
                  </a:lnTo>
                  <a:lnTo>
                    <a:pt x="129" y="159"/>
                  </a:lnTo>
                  <a:lnTo>
                    <a:pt x="125" y="155"/>
                  </a:lnTo>
                  <a:lnTo>
                    <a:pt x="120" y="148"/>
                  </a:lnTo>
                  <a:lnTo>
                    <a:pt x="118" y="138"/>
                  </a:lnTo>
                  <a:lnTo>
                    <a:pt x="118" y="138"/>
                  </a:lnTo>
                  <a:lnTo>
                    <a:pt x="116" y="133"/>
                  </a:lnTo>
                  <a:lnTo>
                    <a:pt x="112" y="131"/>
                  </a:lnTo>
                  <a:lnTo>
                    <a:pt x="110" y="131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01" y="125"/>
                  </a:lnTo>
                  <a:lnTo>
                    <a:pt x="97" y="125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1"/>
                  </a:lnTo>
                  <a:lnTo>
                    <a:pt x="91" y="116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6" y="97"/>
                  </a:lnTo>
                  <a:lnTo>
                    <a:pt x="110" y="83"/>
                  </a:lnTo>
                  <a:lnTo>
                    <a:pt x="110" y="83"/>
                  </a:lnTo>
                  <a:lnTo>
                    <a:pt x="108" y="80"/>
                  </a:lnTo>
                  <a:lnTo>
                    <a:pt x="106" y="80"/>
                  </a:lnTo>
                  <a:lnTo>
                    <a:pt x="95" y="78"/>
                  </a:lnTo>
                  <a:lnTo>
                    <a:pt x="84" y="78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0" y="80"/>
                  </a:lnTo>
                  <a:lnTo>
                    <a:pt x="70" y="76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8" y="68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4" y="57"/>
                  </a:lnTo>
                  <a:lnTo>
                    <a:pt x="86" y="55"/>
                  </a:lnTo>
                  <a:lnTo>
                    <a:pt x="89" y="53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4" y="49"/>
                  </a:lnTo>
                  <a:lnTo>
                    <a:pt x="82" y="51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6" y="57"/>
                  </a:lnTo>
                  <a:lnTo>
                    <a:pt x="72" y="59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5" y="57"/>
                  </a:lnTo>
                  <a:lnTo>
                    <a:pt x="50" y="61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6" y="76"/>
                  </a:lnTo>
                  <a:lnTo>
                    <a:pt x="44" y="78"/>
                  </a:lnTo>
                  <a:lnTo>
                    <a:pt x="40" y="80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7"/>
                  </a:lnTo>
                  <a:lnTo>
                    <a:pt x="40" y="89"/>
                  </a:lnTo>
                  <a:lnTo>
                    <a:pt x="38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1" y="85"/>
                  </a:lnTo>
                  <a:lnTo>
                    <a:pt x="29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27" y="91"/>
                  </a:lnTo>
                  <a:lnTo>
                    <a:pt x="31" y="95"/>
                  </a:lnTo>
                  <a:lnTo>
                    <a:pt x="38" y="95"/>
                  </a:lnTo>
                  <a:lnTo>
                    <a:pt x="38" y="95"/>
                  </a:lnTo>
                  <a:lnTo>
                    <a:pt x="40" y="97"/>
                  </a:lnTo>
                  <a:lnTo>
                    <a:pt x="38" y="99"/>
                  </a:lnTo>
                  <a:lnTo>
                    <a:pt x="34" y="104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1" y="112"/>
                  </a:lnTo>
                  <a:lnTo>
                    <a:pt x="36" y="114"/>
                  </a:lnTo>
                  <a:lnTo>
                    <a:pt x="40" y="116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38" y="121"/>
                  </a:lnTo>
                  <a:lnTo>
                    <a:pt x="34" y="125"/>
                  </a:lnTo>
                  <a:lnTo>
                    <a:pt x="29" y="127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7" y="131"/>
                  </a:lnTo>
                  <a:lnTo>
                    <a:pt x="31" y="129"/>
                  </a:lnTo>
                  <a:lnTo>
                    <a:pt x="38" y="125"/>
                  </a:lnTo>
                  <a:lnTo>
                    <a:pt x="38" y="125"/>
                  </a:lnTo>
                  <a:lnTo>
                    <a:pt x="40" y="125"/>
                  </a:lnTo>
                  <a:lnTo>
                    <a:pt x="40" y="127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4" y="135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50" y="133"/>
                  </a:lnTo>
                  <a:lnTo>
                    <a:pt x="53" y="127"/>
                  </a:lnTo>
                  <a:lnTo>
                    <a:pt x="55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7" y="140"/>
                  </a:lnTo>
                  <a:lnTo>
                    <a:pt x="55" y="144"/>
                  </a:lnTo>
                  <a:lnTo>
                    <a:pt x="53" y="148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5" y="155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80" y="148"/>
                  </a:lnTo>
                  <a:lnTo>
                    <a:pt x="82" y="148"/>
                  </a:lnTo>
                  <a:lnTo>
                    <a:pt x="84" y="150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80" y="159"/>
                  </a:lnTo>
                  <a:lnTo>
                    <a:pt x="80" y="161"/>
                  </a:lnTo>
                  <a:lnTo>
                    <a:pt x="82" y="165"/>
                  </a:lnTo>
                  <a:lnTo>
                    <a:pt x="84" y="165"/>
                  </a:lnTo>
                  <a:lnTo>
                    <a:pt x="84" y="165"/>
                  </a:lnTo>
                  <a:lnTo>
                    <a:pt x="91" y="169"/>
                  </a:lnTo>
                  <a:lnTo>
                    <a:pt x="91" y="169"/>
                  </a:lnTo>
                  <a:lnTo>
                    <a:pt x="89" y="174"/>
                  </a:lnTo>
                  <a:lnTo>
                    <a:pt x="89" y="174"/>
                  </a:lnTo>
                  <a:lnTo>
                    <a:pt x="89" y="176"/>
                  </a:lnTo>
                  <a:lnTo>
                    <a:pt x="89" y="180"/>
                  </a:lnTo>
                  <a:lnTo>
                    <a:pt x="89" y="188"/>
                  </a:lnTo>
                  <a:lnTo>
                    <a:pt x="89" y="188"/>
                  </a:lnTo>
                  <a:lnTo>
                    <a:pt x="84" y="191"/>
                  </a:lnTo>
                  <a:lnTo>
                    <a:pt x="78" y="193"/>
                  </a:lnTo>
                  <a:lnTo>
                    <a:pt x="72" y="191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67" y="188"/>
                  </a:lnTo>
                  <a:lnTo>
                    <a:pt x="65" y="188"/>
                  </a:lnTo>
                  <a:lnTo>
                    <a:pt x="63" y="191"/>
                  </a:lnTo>
                  <a:lnTo>
                    <a:pt x="63" y="193"/>
                  </a:lnTo>
                  <a:lnTo>
                    <a:pt x="63" y="193"/>
                  </a:lnTo>
                  <a:lnTo>
                    <a:pt x="63" y="195"/>
                  </a:lnTo>
                  <a:lnTo>
                    <a:pt x="61" y="199"/>
                  </a:lnTo>
                  <a:lnTo>
                    <a:pt x="59" y="201"/>
                  </a:lnTo>
                  <a:lnTo>
                    <a:pt x="59" y="203"/>
                  </a:lnTo>
                  <a:lnTo>
                    <a:pt x="59" y="203"/>
                  </a:lnTo>
                  <a:lnTo>
                    <a:pt x="61" y="205"/>
                  </a:lnTo>
                  <a:lnTo>
                    <a:pt x="63" y="208"/>
                  </a:lnTo>
                  <a:lnTo>
                    <a:pt x="67" y="208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67" y="214"/>
                  </a:lnTo>
                  <a:lnTo>
                    <a:pt x="65" y="216"/>
                  </a:lnTo>
                  <a:lnTo>
                    <a:pt x="53" y="222"/>
                  </a:lnTo>
                  <a:lnTo>
                    <a:pt x="53" y="222"/>
                  </a:lnTo>
                  <a:lnTo>
                    <a:pt x="48" y="225"/>
                  </a:lnTo>
                  <a:lnTo>
                    <a:pt x="48" y="225"/>
                  </a:lnTo>
                  <a:lnTo>
                    <a:pt x="50" y="229"/>
                  </a:lnTo>
                  <a:lnTo>
                    <a:pt x="55" y="231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61" y="229"/>
                  </a:lnTo>
                  <a:lnTo>
                    <a:pt x="63" y="231"/>
                  </a:lnTo>
                  <a:lnTo>
                    <a:pt x="65" y="231"/>
                  </a:lnTo>
                  <a:lnTo>
                    <a:pt x="70" y="233"/>
                  </a:lnTo>
                  <a:lnTo>
                    <a:pt x="70" y="233"/>
                  </a:lnTo>
                  <a:lnTo>
                    <a:pt x="74" y="233"/>
                  </a:lnTo>
                  <a:lnTo>
                    <a:pt x="78" y="235"/>
                  </a:lnTo>
                  <a:lnTo>
                    <a:pt x="82" y="235"/>
                  </a:lnTo>
                  <a:lnTo>
                    <a:pt x="89" y="235"/>
                  </a:lnTo>
                  <a:lnTo>
                    <a:pt x="89" y="235"/>
                  </a:lnTo>
                  <a:lnTo>
                    <a:pt x="93" y="233"/>
                  </a:lnTo>
                  <a:lnTo>
                    <a:pt x="95" y="235"/>
                  </a:lnTo>
                  <a:lnTo>
                    <a:pt x="91" y="239"/>
                  </a:lnTo>
                  <a:lnTo>
                    <a:pt x="91" y="239"/>
                  </a:lnTo>
                  <a:lnTo>
                    <a:pt x="84" y="241"/>
                  </a:lnTo>
                  <a:lnTo>
                    <a:pt x="80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55" y="256"/>
                  </a:lnTo>
                  <a:lnTo>
                    <a:pt x="48" y="265"/>
                  </a:lnTo>
                  <a:lnTo>
                    <a:pt x="46" y="267"/>
                  </a:lnTo>
                  <a:lnTo>
                    <a:pt x="48" y="271"/>
                  </a:lnTo>
                  <a:lnTo>
                    <a:pt x="48" y="271"/>
                  </a:lnTo>
                  <a:lnTo>
                    <a:pt x="48" y="271"/>
                  </a:lnTo>
                  <a:lnTo>
                    <a:pt x="53" y="269"/>
                  </a:lnTo>
                  <a:lnTo>
                    <a:pt x="55" y="265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5" y="263"/>
                  </a:lnTo>
                  <a:lnTo>
                    <a:pt x="67" y="263"/>
                  </a:lnTo>
                  <a:lnTo>
                    <a:pt x="74" y="265"/>
                  </a:lnTo>
                  <a:lnTo>
                    <a:pt x="74" y="265"/>
                  </a:lnTo>
                  <a:lnTo>
                    <a:pt x="76" y="265"/>
                  </a:lnTo>
                  <a:lnTo>
                    <a:pt x="78" y="261"/>
                  </a:lnTo>
                  <a:lnTo>
                    <a:pt x="80" y="258"/>
                  </a:lnTo>
                  <a:lnTo>
                    <a:pt x="82" y="258"/>
                  </a:lnTo>
                  <a:lnTo>
                    <a:pt x="82" y="258"/>
                  </a:lnTo>
                  <a:lnTo>
                    <a:pt x="86" y="256"/>
                  </a:lnTo>
                  <a:lnTo>
                    <a:pt x="91" y="256"/>
                  </a:lnTo>
                  <a:lnTo>
                    <a:pt x="95" y="256"/>
                  </a:lnTo>
                  <a:lnTo>
                    <a:pt x="95" y="256"/>
                  </a:lnTo>
                  <a:lnTo>
                    <a:pt x="103" y="254"/>
                  </a:lnTo>
                  <a:lnTo>
                    <a:pt x="108" y="252"/>
                  </a:lnTo>
                  <a:lnTo>
                    <a:pt x="108" y="252"/>
                  </a:lnTo>
                  <a:lnTo>
                    <a:pt x="112" y="252"/>
                  </a:lnTo>
                  <a:lnTo>
                    <a:pt x="116" y="252"/>
                  </a:lnTo>
                  <a:lnTo>
                    <a:pt x="120" y="254"/>
                  </a:lnTo>
                  <a:lnTo>
                    <a:pt x="122" y="254"/>
                  </a:lnTo>
                  <a:lnTo>
                    <a:pt x="122" y="254"/>
                  </a:lnTo>
                  <a:lnTo>
                    <a:pt x="131" y="252"/>
                  </a:lnTo>
                  <a:lnTo>
                    <a:pt x="144" y="252"/>
                  </a:lnTo>
                  <a:lnTo>
                    <a:pt x="144" y="252"/>
                  </a:lnTo>
                  <a:lnTo>
                    <a:pt x="148" y="250"/>
                  </a:lnTo>
                  <a:lnTo>
                    <a:pt x="156" y="248"/>
                  </a:lnTo>
                  <a:lnTo>
                    <a:pt x="167" y="241"/>
                  </a:lnTo>
                  <a:lnTo>
                    <a:pt x="167" y="241"/>
                  </a:lnTo>
                  <a:lnTo>
                    <a:pt x="169" y="239"/>
                  </a:lnTo>
                  <a:lnTo>
                    <a:pt x="167" y="237"/>
                  </a:lnTo>
                  <a:lnTo>
                    <a:pt x="161" y="237"/>
                  </a:lnTo>
                  <a:lnTo>
                    <a:pt x="161" y="237"/>
                  </a:lnTo>
                  <a:lnTo>
                    <a:pt x="156" y="237"/>
                  </a:lnTo>
                  <a:lnTo>
                    <a:pt x="156" y="235"/>
                  </a:lnTo>
                  <a:lnTo>
                    <a:pt x="158" y="231"/>
                  </a:lnTo>
                  <a:lnTo>
                    <a:pt x="161" y="227"/>
                  </a:lnTo>
                  <a:lnTo>
                    <a:pt x="161" y="227"/>
                  </a:lnTo>
                  <a:lnTo>
                    <a:pt x="171" y="220"/>
                  </a:lnTo>
                  <a:lnTo>
                    <a:pt x="173" y="214"/>
                  </a:lnTo>
                  <a:lnTo>
                    <a:pt x="175" y="210"/>
                  </a:lnTo>
                  <a:lnTo>
                    <a:pt x="175" y="210"/>
                  </a:lnTo>
                  <a:close/>
                  <a:moveTo>
                    <a:pt x="17" y="78"/>
                  </a:moveTo>
                  <a:lnTo>
                    <a:pt x="17" y="78"/>
                  </a:lnTo>
                  <a:lnTo>
                    <a:pt x="23" y="76"/>
                  </a:lnTo>
                  <a:lnTo>
                    <a:pt x="27" y="70"/>
                  </a:lnTo>
                  <a:lnTo>
                    <a:pt x="29" y="66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7" y="61"/>
                  </a:lnTo>
                  <a:lnTo>
                    <a:pt x="25" y="63"/>
                  </a:lnTo>
                  <a:lnTo>
                    <a:pt x="21" y="68"/>
                  </a:lnTo>
                  <a:lnTo>
                    <a:pt x="17" y="74"/>
                  </a:lnTo>
                  <a:lnTo>
                    <a:pt x="17" y="76"/>
                  </a:lnTo>
                  <a:lnTo>
                    <a:pt x="17" y="78"/>
                  </a:lnTo>
                  <a:lnTo>
                    <a:pt x="17" y="78"/>
                  </a:lnTo>
                  <a:close/>
                  <a:moveTo>
                    <a:pt x="120" y="19"/>
                  </a:moveTo>
                  <a:lnTo>
                    <a:pt x="120" y="19"/>
                  </a:lnTo>
                  <a:lnTo>
                    <a:pt x="122" y="15"/>
                  </a:lnTo>
                  <a:lnTo>
                    <a:pt x="125" y="8"/>
                  </a:lnTo>
                  <a:lnTo>
                    <a:pt x="125" y="2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0" y="2"/>
                  </a:lnTo>
                  <a:lnTo>
                    <a:pt x="118" y="4"/>
                  </a:lnTo>
                  <a:lnTo>
                    <a:pt x="118" y="10"/>
                  </a:lnTo>
                  <a:lnTo>
                    <a:pt x="118" y="19"/>
                  </a:lnTo>
                  <a:lnTo>
                    <a:pt x="120" y="19"/>
                  </a:lnTo>
                  <a:lnTo>
                    <a:pt x="120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3DE52A4F-5D40-414A-B907-A5E1245529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5822" y="1919814"/>
              <a:ext cx="189016" cy="292707"/>
            </a:xfrm>
            <a:custGeom>
              <a:avLst/>
              <a:gdLst>
                <a:gd name="T0" fmla="*/ 14 w 175"/>
                <a:gd name="T1" fmla="*/ 146 h 271"/>
                <a:gd name="T2" fmla="*/ 0 w 175"/>
                <a:gd name="T3" fmla="*/ 163 h 271"/>
                <a:gd name="T4" fmla="*/ 12 w 175"/>
                <a:gd name="T5" fmla="*/ 172 h 271"/>
                <a:gd name="T6" fmla="*/ 23 w 175"/>
                <a:gd name="T7" fmla="*/ 167 h 271"/>
                <a:gd name="T8" fmla="*/ 42 w 175"/>
                <a:gd name="T9" fmla="*/ 165 h 271"/>
                <a:gd name="T10" fmla="*/ 175 w 175"/>
                <a:gd name="T11" fmla="*/ 210 h 271"/>
                <a:gd name="T12" fmla="*/ 156 w 175"/>
                <a:gd name="T13" fmla="*/ 201 h 271"/>
                <a:gd name="T14" fmla="*/ 148 w 175"/>
                <a:gd name="T15" fmla="*/ 197 h 271"/>
                <a:gd name="T16" fmla="*/ 142 w 175"/>
                <a:gd name="T17" fmla="*/ 180 h 271"/>
                <a:gd name="T18" fmla="*/ 129 w 175"/>
                <a:gd name="T19" fmla="*/ 159 h 271"/>
                <a:gd name="T20" fmla="*/ 112 w 175"/>
                <a:gd name="T21" fmla="*/ 131 h 271"/>
                <a:gd name="T22" fmla="*/ 89 w 175"/>
                <a:gd name="T23" fmla="*/ 125 h 271"/>
                <a:gd name="T24" fmla="*/ 95 w 175"/>
                <a:gd name="T25" fmla="*/ 114 h 271"/>
                <a:gd name="T26" fmla="*/ 106 w 175"/>
                <a:gd name="T27" fmla="*/ 80 h 271"/>
                <a:gd name="T28" fmla="*/ 70 w 175"/>
                <a:gd name="T29" fmla="*/ 80 h 271"/>
                <a:gd name="T30" fmla="*/ 84 w 175"/>
                <a:gd name="T31" fmla="*/ 59 h 271"/>
                <a:gd name="T32" fmla="*/ 86 w 175"/>
                <a:gd name="T33" fmla="*/ 49 h 271"/>
                <a:gd name="T34" fmla="*/ 72 w 175"/>
                <a:gd name="T35" fmla="*/ 59 h 271"/>
                <a:gd name="T36" fmla="*/ 48 w 175"/>
                <a:gd name="T37" fmla="*/ 72 h 271"/>
                <a:gd name="T38" fmla="*/ 40 w 175"/>
                <a:gd name="T39" fmla="*/ 85 h 271"/>
                <a:gd name="T40" fmla="*/ 31 w 175"/>
                <a:gd name="T41" fmla="*/ 85 h 271"/>
                <a:gd name="T42" fmla="*/ 27 w 175"/>
                <a:gd name="T43" fmla="*/ 91 h 271"/>
                <a:gd name="T44" fmla="*/ 34 w 175"/>
                <a:gd name="T45" fmla="*/ 104 h 271"/>
                <a:gd name="T46" fmla="*/ 40 w 175"/>
                <a:gd name="T47" fmla="*/ 119 h 271"/>
                <a:gd name="T48" fmla="*/ 25 w 175"/>
                <a:gd name="T49" fmla="*/ 129 h 271"/>
                <a:gd name="T50" fmla="*/ 40 w 175"/>
                <a:gd name="T51" fmla="*/ 127 h 271"/>
                <a:gd name="T52" fmla="*/ 50 w 175"/>
                <a:gd name="T53" fmla="*/ 133 h 271"/>
                <a:gd name="T54" fmla="*/ 57 w 175"/>
                <a:gd name="T55" fmla="*/ 127 h 271"/>
                <a:gd name="T56" fmla="*/ 53 w 175"/>
                <a:gd name="T57" fmla="*/ 148 h 271"/>
                <a:gd name="T58" fmla="*/ 76 w 175"/>
                <a:gd name="T59" fmla="*/ 150 h 271"/>
                <a:gd name="T60" fmla="*/ 82 w 175"/>
                <a:gd name="T61" fmla="*/ 155 h 271"/>
                <a:gd name="T62" fmla="*/ 91 w 175"/>
                <a:gd name="T63" fmla="*/ 169 h 271"/>
                <a:gd name="T64" fmla="*/ 89 w 175"/>
                <a:gd name="T65" fmla="*/ 188 h 271"/>
                <a:gd name="T66" fmla="*/ 70 w 175"/>
                <a:gd name="T67" fmla="*/ 191 h 271"/>
                <a:gd name="T68" fmla="*/ 63 w 175"/>
                <a:gd name="T69" fmla="*/ 195 h 271"/>
                <a:gd name="T70" fmla="*/ 63 w 175"/>
                <a:gd name="T71" fmla="*/ 208 h 271"/>
                <a:gd name="T72" fmla="*/ 53 w 175"/>
                <a:gd name="T73" fmla="*/ 222 h 271"/>
                <a:gd name="T74" fmla="*/ 59 w 175"/>
                <a:gd name="T75" fmla="*/ 231 h 271"/>
                <a:gd name="T76" fmla="*/ 70 w 175"/>
                <a:gd name="T77" fmla="*/ 233 h 271"/>
                <a:gd name="T78" fmla="*/ 93 w 175"/>
                <a:gd name="T79" fmla="*/ 233 h 271"/>
                <a:gd name="T80" fmla="*/ 74 w 175"/>
                <a:gd name="T81" fmla="*/ 241 h 271"/>
                <a:gd name="T82" fmla="*/ 48 w 175"/>
                <a:gd name="T83" fmla="*/ 271 h 271"/>
                <a:gd name="T84" fmla="*/ 61 w 175"/>
                <a:gd name="T85" fmla="*/ 263 h 271"/>
                <a:gd name="T86" fmla="*/ 78 w 175"/>
                <a:gd name="T87" fmla="*/ 261 h 271"/>
                <a:gd name="T88" fmla="*/ 95 w 175"/>
                <a:gd name="T89" fmla="*/ 256 h 271"/>
                <a:gd name="T90" fmla="*/ 116 w 175"/>
                <a:gd name="T91" fmla="*/ 252 h 271"/>
                <a:gd name="T92" fmla="*/ 144 w 175"/>
                <a:gd name="T93" fmla="*/ 252 h 271"/>
                <a:gd name="T94" fmla="*/ 167 w 175"/>
                <a:gd name="T95" fmla="*/ 237 h 271"/>
                <a:gd name="T96" fmla="*/ 161 w 175"/>
                <a:gd name="T97" fmla="*/ 227 h 271"/>
                <a:gd name="T98" fmla="*/ 17 w 175"/>
                <a:gd name="T99" fmla="*/ 78 h 271"/>
                <a:gd name="T100" fmla="*/ 29 w 175"/>
                <a:gd name="T101" fmla="*/ 61 h 271"/>
                <a:gd name="T102" fmla="*/ 17 w 175"/>
                <a:gd name="T103" fmla="*/ 78 h 271"/>
                <a:gd name="T104" fmla="*/ 125 w 175"/>
                <a:gd name="T105" fmla="*/ 2 h 271"/>
                <a:gd name="T106" fmla="*/ 118 w 175"/>
                <a:gd name="T107" fmla="*/ 1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271">
                  <a:moveTo>
                    <a:pt x="31" y="144"/>
                  </a:moveTo>
                  <a:lnTo>
                    <a:pt x="31" y="144"/>
                  </a:lnTo>
                  <a:lnTo>
                    <a:pt x="29" y="142"/>
                  </a:lnTo>
                  <a:lnTo>
                    <a:pt x="27" y="142"/>
                  </a:lnTo>
                  <a:lnTo>
                    <a:pt x="21" y="144"/>
                  </a:lnTo>
                  <a:lnTo>
                    <a:pt x="14" y="146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8" y="155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0" y="163"/>
                  </a:lnTo>
                  <a:lnTo>
                    <a:pt x="0" y="167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8" y="172"/>
                  </a:lnTo>
                  <a:lnTo>
                    <a:pt x="10" y="172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67"/>
                  </a:lnTo>
                  <a:lnTo>
                    <a:pt x="14" y="165"/>
                  </a:lnTo>
                  <a:lnTo>
                    <a:pt x="19" y="163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7" y="174"/>
                  </a:lnTo>
                  <a:lnTo>
                    <a:pt x="27" y="174"/>
                  </a:lnTo>
                  <a:lnTo>
                    <a:pt x="29" y="172"/>
                  </a:lnTo>
                  <a:lnTo>
                    <a:pt x="34" y="169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44" y="161"/>
                  </a:lnTo>
                  <a:lnTo>
                    <a:pt x="42" y="155"/>
                  </a:lnTo>
                  <a:lnTo>
                    <a:pt x="31" y="144"/>
                  </a:lnTo>
                  <a:lnTo>
                    <a:pt x="31" y="144"/>
                  </a:lnTo>
                  <a:close/>
                  <a:moveTo>
                    <a:pt x="175" y="210"/>
                  </a:moveTo>
                  <a:lnTo>
                    <a:pt x="175" y="210"/>
                  </a:lnTo>
                  <a:lnTo>
                    <a:pt x="175" y="208"/>
                  </a:lnTo>
                  <a:lnTo>
                    <a:pt x="173" y="203"/>
                  </a:lnTo>
                  <a:lnTo>
                    <a:pt x="167" y="201"/>
                  </a:lnTo>
                  <a:lnTo>
                    <a:pt x="161" y="199"/>
                  </a:lnTo>
                  <a:lnTo>
                    <a:pt x="156" y="201"/>
                  </a:lnTo>
                  <a:lnTo>
                    <a:pt x="156" y="201"/>
                  </a:lnTo>
                  <a:lnTo>
                    <a:pt x="156" y="203"/>
                  </a:lnTo>
                  <a:lnTo>
                    <a:pt x="154" y="203"/>
                  </a:lnTo>
                  <a:lnTo>
                    <a:pt x="150" y="201"/>
                  </a:lnTo>
                  <a:lnTo>
                    <a:pt x="148" y="199"/>
                  </a:lnTo>
                  <a:lnTo>
                    <a:pt x="148" y="199"/>
                  </a:lnTo>
                  <a:lnTo>
                    <a:pt x="148" y="197"/>
                  </a:lnTo>
                  <a:lnTo>
                    <a:pt x="148" y="193"/>
                  </a:lnTo>
                  <a:lnTo>
                    <a:pt x="150" y="191"/>
                  </a:lnTo>
                  <a:lnTo>
                    <a:pt x="148" y="191"/>
                  </a:lnTo>
                  <a:lnTo>
                    <a:pt x="148" y="191"/>
                  </a:lnTo>
                  <a:lnTo>
                    <a:pt x="144" y="186"/>
                  </a:lnTo>
                  <a:lnTo>
                    <a:pt x="142" y="180"/>
                  </a:lnTo>
                  <a:lnTo>
                    <a:pt x="142" y="180"/>
                  </a:lnTo>
                  <a:lnTo>
                    <a:pt x="142" y="176"/>
                  </a:lnTo>
                  <a:lnTo>
                    <a:pt x="139" y="169"/>
                  </a:lnTo>
                  <a:lnTo>
                    <a:pt x="135" y="163"/>
                  </a:lnTo>
                  <a:lnTo>
                    <a:pt x="129" y="159"/>
                  </a:lnTo>
                  <a:lnTo>
                    <a:pt x="129" y="159"/>
                  </a:lnTo>
                  <a:lnTo>
                    <a:pt x="125" y="155"/>
                  </a:lnTo>
                  <a:lnTo>
                    <a:pt x="120" y="148"/>
                  </a:lnTo>
                  <a:lnTo>
                    <a:pt x="118" y="138"/>
                  </a:lnTo>
                  <a:lnTo>
                    <a:pt x="118" y="138"/>
                  </a:lnTo>
                  <a:lnTo>
                    <a:pt x="116" y="133"/>
                  </a:lnTo>
                  <a:lnTo>
                    <a:pt x="112" y="131"/>
                  </a:lnTo>
                  <a:lnTo>
                    <a:pt x="110" y="131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01" y="125"/>
                  </a:lnTo>
                  <a:lnTo>
                    <a:pt x="97" y="125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1"/>
                  </a:lnTo>
                  <a:lnTo>
                    <a:pt x="91" y="116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6" y="97"/>
                  </a:lnTo>
                  <a:lnTo>
                    <a:pt x="110" y="83"/>
                  </a:lnTo>
                  <a:lnTo>
                    <a:pt x="110" y="83"/>
                  </a:lnTo>
                  <a:lnTo>
                    <a:pt x="108" y="80"/>
                  </a:lnTo>
                  <a:lnTo>
                    <a:pt x="106" y="80"/>
                  </a:lnTo>
                  <a:lnTo>
                    <a:pt x="95" y="78"/>
                  </a:lnTo>
                  <a:lnTo>
                    <a:pt x="84" y="78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0" y="80"/>
                  </a:lnTo>
                  <a:lnTo>
                    <a:pt x="70" y="76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8" y="68"/>
                  </a:lnTo>
                  <a:lnTo>
                    <a:pt x="82" y="63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4" y="57"/>
                  </a:lnTo>
                  <a:lnTo>
                    <a:pt x="86" y="55"/>
                  </a:lnTo>
                  <a:lnTo>
                    <a:pt x="89" y="53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4" y="49"/>
                  </a:lnTo>
                  <a:lnTo>
                    <a:pt x="82" y="51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6" y="57"/>
                  </a:lnTo>
                  <a:lnTo>
                    <a:pt x="72" y="59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5" y="57"/>
                  </a:lnTo>
                  <a:lnTo>
                    <a:pt x="50" y="61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6" y="76"/>
                  </a:lnTo>
                  <a:lnTo>
                    <a:pt x="44" y="78"/>
                  </a:lnTo>
                  <a:lnTo>
                    <a:pt x="40" y="80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7"/>
                  </a:lnTo>
                  <a:lnTo>
                    <a:pt x="40" y="89"/>
                  </a:lnTo>
                  <a:lnTo>
                    <a:pt x="38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1" y="85"/>
                  </a:lnTo>
                  <a:lnTo>
                    <a:pt x="29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3" y="87"/>
                  </a:lnTo>
                  <a:lnTo>
                    <a:pt x="23" y="89"/>
                  </a:lnTo>
                  <a:lnTo>
                    <a:pt x="27" y="91"/>
                  </a:lnTo>
                  <a:lnTo>
                    <a:pt x="31" y="95"/>
                  </a:lnTo>
                  <a:lnTo>
                    <a:pt x="38" y="95"/>
                  </a:lnTo>
                  <a:lnTo>
                    <a:pt x="38" y="95"/>
                  </a:lnTo>
                  <a:lnTo>
                    <a:pt x="40" y="97"/>
                  </a:lnTo>
                  <a:lnTo>
                    <a:pt x="38" y="99"/>
                  </a:lnTo>
                  <a:lnTo>
                    <a:pt x="34" y="104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1" y="112"/>
                  </a:lnTo>
                  <a:lnTo>
                    <a:pt x="36" y="114"/>
                  </a:lnTo>
                  <a:lnTo>
                    <a:pt x="40" y="116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38" y="121"/>
                  </a:lnTo>
                  <a:lnTo>
                    <a:pt x="34" y="125"/>
                  </a:lnTo>
                  <a:lnTo>
                    <a:pt x="29" y="127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7" y="131"/>
                  </a:lnTo>
                  <a:lnTo>
                    <a:pt x="31" y="129"/>
                  </a:lnTo>
                  <a:lnTo>
                    <a:pt x="38" y="125"/>
                  </a:lnTo>
                  <a:lnTo>
                    <a:pt x="38" y="125"/>
                  </a:lnTo>
                  <a:lnTo>
                    <a:pt x="40" y="125"/>
                  </a:lnTo>
                  <a:lnTo>
                    <a:pt x="40" y="127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4" y="135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50" y="133"/>
                  </a:lnTo>
                  <a:lnTo>
                    <a:pt x="53" y="127"/>
                  </a:lnTo>
                  <a:lnTo>
                    <a:pt x="55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7" y="140"/>
                  </a:lnTo>
                  <a:lnTo>
                    <a:pt x="55" y="144"/>
                  </a:lnTo>
                  <a:lnTo>
                    <a:pt x="53" y="148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5" y="155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80" y="148"/>
                  </a:lnTo>
                  <a:lnTo>
                    <a:pt x="82" y="148"/>
                  </a:lnTo>
                  <a:lnTo>
                    <a:pt x="84" y="150"/>
                  </a:lnTo>
                  <a:lnTo>
                    <a:pt x="82" y="155"/>
                  </a:lnTo>
                  <a:lnTo>
                    <a:pt x="82" y="155"/>
                  </a:lnTo>
                  <a:lnTo>
                    <a:pt x="80" y="159"/>
                  </a:lnTo>
                  <a:lnTo>
                    <a:pt x="80" y="161"/>
                  </a:lnTo>
                  <a:lnTo>
                    <a:pt x="82" y="165"/>
                  </a:lnTo>
                  <a:lnTo>
                    <a:pt x="84" y="165"/>
                  </a:lnTo>
                  <a:lnTo>
                    <a:pt x="84" y="165"/>
                  </a:lnTo>
                  <a:lnTo>
                    <a:pt x="91" y="169"/>
                  </a:lnTo>
                  <a:lnTo>
                    <a:pt x="91" y="169"/>
                  </a:lnTo>
                  <a:lnTo>
                    <a:pt x="89" y="174"/>
                  </a:lnTo>
                  <a:lnTo>
                    <a:pt x="89" y="174"/>
                  </a:lnTo>
                  <a:lnTo>
                    <a:pt x="89" y="176"/>
                  </a:lnTo>
                  <a:lnTo>
                    <a:pt x="89" y="180"/>
                  </a:lnTo>
                  <a:lnTo>
                    <a:pt x="89" y="188"/>
                  </a:lnTo>
                  <a:lnTo>
                    <a:pt x="89" y="188"/>
                  </a:lnTo>
                  <a:lnTo>
                    <a:pt x="84" y="191"/>
                  </a:lnTo>
                  <a:lnTo>
                    <a:pt x="78" y="193"/>
                  </a:lnTo>
                  <a:lnTo>
                    <a:pt x="72" y="191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67" y="188"/>
                  </a:lnTo>
                  <a:lnTo>
                    <a:pt x="65" y="188"/>
                  </a:lnTo>
                  <a:lnTo>
                    <a:pt x="63" y="191"/>
                  </a:lnTo>
                  <a:lnTo>
                    <a:pt x="63" y="193"/>
                  </a:lnTo>
                  <a:lnTo>
                    <a:pt x="63" y="193"/>
                  </a:lnTo>
                  <a:lnTo>
                    <a:pt x="63" y="195"/>
                  </a:lnTo>
                  <a:lnTo>
                    <a:pt x="61" y="199"/>
                  </a:lnTo>
                  <a:lnTo>
                    <a:pt x="59" y="201"/>
                  </a:lnTo>
                  <a:lnTo>
                    <a:pt x="59" y="203"/>
                  </a:lnTo>
                  <a:lnTo>
                    <a:pt x="59" y="203"/>
                  </a:lnTo>
                  <a:lnTo>
                    <a:pt x="61" y="205"/>
                  </a:lnTo>
                  <a:lnTo>
                    <a:pt x="63" y="208"/>
                  </a:lnTo>
                  <a:lnTo>
                    <a:pt x="67" y="208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67" y="214"/>
                  </a:lnTo>
                  <a:lnTo>
                    <a:pt x="65" y="216"/>
                  </a:lnTo>
                  <a:lnTo>
                    <a:pt x="53" y="222"/>
                  </a:lnTo>
                  <a:lnTo>
                    <a:pt x="53" y="222"/>
                  </a:lnTo>
                  <a:lnTo>
                    <a:pt x="48" y="225"/>
                  </a:lnTo>
                  <a:lnTo>
                    <a:pt x="48" y="225"/>
                  </a:lnTo>
                  <a:lnTo>
                    <a:pt x="50" y="229"/>
                  </a:lnTo>
                  <a:lnTo>
                    <a:pt x="55" y="231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61" y="229"/>
                  </a:lnTo>
                  <a:lnTo>
                    <a:pt x="63" y="231"/>
                  </a:lnTo>
                  <a:lnTo>
                    <a:pt x="65" y="231"/>
                  </a:lnTo>
                  <a:lnTo>
                    <a:pt x="70" y="233"/>
                  </a:lnTo>
                  <a:lnTo>
                    <a:pt x="70" y="233"/>
                  </a:lnTo>
                  <a:lnTo>
                    <a:pt x="74" y="233"/>
                  </a:lnTo>
                  <a:lnTo>
                    <a:pt x="78" y="235"/>
                  </a:lnTo>
                  <a:lnTo>
                    <a:pt x="82" y="235"/>
                  </a:lnTo>
                  <a:lnTo>
                    <a:pt x="89" y="235"/>
                  </a:lnTo>
                  <a:lnTo>
                    <a:pt x="89" y="235"/>
                  </a:lnTo>
                  <a:lnTo>
                    <a:pt x="93" y="233"/>
                  </a:lnTo>
                  <a:lnTo>
                    <a:pt x="95" y="235"/>
                  </a:lnTo>
                  <a:lnTo>
                    <a:pt x="91" y="239"/>
                  </a:lnTo>
                  <a:lnTo>
                    <a:pt x="91" y="239"/>
                  </a:lnTo>
                  <a:lnTo>
                    <a:pt x="84" y="241"/>
                  </a:lnTo>
                  <a:lnTo>
                    <a:pt x="80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55" y="256"/>
                  </a:lnTo>
                  <a:lnTo>
                    <a:pt x="48" y="265"/>
                  </a:lnTo>
                  <a:lnTo>
                    <a:pt x="46" y="267"/>
                  </a:lnTo>
                  <a:lnTo>
                    <a:pt x="48" y="271"/>
                  </a:lnTo>
                  <a:lnTo>
                    <a:pt x="48" y="271"/>
                  </a:lnTo>
                  <a:lnTo>
                    <a:pt x="48" y="271"/>
                  </a:lnTo>
                  <a:lnTo>
                    <a:pt x="53" y="269"/>
                  </a:lnTo>
                  <a:lnTo>
                    <a:pt x="55" y="265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5" y="263"/>
                  </a:lnTo>
                  <a:lnTo>
                    <a:pt x="67" y="263"/>
                  </a:lnTo>
                  <a:lnTo>
                    <a:pt x="74" y="265"/>
                  </a:lnTo>
                  <a:lnTo>
                    <a:pt x="74" y="265"/>
                  </a:lnTo>
                  <a:lnTo>
                    <a:pt x="76" y="265"/>
                  </a:lnTo>
                  <a:lnTo>
                    <a:pt x="78" y="261"/>
                  </a:lnTo>
                  <a:lnTo>
                    <a:pt x="80" y="258"/>
                  </a:lnTo>
                  <a:lnTo>
                    <a:pt x="82" y="258"/>
                  </a:lnTo>
                  <a:lnTo>
                    <a:pt x="82" y="258"/>
                  </a:lnTo>
                  <a:lnTo>
                    <a:pt x="86" y="256"/>
                  </a:lnTo>
                  <a:lnTo>
                    <a:pt x="91" y="256"/>
                  </a:lnTo>
                  <a:lnTo>
                    <a:pt x="95" y="256"/>
                  </a:lnTo>
                  <a:lnTo>
                    <a:pt x="95" y="256"/>
                  </a:lnTo>
                  <a:lnTo>
                    <a:pt x="103" y="254"/>
                  </a:lnTo>
                  <a:lnTo>
                    <a:pt x="108" y="252"/>
                  </a:lnTo>
                  <a:lnTo>
                    <a:pt x="108" y="252"/>
                  </a:lnTo>
                  <a:lnTo>
                    <a:pt x="112" y="252"/>
                  </a:lnTo>
                  <a:lnTo>
                    <a:pt x="116" y="252"/>
                  </a:lnTo>
                  <a:lnTo>
                    <a:pt x="120" y="254"/>
                  </a:lnTo>
                  <a:lnTo>
                    <a:pt x="122" y="254"/>
                  </a:lnTo>
                  <a:lnTo>
                    <a:pt x="122" y="254"/>
                  </a:lnTo>
                  <a:lnTo>
                    <a:pt x="131" y="252"/>
                  </a:lnTo>
                  <a:lnTo>
                    <a:pt x="144" y="252"/>
                  </a:lnTo>
                  <a:lnTo>
                    <a:pt x="144" y="252"/>
                  </a:lnTo>
                  <a:lnTo>
                    <a:pt x="148" y="250"/>
                  </a:lnTo>
                  <a:lnTo>
                    <a:pt x="156" y="248"/>
                  </a:lnTo>
                  <a:lnTo>
                    <a:pt x="167" y="241"/>
                  </a:lnTo>
                  <a:lnTo>
                    <a:pt x="167" y="241"/>
                  </a:lnTo>
                  <a:lnTo>
                    <a:pt x="169" y="239"/>
                  </a:lnTo>
                  <a:lnTo>
                    <a:pt x="167" y="237"/>
                  </a:lnTo>
                  <a:lnTo>
                    <a:pt x="161" y="237"/>
                  </a:lnTo>
                  <a:lnTo>
                    <a:pt x="161" y="237"/>
                  </a:lnTo>
                  <a:lnTo>
                    <a:pt x="156" y="237"/>
                  </a:lnTo>
                  <a:lnTo>
                    <a:pt x="156" y="235"/>
                  </a:lnTo>
                  <a:lnTo>
                    <a:pt x="158" y="231"/>
                  </a:lnTo>
                  <a:lnTo>
                    <a:pt x="161" y="227"/>
                  </a:lnTo>
                  <a:lnTo>
                    <a:pt x="161" y="227"/>
                  </a:lnTo>
                  <a:lnTo>
                    <a:pt x="171" y="220"/>
                  </a:lnTo>
                  <a:lnTo>
                    <a:pt x="173" y="214"/>
                  </a:lnTo>
                  <a:lnTo>
                    <a:pt x="175" y="210"/>
                  </a:lnTo>
                  <a:lnTo>
                    <a:pt x="175" y="210"/>
                  </a:lnTo>
                  <a:close/>
                  <a:moveTo>
                    <a:pt x="17" y="78"/>
                  </a:moveTo>
                  <a:lnTo>
                    <a:pt x="17" y="78"/>
                  </a:lnTo>
                  <a:lnTo>
                    <a:pt x="23" y="76"/>
                  </a:lnTo>
                  <a:lnTo>
                    <a:pt x="27" y="70"/>
                  </a:lnTo>
                  <a:lnTo>
                    <a:pt x="29" y="66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7" y="61"/>
                  </a:lnTo>
                  <a:lnTo>
                    <a:pt x="25" y="63"/>
                  </a:lnTo>
                  <a:lnTo>
                    <a:pt x="21" y="68"/>
                  </a:lnTo>
                  <a:lnTo>
                    <a:pt x="17" y="74"/>
                  </a:lnTo>
                  <a:lnTo>
                    <a:pt x="17" y="76"/>
                  </a:lnTo>
                  <a:lnTo>
                    <a:pt x="17" y="78"/>
                  </a:lnTo>
                  <a:lnTo>
                    <a:pt x="17" y="78"/>
                  </a:lnTo>
                  <a:close/>
                  <a:moveTo>
                    <a:pt x="120" y="19"/>
                  </a:moveTo>
                  <a:lnTo>
                    <a:pt x="120" y="19"/>
                  </a:lnTo>
                  <a:lnTo>
                    <a:pt x="122" y="15"/>
                  </a:lnTo>
                  <a:lnTo>
                    <a:pt x="125" y="8"/>
                  </a:lnTo>
                  <a:lnTo>
                    <a:pt x="125" y="2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0" y="2"/>
                  </a:lnTo>
                  <a:lnTo>
                    <a:pt x="118" y="4"/>
                  </a:lnTo>
                  <a:lnTo>
                    <a:pt x="118" y="10"/>
                  </a:lnTo>
                  <a:lnTo>
                    <a:pt x="118" y="19"/>
                  </a:lnTo>
                  <a:lnTo>
                    <a:pt x="120" y="19"/>
                  </a:lnTo>
                  <a:lnTo>
                    <a:pt x="120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4144DB54-FA0C-49E5-9CE9-379E46620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6889" y="2006222"/>
              <a:ext cx="88568" cy="85328"/>
            </a:xfrm>
            <a:custGeom>
              <a:avLst/>
              <a:gdLst>
                <a:gd name="T0" fmla="*/ 42 w 82"/>
                <a:gd name="T1" fmla="*/ 28 h 79"/>
                <a:gd name="T2" fmla="*/ 40 w 82"/>
                <a:gd name="T3" fmla="*/ 22 h 79"/>
                <a:gd name="T4" fmla="*/ 42 w 82"/>
                <a:gd name="T5" fmla="*/ 15 h 79"/>
                <a:gd name="T6" fmla="*/ 44 w 82"/>
                <a:gd name="T7" fmla="*/ 13 h 79"/>
                <a:gd name="T8" fmla="*/ 44 w 82"/>
                <a:gd name="T9" fmla="*/ 3 h 79"/>
                <a:gd name="T10" fmla="*/ 44 w 82"/>
                <a:gd name="T11" fmla="*/ 0 h 79"/>
                <a:gd name="T12" fmla="*/ 36 w 82"/>
                <a:gd name="T13" fmla="*/ 0 h 79"/>
                <a:gd name="T14" fmla="*/ 31 w 82"/>
                <a:gd name="T15" fmla="*/ 7 h 79"/>
                <a:gd name="T16" fmla="*/ 29 w 82"/>
                <a:gd name="T17" fmla="*/ 11 h 79"/>
                <a:gd name="T18" fmla="*/ 21 w 82"/>
                <a:gd name="T19" fmla="*/ 13 h 79"/>
                <a:gd name="T20" fmla="*/ 21 w 82"/>
                <a:gd name="T21" fmla="*/ 15 h 79"/>
                <a:gd name="T22" fmla="*/ 23 w 82"/>
                <a:gd name="T23" fmla="*/ 19 h 79"/>
                <a:gd name="T24" fmla="*/ 21 w 82"/>
                <a:gd name="T25" fmla="*/ 22 h 79"/>
                <a:gd name="T26" fmla="*/ 17 w 82"/>
                <a:gd name="T27" fmla="*/ 19 h 79"/>
                <a:gd name="T28" fmla="*/ 10 w 82"/>
                <a:gd name="T29" fmla="*/ 15 h 79"/>
                <a:gd name="T30" fmla="*/ 8 w 82"/>
                <a:gd name="T31" fmla="*/ 17 h 79"/>
                <a:gd name="T32" fmla="*/ 2 w 82"/>
                <a:gd name="T33" fmla="*/ 28 h 79"/>
                <a:gd name="T34" fmla="*/ 0 w 82"/>
                <a:gd name="T35" fmla="*/ 32 h 79"/>
                <a:gd name="T36" fmla="*/ 2 w 82"/>
                <a:gd name="T37" fmla="*/ 49 h 79"/>
                <a:gd name="T38" fmla="*/ 4 w 82"/>
                <a:gd name="T39" fmla="*/ 53 h 79"/>
                <a:gd name="T40" fmla="*/ 8 w 82"/>
                <a:gd name="T41" fmla="*/ 60 h 79"/>
                <a:gd name="T42" fmla="*/ 8 w 82"/>
                <a:gd name="T43" fmla="*/ 64 h 79"/>
                <a:gd name="T44" fmla="*/ 10 w 82"/>
                <a:gd name="T45" fmla="*/ 72 h 79"/>
                <a:gd name="T46" fmla="*/ 27 w 82"/>
                <a:gd name="T47" fmla="*/ 75 h 79"/>
                <a:gd name="T48" fmla="*/ 34 w 82"/>
                <a:gd name="T49" fmla="*/ 75 h 79"/>
                <a:gd name="T50" fmla="*/ 29 w 82"/>
                <a:gd name="T51" fmla="*/ 68 h 79"/>
                <a:gd name="T52" fmla="*/ 27 w 82"/>
                <a:gd name="T53" fmla="*/ 64 h 79"/>
                <a:gd name="T54" fmla="*/ 27 w 82"/>
                <a:gd name="T55" fmla="*/ 62 h 79"/>
                <a:gd name="T56" fmla="*/ 36 w 82"/>
                <a:gd name="T57" fmla="*/ 66 h 79"/>
                <a:gd name="T58" fmla="*/ 40 w 82"/>
                <a:gd name="T59" fmla="*/ 68 h 79"/>
                <a:gd name="T60" fmla="*/ 46 w 82"/>
                <a:gd name="T61" fmla="*/ 68 h 79"/>
                <a:gd name="T62" fmla="*/ 48 w 82"/>
                <a:gd name="T63" fmla="*/ 66 h 79"/>
                <a:gd name="T64" fmla="*/ 46 w 82"/>
                <a:gd name="T65" fmla="*/ 55 h 79"/>
                <a:gd name="T66" fmla="*/ 42 w 82"/>
                <a:gd name="T67" fmla="*/ 55 h 79"/>
                <a:gd name="T68" fmla="*/ 34 w 82"/>
                <a:gd name="T69" fmla="*/ 53 h 79"/>
                <a:gd name="T70" fmla="*/ 34 w 82"/>
                <a:gd name="T71" fmla="*/ 51 h 79"/>
                <a:gd name="T72" fmla="*/ 40 w 82"/>
                <a:gd name="T73" fmla="*/ 43 h 79"/>
                <a:gd name="T74" fmla="*/ 42 w 82"/>
                <a:gd name="T75" fmla="*/ 41 h 79"/>
                <a:gd name="T76" fmla="*/ 48 w 82"/>
                <a:gd name="T77" fmla="*/ 39 h 79"/>
                <a:gd name="T78" fmla="*/ 50 w 82"/>
                <a:gd name="T79" fmla="*/ 36 h 79"/>
                <a:gd name="T80" fmla="*/ 48 w 82"/>
                <a:gd name="T81" fmla="*/ 32 h 79"/>
                <a:gd name="T82" fmla="*/ 42 w 82"/>
                <a:gd name="T83" fmla="*/ 28 h 79"/>
                <a:gd name="T84" fmla="*/ 82 w 82"/>
                <a:gd name="T85" fmla="*/ 45 h 79"/>
                <a:gd name="T86" fmla="*/ 80 w 82"/>
                <a:gd name="T87" fmla="*/ 45 h 79"/>
                <a:gd name="T88" fmla="*/ 76 w 82"/>
                <a:gd name="T89" fmla="*/ 49 h 79"/>
                <a:gd name="T90" fmla="*/ 72 w 82"/>
                <a:gd name="T91" fmla="*/ 45 h 79"/>
                <a:gd name="T92" fmla="*/ 69 w 82"/>
                <a:gd name="T93" fmla="*/ 45 h 79"/>
                <a:gd name="T94" fmla="*/ 67 w 82"/>
                <a:gd name="T95" fmla="*/ 47 h 79"/>
                <a:gd name="T96" fmla="*/ 63 w 82"/>
                <a:gd name="T97" fmla="*/ 47 h 79"/>
                <a:gd name="T98" fmla="*/ 59 w 82"/>
                <a:gd name="T99" fmla="*/ 49 h 79"/>
                <a:gd name="T100" fmla="*/ 59 w 82"/>
                <a:gd name="T101" fmla="*/ 60 h 79"/>
                <a:gd name="T102" fmla="*/ 65 w 82"/>
                <a:gd name="T103" fmla="*/ 66 h 79"/>
                <a:gd name="T104" fmla="*/ 65 w 82"/>
                <a:gd name="T105" fmla="*/ 68 h 79"/>
                <a:gd name="T106" fmla="*/ 61 w 82"/>
                <a:gd name="T107" fmla="*/ 70 h 79"/>
                <a:gd name="T108" fmla="*/ 59 w 82"/>
                <a:gd name="T109" fmla="*/ 70 h 79"/>
                <a:gd name="T110" fmla="*/ 61 w 82"/>
                <a:gd name="T111" fmla="*/ 77 h 79"/>
                <a:gd name="T112" fmla="*/ 65 w 82"/>
                <a:gd name="T113" fmla="*/ 79 h 79"/>
                <a:gd name="T114" fmla="*/ 74 w 82"/>
                <a:gd name="T115" fmla="*/ 72 h 79"/>
                <a:gd name="T116" fmla="*/ 78 w 82"/>
                <a:gd name="T117" fmla="*/ 64 h 79"/>
                <a:gd name="T118" fmla="*/ 80 w 82"/>
                <a:gd name="T119" fmla="*/ 53 h 79"/>
                <a:gd name="T120" fmla="*/ 82 w 82"/>
                <a:gd name="T121" fmla="*/ 4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79">
                  <a:moveTo>
                    <a:pt x="42" y="28"/>
                  </a:moveTo>
                  <a:lnTo>
                    <a:pt x="42" y="28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0" y="19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11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7" y="19"/>
                  </a:lnTo>
                  <a:lnTo>
                    <a:pt x="14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4" y="53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29" y="68"/>
                  </a:lnTo>
                  <a:lnTo>
                    <a:pt x="27" y="66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2"/>
                  </a:lnTo>
                  <a:lnTo>
                    <a:pt x="31" y="62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58"/>
                  </a:lnTo>
                  <a:lnTo>
                    <a:pt x="46" y="55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38" y="55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1"/>
                  </a:lnTo>
                  <a:lnTo>
                    <a:pt x="36" y="49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2" y="41"/>
                  </a:lnTo>
                  <a:lnTo>
                    <a:pt x="44" y="39"/>
                  </a:lnTo>
                  <a:lnTo>
                    <a:pt x="48" y="39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48" y="32"/>
                  </a:lnTo>
                  <a:lnTo>
                    <a:pt x="42" y="28"/>
                  </a:lnTo>
                  <a:lnTo>
                    <a:pt x="42" y="28"/>
                  </a:lnTo>
                  <a:close/>
                  <a:moveTo>
                    <a:pt x="82" y="45"/>
                  </a:moveTo>
                  <a:lnTo>
                    <a:pt x="82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4" y="47"/>
                  </a:lnTo>
                  <a:lnTo>
                    <a:pt x="72" y="45"/>
                  </a:lnTo>
                  <a:lnTo>
                    <a:pt x="72" y="43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7" y="47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7" y="55"/>
                  </a:lnTo>
                  <a:lnTo>
                    <a:pt x="59" y="60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7" y="68"/>
                  </a:lnTo>
                  <a:lnTo>
                    <a:pt x="65" y="68"/>
                  </a:lnTo>
                  <a:lnTo>
                    <a:pt x="63" y="70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59" y="70"/>
                  </a:lnTo>
                  <a:lnTo>
                    <a:pt x="59" y="72"/>
                  </a:lnTo>
                  <a:lnTo>
                    <a:pt x="61" y="77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9" y="77"/>
                  </a:lnTo>
                  <a:lnTo>
                    <a:pt x="74" y="72"/>
                  </a:lnTo>
                  <a:lnTo>
                    <a:pt x="78" y="68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80" y="53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2" y="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8E13F489-2423-44FC-9295-5890C656A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8455" y="1654110"/>
              <a:ext cx="239781" cy="416918"/>
            </a:xfrm>
            <a:custGeom>
              <a:avLst/>
              <a:gdLst>
                <a:gd name="T0" fmla="*/ 216 w 222"/>
                <a:gd name="T1" fmla="*/ 81 h 386"/>
                <a:gd name="T2" fmla="*/ 218 w 222"/>
                <a:gd name="T3" fmla="*/ 66 h 386"/>
                <a:gd name="T4" fmla="*/ 214 w 222"/>
                <a:gd name="T5" fmla="*/ 49 h 386"/>
                <a:gd name="T6" fmla="*/ 212 w 222"/>
                <a:gd name="T7" fmla="*/ 32 h 386"/>
                <a:gd name="T8" fmla="*/ 186 w 222"/>
                <a:gd name="T9" fmla="*/ 17 h 386"/>
                <a:gd name="T10" fmla="*/ 161 w 222"/>
                <a:gd name="T11" fmla="*/ 0 h 386"/>
                <a:gd name="T12" fmla="*/ 154 w 222"/>
                <a:gd name="T13" fmla="*/ 19 h 386"/>
                <a:gd name="T14" fmla="*/ 140 w 222"/>
                <a:gd name="T15" fmla="*/ 17 h 386"/>
                <a:gd name="T16" fmla="*/ 120 w 222"/>
                <a:gd name="T17" fmla="*/ 15 h 386"/>
                <a:gd name="T18" fmla="*/ 116 w 222"/>
                <a:gd name="T19" fmla="*/ 32 h 386"/>
                <a:gd name="T20" fmla="*/ 95 w 222"/>
                <a:gd name="T21" fmla="*/ 38 h 386"/>
                <a:gd name="T22" fmla="*/ 89 w 222"/>
                <a:gd name="T23" fmla="*/ 53 h 386"/>
                <a:gd name="T24" fmla="*/ 84 w 222"/>
                <a:gd name="T25" fmla="*/ 66 h 386"/>
                <a:gd name="T26" fmla="*/ 74 w 222"/>
                <a:gd name="T27" fmla="*/ 81 h 386"/>
                <a:gd name="T28" fmla="*/ 68 w 222"/>
                <a:gd name="T29" fmla="*/ 91 h 386"/>
                <a:gd name="T30" fmla="*/ 57 w 222"/>
                <a:gd name="T31" fmla="*/ 95 h 386"/>
                <a:gd name="T32" fmla="*/ 53 w 222"/>
                <a:gd name="T33" fmla="*/ 121 h 386"/>
                <a:gd name="T34" fmla="*/ 51 w 222"/>
                <a:gd name="T35" fmla="*/ 140 h 386"/>
                <a:gd name="T36" fmla="*/ 51 w 222"/>
                <a:gd name="T37" fmla="*/ 150 h 386"/>
                <a:gd name="T38" fmla="*/ 34 w 222"/>
                <a:gd name="T39" fmla="*/ 153 h 386"/>
                <a:gd name="T40" fmla="*/ 17 w 222"/>
                <a:gd name="T41" fmla="*/ 170 h 386"/>
                <a:gd name="T42" fmla="*/ 17 w 222"/>
                <a:gd name="T43" fmla="*/ 189 h 386"/>
                <a:gd name="T44" fmla="*/ 19 w 222"/>
                <a:gd name="T45" fmla="*/ 208 h 386"/>
                <a:gd name="T46" fmla="*/ 23 w 222"/>
                <a:gd name="T47" fmla="*/ 223 h 386"/>
                <a:gd name="T48" fmla="*/ 27 w 222"/>
                <a:gd name="T49" fmla="*/ 235 h 386"/>
                <a:gd name="T50" fmla="*/ 21 w 222"/>
                <a:gd name="T51" fmla="*/ 244 h 386"/>
                <a:gd name="T52" fmla="*/ 25 w 222"/>
                <a:gd name="T53" fmla="*/ 263 h 386"/>
                <a:gd name="T54" fmla="*/ 12 w 222"/>
                <a:gd name="T55" fmla="*/ 267 h 386"/>
                <a:gd name="T56" fmla="*/ 8 w 222"/>
                <a:gd name="T57" fmla="*/ 290 h 386"/>
                <a:gd name="T58" fmla="*/ 0 w 222"/>
                <a:gd name="T59" fmla="*/ 292 h 386"/>
                <a:gd name="T60" fmla="*/ 8 w 222"/>
                <a:gd name="T61" fmla="*/ 314 h 386"/>
                <a:gd name="T62" fmla="*/ 15 w 222"/>
                <a:gd name="T63" fmla="*/ 331 h 386"/>
                <a:gd name="T64" fmla="*/ 23 w 222"/>
                <a:gd name="T65" fmla="*/ 348 h 386"/>
                <a:gd name="T66" fmla="*/ 29 w 222"/>
                <a:gd name="T67" fmla="*/ 367 h 386"/>
                <a:gd name="T68" fmla="*/ 32 w 222"/>
                <a:gd name="T69" fmla="*/ 384 h 386"/>
                <a:gd name="T70" fmla="*/ 46 w 222"/>
                <a:gd name="T71" fmla="*/ 384 h 386"/>
                <a:gd name="T72" fmla="*/ 53 w 222"/>
                <a:gd name="T73" fmla="*/ 371 h 386"/>
                <a:gd name="T74" fmla="*/ 61 w 222"/>
                <a:gd name="T75" fmla="*/ 365 h 386"/>
                <a:gd name="T76" fmla="*/ 80 w 222"/>
                <a:gd name="T77" fmla="*/ 365 h 386"/>
                <a:gd name="T78" fmla="*/ 87 w 222"/>
                <a:gd name="T79" fmla="*/ 356 h 386"/>
                <a:gd name="T80" fmla="*/ 99 w 222"/>
                <a:gd name="T81" fmla="*/ 343 h 386"/>
                <a:gd name="T82" fmla="*/ 93 w 222"/>
                <a:gd name="T83" fmla="*/ 345 h 386"/>
                <a:gd name="T84" fmla="*/ 95 w 222"/>
                <a:gd name="T85" fmla="*/ 318 h 386"/>
                <a:gd name="T86" fmla="*/ 106 w 222"/>
                <a:gd name="T87" fmla="*/ 297 h 386"/>
                <a:gd name="T88" fmla="*/ 123 w 222"/>
                <a:gd name="T89" fmla="*/ 282 h 386"/>
                <a:gd name="T90" fmla="*/ 133 w 222"/>
                <a:gd name="T91" fmla="*/ 267 h 386"/>
                <a:gd name="T92" fmla="*/ 116 w 222"/>
                <a:gd name="T93" fmla="*/ 248 h 386"/>
                <a:gd name="T94" fmla="*/ 104 w 222"/>
                <a:gd name="T95" fmla="*/ 244 h 386"/>
                <a:gd name="T96" fmla="*/ 104 w 222"/>
                <a:gd name="T97" fmla="*/ 216 h 386"/>
                <a:gd name="T98" fmla="*/ 110 w 222"/>
                <a:gd name="T99" fmla="*/ 195 h 386"/>
                <a:gd name="T100" fmla="*/ 118 w 222"/>
                <a:gd name="T101" fmla="*/ 186 h 386"/>
                <a:gd name="T102" fmla="*/ 129 w 222"/>
                <a:gd name="T103" fmla="*/ 174 h 386"/>
                <a:gd name="T104" fmla="*/ 150 w 222"/>
                <a:gd name="T105" fmla="*/ 161 h 386"/>
                <a:gd name="T106" fmla="*/ 178 w 222"/>
                <a:gd name="T107" fmla="*/ 136 h 386"/>
                <a:gd name="T108" fmla="*/ 176 w 222"/>
                <a:gd name="T109" fmla="*/ 123 h 386"/>
                <a:gd name="T110" fmla="*/ 182 w 222"/>
                <a:gd name="T111" fmla="*/ 108 h 386"/>
                <a:gd name="T112" fmla="*/ 201 w 222"/>
                <a:gd name="T113" fmla="*/ 97 h 386"/>
                <a:gd name="T114" fmla="*/ 220 w 222"/>
                <a:gd name="T115" fmla="*/ 89 h 386"/>
                <a:gd name="T116" fmla="*/ 125 w 222"/>
                <a:gd name="T117" fmla="*/ 324 h 386"/>
                <a:gd name="T118" fmla="*/ 123 w 222"/>
                <a:gd name="T119" fmla="*/ 343 h 386"/>
                <a:gd name="T120" fmla="*/ 131 w 222"/>
                <a:gd name="T121" fmla="*/ 32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" h="386">
                  <a:moveTo>
                    <a:pt x="220" y="89"/>
                  </a:moveTo>
                  <a:lnTo>
                    <a:pt x="220" y="89"/>
                  </a:lnTo>
                  <a:lnTo>
                    <a:pt x="216" y="85"/>
                  </a:lnTo>
                  <a:lnTo>
                    <a:pt x="216" y="81"/>
                  </a:lnTo>
                  <a:lnTo>
                    <a:pt x="216" y="81"/>
                  </a:lnTo>
                  <a:lnTo>
                    <a:pt x="216" y="81"/>
                  </a:lnTo>
                  <a:lnTo>
                    <a:pt x="220" y="78"/>
                  </a:lnTo>
                  <a:lnTo>
                    <a:pt x="220" y="74"/>
                  </a:lnTo>
                  <a:lnTo>
                    <a:pt x="220" y="68"/>
                  </a:lnTo>
                  <a:lnTo>
                    <a:pt x="218" y="66"/>
                  </a:lnTo>
                  <a:lnTo>
                    <a:pt x="218" y="66"/>
                  </a:lnTo>
                  <a:lnTo>
                    <a:pt x="216" y="61"/>
                  </a:lnTo>
                  <a:lnTo>
                    <a:pt x="216" y="57"/>
                  </a:lnTo>
                  <a:lnTo>
                    <a:pt x="216" y="53"/>
                  </a:lnTo>
                  <a:lnTo>
                    <a:pt x="214" y="49"/>
                  </a:lnTo>
                  <a:lnTo>
                    <a:pt x="214" y="49"/>
                  </a:lnTo>
                  <a:lnTo>
                    <a:pt x="212" y="47"/>
                  </a:lnTo>
                  <a:lnTo>
                    <a:pt x="212" y="42"/>
                  </a:lnTo>
                  <a:lnTo>
                    <a:pt x="212" y="32"/>
                  </a:lnTo>
                  <a:lnTo>
                    <a:pt x="212" y="32"/>
                  </a:lnTo>
                  <a:lnTo>
                    <a:pt x="212" y="30"/>
                  </a:lnTo>
                  <a:lnTo>
                    <a:pt x="209" y="28"/>
                  </a:lnTo>
                  <a:lnTo>
                    <a:pt x="203" y="23"/>
                  </a:lnTo>
                  <a:lnTo>
                    <a:pt x="186" y="17"/>
                  </a:lnTo>
                  <a:lnTo>
                    <a:pt x="186" y="17"/>
                  </a:lnTo>
                  <a:lnTo>
                    <a:pt x="182" y="13"/>
                  </a:lnTo>
                  <a:lnTo>
                    <a:pt x="176" y="8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1" y="0"/>
                  </a:lnTo>
                  <a:lnTo>
                    <a:pt x="159" y="4"/>
                  </a:lnTo>
                  <a:lnTo>
                    <a:pt x="156" y="8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4" y="19"/>
                  </a:lnTo>
                  <a:lnTo>
                    <a:pt x="152" y="21"/>
                  </a:lnTo>
                  <a:lnTo>
                    <a:pt x="148" y="21"/>
                  </a:lnTo>
                  <a:lnTo>
                    <a:pt x="144" y="19"/>
                  </a:lnTo>
                  <a:lnTo>
                    <a:pt x="144" y="19"/>
                  </a:lnTo>
                  <a:lnTo>
                    <a:pt x="140" y="17"/>
                  </a:lnTo>
                  <a:lnTo>
                    <a:pt x="135" y="17"/>
                  </a:lnTo>
                  <a:lnTo>
                    <a:pt x="131" y="17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0" y="15"/>
                  </a:lnTo>
                  <a:lnTo>
                    <a:pt x="120" y="19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16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4" y="34"/>
                  </a:lnTo>
                  <a:lnTo>
                    <a:pt x="99" y="36"/>
                  </a:lnTo>
                  <a:lnTo>
                    <a:pt x="95" y="38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7"/>
                  </a:lnTo>
                  <a:lnTo>
                    <a:pt x="91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89" y="55"/>
                  </a:lnTo>
                  <a:lnTo>
                    <a:pt x="89" y="57"/>
                  </a:lnTo>
                  <a:lnTo>
                    <a:pt x="89" y="61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0" y="72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4" y="81"/>
                  </a:lnTo>
                  <a:lnTo>
                    <a:pt x="74" y="83"/>
                  </a:lnTo>
                  <a:lnTo>
                    <a:pt x="74" y="87"/>
                  </a:lnTo>
                  <a:lnTo>
                    <a:pt x="72" y="89"/>
                  </a:lnTo>
                  <a:lnTo>
                    <a:pt x="72" y="89"/>
                  </a:lnTo>
                  <a:lnTo>
                    <a:pt x="68" y="91"/>
                  </a:lnTo>
                  <a:lnTo>
                    <a:pt x="63" y="91"/>
                  </a:lnTo>
                  <a:lnTo>
                    <a:pt x="61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7" y="95"/>
                  </a:lnTo>
                  <a:lnTo>
                    <a:pt x="57" y="9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7" y="114"/>
                  </a:lnTo>
                  <a:lnTo>
                    <a:pt x="53" y="121"/>
                  </a:lnTo>
                  <a:lnTo>
                    <a:pt x="46" y="131"/>
                  </a:lnTo>
                  <a:lnTo>
                    <a:pt x="46" y="131"/>
                  </a:lnTo>
                  <a:lnTo>
                    <a:pt x="44" y="136"/>
                  </a:lnTo>
                  <a:lnTo>
                    <a:pt x="44" y="138"/>
                  </a:lnTo>
                  <a:lnTo>
                    <a:pt x="51" y="140"/>
                  </a:lnTo>
                  <a:lnTo>
                    <a:pt x="51" y="140"/>
                  </a:lnTo>
                  <a:lnTo>
                    <a:pt x="51" y="142"/>
                  </a:lnTo>
                  <a:lnTo>
                    <a:pt x="53" y="144"/>
                  </a:lnTo>
                  <a:lnTo>
                    <a:pt x="51" y="150"/>
                  </a:lnTo>
                  <a:lnTo>
                    <a:pt x="51" y="150"/>
                  </a:lnTo>
                  <a:lnTo>
                    <a:pt x="46" y="153"/>
                  </a:lnTo>
                  <a:lnTo>
                    <a:pt x="44" y="153"/>
                  </a:lnTo>
                  <a:lnTo>
                    <a:pt x="38" y="150"/>
                  </a:lnTo>
                  <a:lnTo>
                    <a:pt x="38" y="150"/>
                  </a:lnTo>
                  <a:lnTo>
                    <a:pt x="34" y="153"/>
                  </a:lnTo>
                  <a:lnTo>
                    <a:pt x="29" y="155"/>
                  </a:lnTo>
                  <a:lnTo>
                    <a:pt x="25" y="157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17" y="170"/>
                  </a:lnTo>
                  <a:lnTo>
                    <a:pt x="17" y="174"/>
                  </a:lnTo>
                  <a:lnTo>
                    <a:pt x="19" y="180"/>
                  </a:lnTo>
                  <a:lnTo>
                    <a:pt x="19" y="180"/>
                  </a:lnTo>
                  <a:lnTo>
                    <a:pt x="19" y="184"/>
                  </a:lnTo>
                  <a:lnTo>
                    <a:pt x="17" y="189"/>
                  </a:lnTo>
                  <a:lnTo>
                    <a:pt x="17" y="193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21" y="203"/>
                  </a:lnTo>
                  <a:lnTo>
                    <a:pt x="19" y="208"/>
                  </a:lnTo>
                  <a:lnTo>
                    <a:pt x="19" y="212"/>
                  </a:lnTo>
                  <a:lnTo>
                    <a:pt x="17" y="216"/>
                  </a:lnTo>
                  <a:lnTo>
                    <a:pt x="17" y="216"/>
                  </a:lnTo>
                  <a:lnTo>
                    <a:pt x="19" y="220"/>
                  </a:lnTo>
                  <a:lnTo>
                    <a:pt x="23" y="223"/>
                  </a:lnTo>
                  <a:lnTo>
                    <a:pt x="27" y="225"/>
                  </a:lnTo>
                  <a:lnTo>
                    <a:pt x="29" y="229"/>
                  </a:lnTo>
                  <a:lnTo>
                    <a:pt x="29" y="229"/>
                  </a:lnTo>
                  <a:lnTo>
                    <a:pt x="29" y="233"/>
                  </a:lnTo>
                  <a:lnTo>
                    <a:pt x="27" y="235"/>
                  </a:lnTo>
                  <a:lnTo>
                    <a:pt x="23" y="237"/>
                  </a:lnTo>
                  <a:lnTo>
                    <a:pt x="23" y="237"/>
                  </a:lnTo>
                  <a:lnTo>
                    <a:pt x="21" y="239"/>
                  </a:lnTo>
                  <a:lnTo>
                    <a:pt x="21" y="242"/>
                  </a:lnTo>
                  <a:lnTo>
                    <a:pt x="21" y="244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25" y="250"/>
                  </a:lnTo>
                  <a:lnTo>
                    <a:pt x="25" y="254"/>
                  </a:lnTo>
                  <a:lnTo>
                    <a:pt x="25" y="263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5"/>
                  </a:lnTo>
                  <a:lnTo>
                    <a:pt x="15" y="265"/>
                  </a:lnTo>
                  <a:lnTo>
                    <a:pt x="12" y="267"/>
                  </a:lnTo>
                  <a:lnTo>
                    <a:pt x="12" y="267"/>
                  </a:lnTo>
                  <a:lnTo>
                    <a:pt x="12" y="276"/>
                  </a:lnTo>
                  <a:lnTo>
                    <a:pt x="10" y="282"/>
                  </a:lnTo>
                  <a:lnTo>
                    <a:pt x="10" y="282"/>
                  </a:lnTo>
                  <a:lnTo>
                    <a:pt x="8" y="290"/>
                  </a:lnTo>
                  <a:lnTo>
                    <a:pt x="8" y="292"/>
                  </a:lnTo>
                  <a:lnTo>
                    <a:pt x="6" y="295"/>
                  </a:lnTo>
                  <a:lnTo>
                    <a:pt x="6" y="295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2" y="305"/>
                  </a:lnTo>
                  <a:lnTo>
                    <a:pt x="4" y="309"/>
                  </a:lnTo>
                  <a:lnTo>
                    <a:pt x="8" y="314"/>
                  </a:lnTo>
                  <a:lnTo>
                    <a:pt x="8" y="314"/>
                  </a:lnTo>
                  <a:lnTo>
                    <a:pt x="10" y="316"/>
                  </a:lnTo>
                  <a:lnTo>
                    <a:pt x="12" y="322"/>
                  </a:lnTo>
                  <a:lnTo>
                    <a:pt x="12" y="326"/>
                  </a:lnTo>
                  <a:lnTo>
                    <a:pt x="15" y="331"/>
                  </a:lnTo>
                  <a:lnTo>
                    <a:pt x="15" y="331"/>
                  </a:lnTo>
                  <a:lnTo>
                    <a:pt x="19" y="339"/>
                  </a:lnTo>
                  <a:lnTo>
                    <a:pt x="21" y="343"/>
                  </a:lnTo>
                  <a:lnTo>
                    <a:pt x="23" y="348"/>
                  </a:lnTo>
                  <a:lnTo>
                    <a:pt x="23" y="348"/>
                  </a:lnTo>
                  <a:lnTo>
                    <a:pt x="27" y="354"/>
                  </a:lnTo>
                  <a:lnTo>
                    <a:pt x="27" y="360"/>
                  </a:lnTo>
                  <a:lnTo>
                    <a:pt x="27" y="360"/>
                  </a:lnTo>
                  <a:lnTo>
                    <a:pt x="27" y="365"/>
                  </a:lnTo>
                  <a:lnTo>
                    <a:pt x="29" y="367"/>
                  </a:lnTo>
                  <a:lnTo>
                    <a:pt x="32" y="367"/>
                  </a:lnTo>
                  <a:lnTo>
                    <a:pt x="32" y="369"/>
                  </a:lnTo>
                  <a:lnTo>
                    <a:pt x="32" y="369"/>
                  </a:lnTo>
                  <a:lnTo>
                    <a:pt x="32" y="377"/>
                  </a:lnTo>
                  <a:lnTo>
                    <a:pt x="32" y="384"/>
                  </a:lnTo>
                  <a:lnTo>
                    <a:pt x="32" y="384"/>
                  </a:lnTo>
                  <a:lnTo>
                    <a:pt x="34" y="386"/>
                  </a:lnTo>
                  <a:lnTo>
                    <a:pt x="38" y="386"/>
                  </a:lnTo>
                  <a:lnTo>
                    <a:pt x="46" y="384"/>
                  </a:lnTo>
                  <a:lnTo>
                    <a:pt x="46" y="384"/>
                  </a:lnTo>
                  <a:lnTo>
                    <a:pt x="51" y="384"/>
                  </a:lnTo>
                  <a:lnTo>
                    <a:pt x="53" y="379"/>
                  </a:lnTo>
                  <a:lnTo>
                    <a:pt x="53" y="373"/>
                  </a:lnTo>
                  <a:lnTo>
                    <a:pt x="53" y="373"/>
                  </a:lnTo>
                  <a:lnTo>
                    <a:pt x="53" y="371"/>
                  </a:lnTo>
                  <a:lnTo>
                    <a:pt x="55" y="369"/>
                  </a:lnTo>
                  <a:lnTo>
                    <a:pt x="57" y="369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61" y="365"/>
                  </a:lnTo>
                  <a:lnTo>
                    <a:pt x="63" y="365"/>
                  </a:lnTo>
                  <a:lnTo>
                    <a:pt x="74" y="367"/>
                  </a:lnTo>
                  <a:lnTo>
                    <a:pt x="74" y="367"/>
                  </a:lnTo>
                  <a:lnTo>
                    <a:pt x="78" y="367"/>
                  </a:lnTo>
                  <a:lnTo>
                    <a:pt x="80" y="365"/>
                  </a:lnTo>
                  <a:lnTo>
                    <a:pt x="82" y="362"/>
                  </a:lnTo>
                  <a:lnTo>
                    <a:pt x="84" y="358"/>
                  </a:lnTo>
                  <a:lnTo>
                    <a:pt x="84" y="358"/>
                  </a:lnTo>
                  <a:lnTo>
                    <a:pt x="84" y="356"/>
                  </a:lnTo>
                  <a:lnTo>
                    <a:pt x="87" y="356"/>
                  </a:lnTo>
                  <a:lnTo>
                    <a:pt x="91" y="360"/>
                  </a:lnTo>
                  <a:lnTo>
                    <a:pt x="91" y="360"/>
                  </a:lnTo>
                  <a:lnTo>
                    <a:pt x="91" y="360"/>
                  </a:lnTo>
                  <a:lnTo>
                    <a:pt x="95" y="356"/>
                  </a:lnTo>
                  <a:lnTo>
                    <a:pt x="99" y="343"/>
                  </a:lnTo>
                  <a:lnTo>
                    <a:pt x="99" y="343"/>
                  </a:lnTo>
                  <a:lnTo>
                    <a:pt x="101" y="339"/>
                  </a:lnTo>
                  <a:lnTo>
                    <a:pt x="99" y="339"/>
                  </a:lnTo>
                  <a:lnTo>
                    <a:pt x="93" y="345"/>
                  </a:lnTo>
                  <a:lnTo>
                    <a:pt x="93" y="345"/>
                  </a:lnTo>
                  <a:lnTo>
                    <a:pt x="91" y="345"/>
                  </a:lnTo>
                  <a:lnTo>
                    <a:pt x="91" y="343"/>
                  </a:lnTo>
                  <a:lnTo>
                    <a:pt x="93" y="333"/>
                  </a:lnTo>
                  <a:lnTo>
                    <a:pt x="93" y="333"/>
                  </a:lnTo>
                  <a:lnTo>
                    <a:pt x="95" y="318"/>
                  </a:lnTo>
                  <a:lnTo>
                    <a:pt x="97" y="307"/>
                  </a:lnTo>
                  <a:lnTo>
                    <a:pt x="97" y="307"/>
                  </a:lnTo>
                  <a:lnTo>
                    <a:pt x="99" y="301"/>
                  </a:lnTo>
                  <a:lnTo>
                    <a:pt x="101" y="299"/>
                  </a:lnTo>
                  <a:lnTo>
                    <a:pt x="106" y="297"/>
                  </a:lnTo>
                  <a:lnTo>
                    <a:pt x="106" y="297"/>
                  </a:lnTo>
                  <a:lnTo>
                    <a:pt x="112" y="295"/>
                  </a:lnTo>
                  <a:lnTo>
                    <a:pt x="118" y="290"/>
                  </a:lnTo>
                  <a:lnTo>
                    <a:pt x="120" y="284"/>
                  </a:lnTo>
                  <a:lnTo>
                    <a:pt x="123" y="282"/>
                  </a:lnTo>
                  <a:lnTo>
                    <a:pt x="123" y="282"/>
                  </a:lnTo>
                  <a:lnTo>
                    <a:pt x="123" y="278"/>
                  </a:lnTo>
                  <a:lnTo>
                    <a:pt x="127" y="273"/>
                  </a:lnTo>
                  <a:lnTo>
                    <a:pt x="131" y="269"/>
                  </a:lnTo>
                  <a:lnTo>
                    <a:pt x="133" y="267"/>
                  </a:lnTo>
                  <a:lnTo>
                    <a:pt x="133" y="267"/>
                  </a:lnTo>
                  <a:lnTo>
                    <a:pt x="131" y="263"/>
                  </a:lnTo>
                  <a:lnTo>
                    <a:pt x="127" y="256"/>
                  </a:lnTo>
                  <a:lnTo>
                    <a:pt x="116" y="248"/>
                  </a:lnTo>
                  <a:lnTo>
                    <a:pt x="116" y="248"/>
                  </a:lnTo>
                  <a:lnTo>
                    <a:pt x="112" y="246"/>
                  </a:lnTo>
                  <a:lnTo>
                    <a:pt x="108" y="246"/>
                  </a:lnTo>
                  <a:lnTo>
                    <a:pt x="104" y="246"/>
                  </a:lnTo>
                  <a:lnTo>
                    <a:pt x="104" y="244"/>
                  </a:lnTo>
                  <a:lnTo>
                    <a:pt x="104" y="244"/>
                  </a:lnTo>
                  <a:lnTo>
                    <a:pt x="104" y="235"/>
                  </a:lnTo>
                  <a:lnTo>
                    <a:pt x="101" y="225"/>
                  </a:lnTo>
                  <a:lnTo>
                    <a:pt x="101" y="225"/>
                  </a:lnTo>
                  <a:lnTo>
                    <a:pt x="101" y="220"/>
                  </a:lnTo>
                  <a:lnTo>
                    <a:pt x="104" y="216"/>
                  </a:lnTo>
                  <a:lnTo>
                    <a:pt x="106" y="212"/>
                  </a:lnTo>
                  <a:lnTo>
                    <a:pt x="108" y="208"/>
                  </a:lnTo>
                  <a:lnTo>
                    <a:pt x="108" y="208"/>
                  </a:lnTo>
                  <a:lnTo>
                    <a:pt x="108" y="199"/>
                  </a:lnTo>
                  <a:lnTo>
                    <a:pt x="110" y="195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4" y="191"/>
                  </a:lnTo>
                  <a:lnTo>
                    <a:pt x="116" y="189"/>
                  </a:lnTo>
                  <a:lnTo>
                    <a:pt x="118" y="186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25" y="182"/>
                  </a:lnTo>
                  <a:lnTo>
                    <a:pt x="127" y="178"/>
                  </a:lnTo>
                  <a:lnTo>
                    <a:pt x="129" y="174"/>
                  </a:lnTo>
                  <a:lnTo>
                    <a:pt x="133" y="172"/>
                  </a:lnTo>
                  <a:lnTo>
                    <a:pt x="133" y="172"/>
                  </a:lnTo>
                  <a:lnTo>
                    <a:pt x="142" y="167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67" y="150"/>
                  </a:lnTo>
                  <a:lnTo>
                    <a:pt x="173" y="146"/>
                  </a:lnTo>
                  <a:lnTo>
                    <a:pt x="178" y="140"/>
                  </a:lnTo>
                  <a:lnTo>
                    <a:pt x="178" y="140"/>
                  </a:lnTo>
                  <a:lnTo>
                    <a:pt x="178" y="136"/>
                  </a:lnTo>
                  <a:lnTo>
                    <a:pt x="176" y="131"/>
                  </a:lnTo>
                  <a:lnTo>
                    <a:pt x="173" y="127"/>
                  </a:lnTo>
                  <a:lnTo>
                    <a:pt x="173" y="125"/>
                  </a:lnTo>
                  <a:lnTo>
                    <a:pt x="176" y="123"/>
                  </a:lnTo>
                  <a:lnTo>
                    <a:pt x="176" y="123"/>
                  </a:lnTo>
                  <a:lnTo>
                    <a:pt x="180" y="119"/>
                  </a:lnTo>
                  <a:lnTo>
                    <a:pt x="180" y="114"/>
                  </a:lnTo>
                  <a:lnTo>
                    <a:pt x="180" y="112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8" y="106"/>
                  </a:lnTo>
                  <a:lnTo>
                    <a:pt x="195" y="100"/>
                  </a:lnTo>
                  <a:lnTo>
                    <a:pt x="195" y="100"/>
                  </a:lnTo>
                  <a:lnTo>
                    <a:pt x="197" y="97"/>
                  </a:lnTo>
                  <a:lnTo>
                    <a:pt x="201" y="97"/>
                  </a:lnTo>
                  <a:lnTo>
                    <a:pt x="214" y="97"/>
                  </a:lnTo>
                  <a:lnTo>
                    <a:pt x="214" y="97"/>
                  </a:lnTo>
                  <a:lnTo>
                    <a:pt x="222" y="97"/>
                  </a:lnTo>
                  <a:lnTo>
                    <a:pt x="222" y="97"/>
                  </a:lnTo>
                  <a:lnTo>
                    <a:pt x="220" y="89"/>
                  </a:lnTo>
                  <a:lnTo>
                    <a:pt x="220" y="89"/>
                  </a:lnTo>
                  <a:close/>
                  <a:moveTo>
                    <a:pt x="131" y="322"/>
                  </a:moveTo>
                  <a:lnTo>
                    <a:pt x="131" y="322"/>
                  </a:lnTo>
                  <a:lnTo>
                    <a:pt x="127" y="322"/>
                  </a:lnTo>
                  <a:lnTo>
                    <a:pt x="125" y="324"/>
                  </a:lnTo>
                  <a:lnTo>
                    <a:pt x="120" y="333"/>
                  </a:lnTo>
                  <a:lnTo>
                    <a:pt x="118" y="339"/>
                  </a:lnTo>
                  <a:lnTo>
                    <a:pt x="118" y="345"/>
                  </a:lnTo>
                  <a:lnTo>
                    <a:pt x="118" y="345"/>
                  </a:lnTo>
                  <a:lnTo>
                    <a:pt x="123" y="343"/>
                  </a:lnTo>
                  <a:lnTo>
                    <a:pt x="129" y="335"/>
                  </a:lnTo>
                  <a:lnTo>
                    <a:pt x="133" y="326"/>
                  </a:lnTo>
                  <a:lnTo>
                    <a:pt x="133" y="322"/>
                  </a:lnTo>
                  <a:lnTo>
                    <a:pt x="131" y="322"/>
                  </a:lnTo>
                  <a:lnTo>
                    <a:pt x="131" y="3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9904BD6F-1588-411B-B157-2C52A618A4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7192" y="1952217"/>
              <a:ext cx="116650" cy="57245"/>
            </a:xfrm>
            <a:custGeom>
              <a:avLst/>
              <a:gdLst>
                <a:gd name="T0" fmla="*/ 104 w 108"/>
                <a:gd name="T1" fmla="*/ 12 h 53"/>
                <a:gd name="T2" fmla="*/ 108 w 108"/>
                <a:gd name="T3" fmla="*/ 4 h 53"/>
                <a:gd name="T4" fmla="*/ 106 w 108"/>
                <a:gd name="T5" fmla="*/ 0 h 53"/>
                <a:gd name="T6" fmla="*/ 104 w 108"/>
                <a:gd name="T7" fmla="*/ 2 h 53"/>
                <a:gd name="T8" fmla="*/ 87 w 108"/>
                <a:gd name="T9" fmla="*/ 0 h 53"/>
                <a:gd name="T10" fmla="*/ 70 w 108"/>
                <a:gd name="T11" fmla="*/ 0 h 53"/>
                <a:gd name="T12" fmla="*/ 51 w 108"/>
                <a:gd name="T13" fmla="*/ 2 h 53"/>
                <a:gd name="T14" fmla="*/ 36 w 108"/>
                <a:gd name="T15" fmla="*/ 6 h 53"/>
                <a:gd name="T16" fmla="*/ 32 w 108"/>
                <a:gd name="T17" fmla="*/ 8 h 53"/>
                <a:gd name="T18" fmla="*/ 23 w 108"/>
                <a:gd name="T19" fmla="*/ 12 h 53"/>
                <a:gd name="T20" fmla="*/ 25 w 108"/>
                <a:gd name="T21" fmla="*/ 16 h 53"/>
                <a:gd name="T22" fmla="*/ 28 w 108"/>
                <a:gd name="T23" fmla="*/ 21 h 53"/>
                <a:gd name="T24" fmla="*/ 30 w 108"/>
                <a:gd name="T25" fmla="*/ 27 h 53"/>
                <a:gd name="T26" fmla="*/ 34 w 108"/>
                <a:gd name="T27" fmla="*/ 31 h 53"/>
                <a:gd name="T28" fmla="*/ 40 w 108"/>
                <a:gd name="T29" fmla="*/ 33 h 53"/>
                <a:gd name="T30" fmla="*/ 42 w 108"/>
                <a:gd name="T31" fmla="*/ 33 h 53"/>
                <a:gd name="T32" fmla="*/ 44 w 108"/>
                <a:gd name="T33" fmla="*/ 36 h 53"/>
                <a:gd name="T34" fmla="*/ 42 w 108"/>
                <a:gd name="T35" fmla="*/ 40 h 53"/>
                <a:gd name="T36" fmla="*/ 42 w 108"/>
                <a:gd name="T37" fmla="*/ 40 h 53"/>
                <a:gd name="T38" fmla="*/ 61 w 108"/>
                <a:gd name="T39" fmla="*/ 40 h 53"/>
                <a:gd name="T40" fmla="*/ 70 w 108"/>
                <a:gd name="T41" fmla="*/ 46 h 53"/>
                <a:gd name="T42" fmla="*/ 80 w 108"/>
                <a:gd name="T43" fmla="*/ 50 h 53"/>
                <a:gd name="T44" fmla="*/ 97 w 108"/>
                <a:gd name="T45" fmla="*/ 53 h 53"/>
                <a:gd name="T46" fmla="*/ 97 w 108"/>
                <a:gd name="T47" fmla="*/ 48 h 53"/>
                <a:gd name="T48" fmla="*/ 97 w 108"/>
                <a:gd name="T49" fmla="*/ 46 h 53"/>
                <a:gd name="T50" fmla="*/ 104 w 108"/>
                <a:gd name="T51" fmla="*/ 44 h 53"/>
                <a:gd name="T52" fmla="*/ 102 w 108"/>
                <a:gd name="T53" fmla="*/ 42 h 53"/>
                <a:gd name="T54" fmla="*/ 100 w 108"/>
                <a:gd name="T55" fmla="*/ 31 h 53"/>
                <a:gd name="T56" fmla="*/ 97 w 108"/>
                <a:gd name="T57" fmla="*/ 21 h 53"/>
                <a:gd name="T58" fmla="*/ 100 w 108"/>
                <a:gd name="T59" fmla="*/ 16 h 53"/>
                <a:gd name="T60" fmla="*/ 104 w 108"/>
                <a:gd name="T61" fmla="*/ 12 h 53"/>
                <a:gd name="T62" fmla="*/ 11 w 108"/>
                <a:gd name="T63" fmla="*/ 25 h 53"/>
                <a:gd name="T64" fmla="*/ 2 w 108"/>
                <a:gd name="T65" fmla="*/ 33 h 53"/>
                <a:gd name="T66" fmla="*/ 2 w 108"/>
                <a:gd name="T67" fmla="*/ 40 h 53"/>
                <a:gd name="T68" fmla="*/ 6 w 108"/>
                <a:gd name="T69" fmla="*/ 40 h 53"/>
                <a:gd name="T70" fmla="*/ 21 w 108"/>
                <a:gd name="T71" fmla="*/ 29 h 53"/>
                <a:gd name="T72" fmla="*/ 21 w 108"/>
                <a:gd name="T73" fmla="*/ 27 h 53"/>
                <a:gd name="T74" fmla="*/ 17 w 108"/>
                <a:gd name="T75" fmla="*/ 23 h 53"/>
                <a:gd name="T76" fmla="*/ 11 w 108"/>
                <a:gd name="T77" fmla="*/ 25 h 53"/>
                <a:gd name="T78" fmla="*/ 17 w 108"/>
                <a:gd name="T79" fmla="*/ 16 h 53"/>
                <a:gd name="T80" fmla="*/ 17 w 108"/>
                <a:gd name="T81" fmla="*/ 14 h 53"/>
                <a:gd name="T82" fmla="*/ 6 w 108"/>
                <a:gd name="T83" fmla="*/ 16 h 53"/>
                <a:gd name="T84" fmla="*/ 6 w 108"/>
                <a:gd name="T85" fmla="*/ 19 h 53"/>
                <a:gd name="T86" fmla="*/ 13 w 108"/>
                <a:gd name="T87" fmla="*/ 21 h 53"/>
                <a:gd name="T88" fmla="*/ 17 w 108"/>
                <a:gd name="T8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53">
                  <a:moveTo>
                    <a:pt x="104" y="12"/>
                  </a:moveTo>
                  <a:lnTo>
                    <a:pt x="104" y="12"/>
                  </a:lnTo>
                  <a:lnTo>
                    <a:pt x="108" y="6"/>
                  </a:lnTo>
                  <a:lnTo>
                    <a:pt x="108" y="4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95" y="2"/>
                  </a:lnTo>
                  <a:lnTo>
                    <a:pt x="87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1" y="2"/>
                  </a:lnTo>
                  <a:lnTo>
                    <a:pt x="42" y="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2" y="8"/>
                  </a:lnTo>
                  <a:lnTo>
                    <a:pt x="28" y="10"/>
                  </a:lnTo>
                  <a:lnTo>
                    <a:pt x="23" y="12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8" y="19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36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55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70" y="46"/>
                  </a:lnTo>
                  <a:lnTo>
                    <a:pt x="76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48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0" y="36"/>
                  </a:lnTo>
                  <a:lnTo>
                    <a:pt x="100" y="3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12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6" y="40"/>
                  </a:lnTo>
                  <a:lnTo>
                    <a:pt x="13" y="36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17" y="23"/>
                  </a:lnTo>
                  <a:lnTo>
                    <a:pt x="11" y="25"/>
                  </a:lnTo>
                  <a:lnTo>
                    <a:pt x="11" y="25"/>
                  </a:lnTo>
                  <a:close/>
                  <a:moveTo>
                    <a:pt x="17" y="16"/>
                  </a:moveTo>
                  <a:lnTo>
                    <a:pt x="17" y="16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1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3" y="21"/>
                  </a:lnTo>
                  <a:lnTo>
                    <a:pt x="15" y="19"/>
                  </a:lnTo>
                  <a:lnTo>
                    <a:pt x="17" y="16"/>
                  </a:lnTo>
                  <a:lnTo>
                    <a:pt x="17" y="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13132656-2929-4A0C-87A4-17658A831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11" y="3179209"/>
              <a:ext cx="155533" cy="186857"/>
            </a:xfrm>
            <a:custGeom>
              <a:avLst/>
              <a:gdLst>
                <a:gd name="T0" fmla="*/ 136 w 144"/>
                <a:gd name="T1" fmla="*/ 25 h 173"/>
                <a:gd name="T2" fmla="*/ 144 w 144"/>
                <a:gd name="T3" fmla="*/ 12 h 173"/>
                <a:gd name="T4" fmla="*/ 136 w 144"/>
                <a:gd name="T5" fmla="*/ 14 h 173"/>
                <a:gd name="T6" fmla="*/ 127 w 144"/>
                <a:gd name="T7" fmla="*/ 12 h 173"/>
                <a:gd name="T8" fmla="*/ 125 w 144"/>
                <a:gd name="T9" fmla="*/ 10 h 173"/>
                <a:gd name="T10" fmla="*/ 111 w 144"/>
                <a:gd name="T11" fmla="*/ 14 h 173"/>
                <a:gd name="T12" fmla="*/ 104 w 144"/>
                <a:gd name="T13" fmla="*/ 21 h 173"/>
                <a:gd name="T14" fmla="*/ 100 w 144"/>
                <a:gd name="T15" fmla="*/ 25 h 173"/>
                <a:gd name="T16" fmla="*/ 89 w 144"/>
                <a:gd name="T17" fmla="*/ 23 h 173"/>
                <a:gd name="T18" fmla="*/ 79 w 144"/>
                <a:gd name="T19" fmla="*/ 21 h 173"/>
                <a:gd name="T20" fmla="*/ 58 w 144"/>
                <a:gd name="T21" fmla="*/ 8 h 173"/>
                <a:gd name="T22" fmla="*/ 53 w 144"/>
                <a:gd name="T23" fmla="*/ 8 h 173"/>
                <a:gd name="T24" fmla="*/ 41 w 144"/>
                <a:gd name="T25" fmla="*/ 6 h 173"/>
                <a:gd name="T26" fmla="*/ 34 w 144"/>
                <a:gd name="T27" fmla="*/ 4 h 173"/>
                <a:gd name="T28" fmla="*/ 30 w 144"/>
                <a:gd name="T29" fmla="*/ 0 h 173"/>
                <a:gd name="T30" fmla="*/ 19 w 144"/>
                <a:gd name="T31" fmla="*/ 0 h 173"/>
                <a:gd name="T32" fmla="*/ 11 w 144"/>
                <a:gd name="T33" fmla="*/ 4 h 173"/>
                <a:gd name="T34" fmla="*/ 5 w 144"/>
                <a:gd name="T35" fmla="*/ 8 h 173"/>
                <a:gd name="T36" fmla="*/ 3 w 144"/>
                <a:gd name="T37" fmla="*/ 12 h 173"/>
                <a:gd name="T38" fmla="*/ 13 w 144"/>
                <a:gd name="T39" fmla="*/ 31 h 173"/>
                <a:gd name="T40" fmla="*/ 19 w 144"/>
                <a:gd name="T41" fmla="*/ 38 h 173"/>
                <a:gd name="T42" fmla="*/ 19 w 144"/>
                <a:gd name="T43" fmla="*/ 53 h 173"/>
                <a:gd name="T44" fmla="*/ 13 w 144"/>
                <a:gd name="T45" fmla="*/ 65 h 173"/>
                <a:gd name="T46" fmla="*/ 7 w 144"/>
                <a:gd name="T47" fmla="*/ 74 h 173"/>
                <a:gd name="T48" fmla="*/ 3 w 144"/>
                <a:gd name="T49" fmla="*/ 84 h 173"/>
                <a:gd name="T50" fmla="*/ 13 w 144"/>
                <a:gd name="T51" fmla="*/ 91 h 173"/>
                <a:gd name="T52" fmla="*/ 13 w 144"/>
                <a:gd name="T53" fmla="*/ 91 h 173"/>
                <a:gd name="T54" fmla="*/ 7 w 144"/>
                <a:gd name="T55" fmla="*/ 95 h 173"/>
                <a:gd name="T56" fmla="*/ 0 w 144"/>
                <a:gd name="T57" fmla="*/ 103 h 173"/>
                <a:gd name="T58" fmla="*/ 0 w 144"/>
                <a:gd name="T59" fmla="*/ 106 h 173"/>
                <a:gd name="T60" fmla="*/ 66 w 144"/>
                <a:gd name="T61" fmla="*/ 152 h 173"/>
                <a:gd name="T62" fmla="*/ 98 w 144"/>
                <a:gd name="T63" fmla="*/ 173 h 173"/>
                <a:gd name="T64" fmla="*/ 106 w 144"/>
                <a:gd name="T65" fmla="*/ 148 h 173"/>
                <a:gd name="T66" fmla="*/ 115 w 144"/>
                <a:gd name="T67" fmla="*/ 133 h 173"/>
                <a:gd name="T68" fmla="*/ 121 w 144"/>
                <a:gd name="T69" fmla="*/ 129 h 173"/>
                <a:gd name="T70" fmla="*/ 125 w 144"/>
                <a:gd name="T71" fmla="*/ 125 h 173"/>
                <a:gd name="T72" fmla="*/ 130 w 144"/>
                <a:gd name="T73" fmla="*/ 123 h 173"/>
                <a:gd name="T74" fmla="*/ 136 w 144"/>
                <a:gd name="T75" fmla="*/ 118 h 173"/>
                <a:gd name="T76" fmla="*/ 138 w 144"/>
                <a:gd name="T77" fmla="*/ 116 h 173"/>
                <a:gd name="T78" fmla="*/ 127 w 144"/>
                <a:gd name="T79" fmla="*/ 3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173">
                  <a:moveTo>
                    <a:pt x="127" y="38"/>
                  </a:moveTo>
                  <a:lnTo>
                    <a:pt x="136" y="25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0" y="14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5" y="10"/>
                  </a:lnTo>
                  <a:lnTo>
                    <a:pt x="121" y="10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4" y="21"/>
                  </a:lnTo>
                  <a:lnTo>
                    <a:pt x="102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89" y="23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68" y="1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3" y="8"/>
                  </a:lnTo>
                  <a:lnTo>
                    <a:pt x="49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4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12"/>
                  </a:lnTo>
                  <a:lnTo>
                    <a:pt x="11" y="19"/>
                  </a:lnTo>
                  <a:lnTo>
                    <a:pt x="13" y="31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7" y="59"/>
                  </a:lnTo>
                  <a:lnTo>
                    <a:pt x="13" y="65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11" y="89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1" y="93"/>
                  </a:lnTo>
                  <a:lnTo>
                    <a:pt x="7" y="95"/>
                  </a:lnTo>
                  <a:lnTo>
                    <a:pt x="3" y="97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68" y="139"/>
                  </a:lnTo>
                  <a:lnTo>
                    <a:pt x="66" y="152"/>
                  </a:lnTo>
                  <a:lnTo>
                    <a:pt x="66" y="152"/>
                  </a:lnTo>
                  <a:lnTo>
                    <a:pt x="98" y="173"/>
                  </a:lnTo>
                  <a:lnTo>
                    <a:pt x="98" y="173"/>
                  </a:lnTo>
                  <a:lnTo>
                    <a:pt x="106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17" y="131"/>
                  </a:lnTo>
                  <a:lnTo>
                    <a:pt x="121" y="129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7" y="123"/>
                  </a:lnTo>
                  <a:lnTo>
                    <a:pt x="130" y="123"/>
                  </a:lnTo>
                  <a:lnTo>
                    <a:pt x="132" y="123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8" y="116"/>
                  </a:lnTo>
                  <a:lnTo>
                    <a:pt x="127" y="101"/>
                  </a:lnTo>
                  <a:lnTo>
                    <a:pt x="127" y="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7EBFE9E0-758A-40EC-9B71-82214BA9C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364" y="3192171"/>
              <a:ext cx="104769" cy="108010"/>
            </a:xfrm>
            <a:custGeom>
              <a:avLst/>
              <a:gdLst>
                <a:gd name="T0" fmla="*/ 89 w 97"/>
                <a:gd name="T1" fmla="*/ 7 h 100"/>
                <a:gd name="T2" fmla="*/ 81 w 97"/>
                <a:gd name="T3" fmla="*/ 0 h 100"/>
                <a:gd name="T4" fmla="*/ 74 w 97"/>
                <a:gd name="T5" fmla="*/ 5 h 100"/>
                <a:gd name="T6" fmla="*/ 72 w 97"/>
                <a:gd name="T7" fmla="*/ 7 h 100"/>
                <a:gd name="T8" fmla="*/ 64 w 97"/>
                <a:gd name="T9" fmla="*/ 7 h 100"/>
                <a:gd name="T10" fmla="*/ 59 w 97"/>
                <a:gd name="T11" fmla="*/ 7 h 100"/>
                <a:gd name="T12" fmla="*/ 51 w 97"/>
                <a:gd name="T13" fmla="*/ 11 h 100"/>
                <a:gd name="T14" fmla="*/ 49 w 97"/>
                <a:gd name="T15" fmla="*/ 11 h 100"/>
                <a:gd name="T16" fmla="*/ 42 w 97"/>
                <a:gd name="T17" fmla="*/ 7 h 100"/>
                <a:gd name="T18" fmla="*/ 38 w 97"/>
                <a:gd name="T19" fmla="*/ 7 h 100"/>
                <a:gd name="T20" fmla="*/ 25 w 97"/>
                <a:gd name="T21" fmla="*/ 11 h 100"/>
                <a:gd name="T22" fmla="*/ 23 w 97"/>
                <a:gd name="T23" fmla="*/ 26 h 100"/>
                <a:gd name="T24" fmla="*/ 28 w 97"/>
                <a:gd name="T25" fmla="*/ 30 h 100"/>
                <a:gd name="T26" fmla="*/ 30 w 97"/>
                <a:gd name="T27" fmla="*/ 34 h 100"/>
                <a:gd name="T28" fmla="*/ 28 w 97"/>
                <a:gd name="T29" fmla="*/ 41 h 100"/>
                <a:gd name="T30" fmla="*/ 25 w 97"/>
                <a:gd name="T31" fmla="*/ 43 h 100"/>
                <a:gd name="T32" fmla="*/ 17 w 97"/>
                <a:gd name="T33" fmla="*/ 49 h 100"/>
                <a:gd name="T34" fmla="*/ 15 w 97"/>
                <a:gd name="T35" fmla="*/ 51 h 100"/>
                <a:gd name="T36" fmla="*/ 11 w 97"/>
                <a:gd name="T37" fmla="*/ 60 h 100"/>
                <a:gd name="T38" fmla="*/ 9 w 97"/>
                <a:gd name="T39" fmla="*/ 62 h 100"/>
                <a:gd name="T40" fmla="*/ 6 w 97"/>
                <a:gd name="T41" fmla="*/ 72 h 100"/>
                <a:gd name="T42" fmla="*/ 4 w 97"/>
                <a:gd name="T43" fmla="*/ 79 h 100"/>
                <a:gd name="T44" fmla="*/ 2 w 97"/>
                <a:gd name="T45" fmla="*/ 87 h 100"/>
                <a:gd name="T46" fmla="*/ 0 w 97"/>
                <a:gd name="T47" fmla="*/ 100 h 100"/>
                <a:gd name="T48" fmla="*/ 6 w 97"/>
                <a:gd name="T49" fmla="*/ 100 h 100"/>
                <a:gd name="T50" fmla="*/ 9 w 97"/>
                <a:gd name="T51" fmla="*/ 98 h 100"/>
                <a:gd name="T52" fmla="*/ 42 w 97"/>
                <a:gd name="T53" fmla="*/ 91 h 100"/>
                <a:gd name="T54" fmla="*/ 49 w 97"/>
                <a:gd name="T55" fmla="*/ 79 h 100"/>
                <a:gd name="T56" fmla="*/ 55 w 97"/>
                <a:gd name="T57" fmla="*/ 72 h 100"/>
                <a:gd name="T58" fmla="*/ 68 w 97"/>
                <a:gd name="T59" fmla="*/ 70 h 100"/>
                <a:gd name="T60" fmla="*/ 81 w 97"/>
                <a:gd name="T61" fmla="*/ 72 h 100"/>
                <a:gd name="T62" fmla="*/ 85 w 97"/>
                <a:gd name="T63" fmla="*/ 62 h 100"/>
                <a:gd name="T64" fmla="*/ 95 w 97"/>
                <a:gd name="T65" fmla="*/ 47 h 100"/>
                <a:gd name="T66" fmla="*/ 97 w 97"/>
                <a:gd name="T67" fmla="*/ 41 h 100"/>
                <a:gd name="T68" fmla="*/ 91 w 97"/>
                <a:gd name="T69" fmla="*/ 1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100">
                  <a:moveTo>
                    <a:pt x="91" y="19"/>
                  </a:moveTo>
                  <a:lnTo>
                    <a:pt x="89" y="7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6" y="2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2" y="7"/>
                  </a:lnTo>
                  <a:lnTo>
                    <a:pt x="70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59" y="7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49" y="11"/>
                  </a:lnTo>
                  <a:lnTo>
                    <a:pt x="45" y="9"/>
                  </a:lnTo>
                  <a:lnTo>
                    <a:pt x="42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5" y="28"/>
                  </a:lnTo>
                  <a:lnTo>
                    <a:pt x="28" y="30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8" y="41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3" y="47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5" y="51"/>
                  </a:lnTo>
                  <a:lnTo>
                    <a:pt x="13" y="53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9" y="62"/>
                  </a:lnTo>
                  <a:lnTo>
                    <a:pt x="9" y="6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4" y="79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9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6" y="100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28" y="94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9" y="79"/>
                  </a:lnTo>
                  <a:lnTo>
                    <a:pt x="51" y="75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68" y="70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91" y="53"/>
                  </a:lnTo>
                  <a:lnTo>
                    <a:pt x="95" y="47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7" y="26"/>
                  </a:lnTo>
                  <a:lnTo>
                    <a:pt x="91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4233487B-2C0B-4E67-A027-6B8B039C2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888" y="2322691"/>
              <a:ext cx="333749" cy="198738"/>
            </a:xfrm>
            <a:custGeom>
              <a:avLst/>
              <a:gdLst>
                <a:gd name="T0" fmla="*/ 286 w 309"/>
                <a:gd name="T1" fmla="*/ 91 h 184"/>
                <a:gd name="T2" fmla="*/ 279 w 309"/>
                <a:gd name="T3" fmla="*/ 95 h 184"/>
                <a:gd name="T4" fmla="*/ 269 w 309"/>
                <a:gd name="T5" fmla="*/ 93 h 184"/>
                <a:gd name="T6" fmla="*/ 252 w 309"/>
                <a:gd name="T7" fmla="*/ 89 h 184"/>
                <a:gd name="T8" fmla="*/ 233 w 309"/>
                <a:gd name="T9" fmla="*/ 102 h 184"/>
                <a:gd name="T10" fmla="*/ 224 w 309"/>
                <a:gd name="T11" fmla="*/ 106 h 184"/>
                <a:gd name="T12" fmla="*/ 209 w 309"/>
                <a:gd name="T13" fmla="*/ 95 h 184"/>
                <a:gd name="T14" fmla="*/ 195 w 309"/>
                <a:gd name="T15" fmla="*/ 91 h 184"/>
                <a:gd name="T16" fmla="*/ 186 w 309"/>
                <a:gd name="T17" fmla="*/ 78 h 184"/>
                <a:gd name="T18" fmla="*/ 182 w 309"/>
                <a:gd name="T19" fmla="*/ 59 h 184"/>
                <a:gd name="T20" fmla="*/ 173 w 309"/>
                <a:gd name="T21" fmla="*/ 51 h 184"/>
                <a:gd name="T22" fmla="*/ 148 w 309"/>
                <a:gd name="T23" fmla="*/ 47 h 184"/>
                <a:gd name="T24" fmla="*/ 118 w 309"/>
                <a:gd name="T25" fmla="*/ 47 h 184"/>
                <a:gd name="T26" fmla="*/ 106 w 309"/>
                <a:gd name="T27" fmla="*/ 47 h 184"/>
                <a:gd name="T28" fmla="*/ 84 w 309"/>
                <a:gd name="T29" fmla="*/ 27 h 184"/>
                <a:gd name="T30" fmla="*/ 63 w 309"/>
                <a:gd name="T31" fmla="*/ 36 h 184"/>
                <a:gd name="T32" fmla="*/ 59 w 309"/>
                <a:gd name="T33" fmla="*/ 27 h 184"/>
                <a:gd name="T34" fmla="*/ 61 w 309"/>
                <a:gd name="T35" fmla="*/ 4 h 184"/>
                <a:gd name="T36" fmla="*/ 55 w 309"/>
                <a:gd name="T37" fmla="*/ 2 h 184"/>
                <a:gd name="T38" fmla="*/ 51 w 309"/>
                <a:gd name="T39" fmla="*/ 25 h 184"/>
                <a:gd name="T40" fmla="*/ 46 w 309"/>
                <a:gd name="T41" fmla="*/ 25 h 184"/>
                <a:gd name="T42" fmla="*/ 2 w 309"/>
                <a:gd name="T43" fmla="*/ 13 h 184"/>
                <a:gd name="T44" fmla="*/ 0 w 309"/>
                <a:gd name="T45" fmla="*/ 91 h 184"/>
                <a:gd name="T46" fmla="*/ 17 w 309"/>
                <a:gd name="T47" fmla="*/ 93 h 184"/>
                <a:gd name="T48" fmla="*/ 19 w 309"/>
                <a:gd name="T49" fmla="*/ 83 h 184"/>
                <a:gd name="T50" fmla="*/ 32 w 309"/>
                <a:gd name="T51" fmla="*/ 76 h 184"/>
                <a:gd name="T52" fmla="*/ 38 w 309"/>
                <a:gd name="T53" fmla="*/ 70 h 184"/>
                <a:gd name="T54" fmla="*/ 46 w 309"/>
                <a:gd name="T55" fmla="*/ 63 h 184"/>
                <a:gd name="T56" fmla="*/ 63 w 309"/>
                <a:gd name="T57" fmla="*/ 72 h 184"/>
                <a:gd name="T58" fmla="*/ 76 w 309"/>
                <a:gd name="T59" fmla="*/ 83 h 184"/>
                <a:gd name="T60" fmla="*/ 89 w 309"/>
                <a:gd name="T61" fmla="*/ 95 h 184"/>
                <a:gd name="T62" fmla="*/ 108 w 309"/>
                <a:gd name="T63" fmla="*/ 100 h 184"/>
                <a:gd name="T64" fmla="*/ 118 w 309"/>
                <a:gd name="T65" fmla="*/ 123 h 184"/>
                <a:gd name="T66" fmla="*/ 133 w 309"/>
                <a:gd name="T67" fmla="*/ 131 h 184"/>
                <a:gd name="T68" fmla="*/ 146 w 309"/>
                <a:gd name="T69" fmla="*/ 142 h 184"/>
                <a:gd name="T70" fmla="*/ 167 w 309"/>
                <a:gd name="T71" fmla="*/ 155 h 184"/>
                <a:gd name="T72" fmla="*/ 186 w 309"/>
                <a:gd name="T73" fmla="*/ 161 h 184"/>
                <a:gd name="T74" fmla="*/ 195 w 309"/>
                <a:gd name="T75" fmla="*/ 176 h 184"/>
                <a:gd name="T76" fmla="*/ 205 w 309"/>
                <a:gd name="T77" fmla="*/ 180 h 184"/>
                <a:gd name="T78" fmla="*/ 216 w 309"/>
                <a:gd name="T79" fmla="*/ 184 h 184"/>
                <a:gd name="T80" fmla="*/ 224 w 309"/>
                <a:gd name="T81" fmla="*/ 165 h 184"/>
                <a:gd name="T82" fmla="*/ 222 w 309"/>
                <a:gd name="T83" fmla="*/ 155 h 184"/>
                <a:gd name="T84" fmla="*/ 216 w 309"/>
                <a:gd name="T85" fmla="*/ 142 h 184"/>
                <a:gd name="T86" fmla="*/ 214 w 309"/>
                <a:gd name="T87" fmla="*/ 133 h 184"/>
                <a:gd name="T88" fmla="*/ 231 w 309"/>
                <a:gd name="T89" fmla="*/ 127 h 184"/>
                <a:gd name="T90" fmla="*/ 233 w 309"/>
                <a:gd name="T91" fmla="*/ 121 h 184"/>
                <a:gd name="T92" fmla="*/ 241 w 309"/>
                <a:gd name="T93" fmla="*/ 110 h 184"/>
                <a:gd name="T94" fmla="*/ 256 w 309"/>
                <a:gd name="T95" fmla="*/ 108 h 184"/>
                <a:gd name="T96" fmla="*/ 267 w 309"/>
                <a:gd name="T97" fmla="*/ 104 h 184"/>
                <a:gd name="T98" fmla="*/ 262 w 309"/>
                <a:gd name="T99" fmla="*/ 119 h 184"/>
                <a:gd name="T100" fmla="*/ 281 w 309"/>
                <a:gd name="T101" fmla="*/ 116 h 184"/>
                <a:gd name="T102" fmla="*/ 298 w 309"/>
                <a:gd name="T103" fmla="*/ 112 h 184"/>
                <a:gd name="T104" fmla="*/ 309 w 309"/>
                <a:gd name="T105" fmla="*/ 10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9" h="184">
                  <a:moveTo>
                    <a:pt x="307" y="104"/>
                  </a:moveTo>
                  <a:lnTo>
                    <a:pt x="307" y="104"/>
                  </a:lnTo>
                  <a:lnTo>
                    <a:pt x="292" y="93"/>
                  </a:lnTo>
                  <a:lnTo>
                    <a:pt x="286" y="91"/>
                  </a:lnTo>
                  <a:lnTo>
                    <a:pt x="284" y="91"/>
                  </a:lnTo>
                  <a:lnTo>
                    <a:pt x="281" y="93"/>
                  </a:lnTo>
                  <a:lnTo>
                    <a:pt x="281" y="93"/>
                  </a:lnTo>
                  <a:lnTo>
                    <a:pt x="279" y="95"/>
                  </a:lnTo>
                  <a:lnTo>
                    <a:pt x="275" y="95"/>
                  </a:lnTo>
                  <a:lnTo>
                    <a:pt x="271" y="95"/>
                  </a:lnTo>
                  <a:lnTo>
                    <a:pt x="269" y="93"/>
                  </a:lnTo>
                  <a:lnTo>
                    <a:pt x="269" y="93"/>
                  </a:lnTo>
                  <a:lnTo>
                    <a:pt x="262" y="87"/>
                  </a:lnTo>
                  <a:lnTo>
                    <a:pt x="258" y="87"/>
                  </a:lnTo>
                  <a:lnTo>
                    <a:pt x="252" y="89"/>
                  </a:lnTo>
                  <a:lnTo>
                    <a:pt x="252" y="89"/>
                  </a:lnTo>
                  <a:lnTo>
                    <a:pt x="239" y="95"/>
                  </a:lnTo>
                  <a:lnTo>
                    <a:pt x="235" y="100"/>
                  </a:lnTo>
                  <a:lnTo>
                    <a:pt x="233" y="102"/>
                  </a:lnTo>
                  <a:lnTo>
                    <a:pt x="233" y="102"/>
                  </a:lnTo>
                  <a:lnTo>
                    <a:pt x="231" y="106"/>
                  </a:lnTo>
                  <a:lnTo>
                    <a:pt x="228" y="108"/>
                  </a:lnTo>
                  <a:lnTo>
                    <a:pt x="226" y="108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2" y="102"/>
                  </a:lnTo>
                  <a:lnTo>
                    <a:pt x="218" y="100"/>
                  </a:lnTo>
                  <a:lnTo>
                    <a:pt x="209" y="95"/>
                  </a:lnTo>
                  <a:lnTo>
                    <a:pt x="209" y="95"/>
                  </a:lnTo>
                  <a:lnTo>
                    <a:pt x="199" y="95"/>
                  </a:lnTo>
                  <a:lnTo>
                    <a:pt x="197" y="95"/>
                  </a:lnTo>
                  <a:lnTo>
                    <a:pt x="195" y="91"/>
                  </a:lnTo>
                  <a:lnTo>
                    <a:pt x="195" y="91"/>
                  </a:lnTo>
                  <a:lnTo>
                    <a:pt x="192" y="87"/>
                  </a:lnTo>
                  <a:lnTo>
                    <a:pt x="188" y="83"/>
                  </a:lnTo>
                  <a:lnTo>
                    <a:pt x="186" y="78"/>
                  </a:lnTo>
                  <a:lnTo>
                    <a:pt x="184" y="74"/>
                  </a:lnTo>
                  <a:lnTo>
                    <a:pt x="184" y="74"/>
                  </a:lnTo>
                  <a:lnTo>
                    <a:pt x="184" y="63"/>
                  </a:lnTo>
                  <a:lnTo>
                    <a:pt x="182" y="59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76" y="55"/>
                  </a:lnTo>
                  <a:lnTo>
                    <a:pt x="173" y="51"/>
                  </a:lnTo>
                  <a:lnTo>
                    <a:pt x="169" y="47"/>
                  </a:lnTo>
                  <a:lnTo>
                    <a:pt x="165" y="47"/>
                  </a:lnTo>
                  <a:lnTo>
                    <a:pt x="165" y="47"/>
                  </a:lnTo>
                  <a:lnTo>
                    <a:pt x="148" y="47"/>
                  </a:lnTo>
                  <a:lnTo>
                    <a:pt x="129" y="44"/>
                  </a:lnTo>
                  <a:lnTo>
                    <a:pt x="129" y="44"/>
                  </a:lnTo>
                  <a:lnTo>
                    <a:pt x="125" y="44"/>
                  </a:lnTo>
                  <a:lnTo>
                    <a:pt x="118" y="47"/>
                  </a:lnTo>
                  <a:lnTo>
                    <a:pt x="110" y="47"/>
                  </a:lnTo>
                  <a:lnTo>
                    <a:pt x="108" y="47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99" y="36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4" y="27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72" y="36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59" y="34"/>
                  </a:lnTo>
                  <a:lnTo>
                    <a:pt x="59" y="32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61" y="19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3" y="6"/>
                  </a:lnTo>
                  <a:lnTo>
                    <a:pt x="53" y="15"/>
                  </a:lnTo>
                  <a:lnTo>
                    <a:pt x="53" y="23"/>
                  </a:lnTo>
                  <a:lnTo>
                    <a:pt x="51" y="25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6" y="25"/>
                  </a:lnTo>
                  <a:lnTo>
                    <a:pt x="44" y="17"/>
                  </a:lnTo>
                  <a:lnTo>
                    <a:pt x="44" y="8"/>
                  </a:lnTo>
                  <a:lnTo>
                    <a:pt x="46" y="0"/>
                  </a:lnTo>
                  <a:lnTo>
                    <a:pt x="2" y="13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6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7" y="93"/>
                  </a:lnTo>
                  <a:lnTo>
                    <a:pt x="17" y="91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23" y="78"/>
                  </a:lnTo>
                  <a:lnTo>
                    <a:pt x="27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4" y="74"/>
                  </a:lnTo>
                  <a:lnTo>
                    <a:pt x="36" y="72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40" y="68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6" y="63"/>
                  </a:lnTo>
                  <a:lnTo>
                    <a:pt x="51" y="66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63" y="72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4" y="76"/>
                  </a:lnTo>
                  <a:lnTo>
                    <a:pt x="76" y="83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80" y="93"/>
                  </a:lnTo>
                  <a:lnTo>
                    <a:pt x="89" y="95"/>
                  </a:lnTo>
                  <a:lnTo>
                    <a:pt x="104" y="95"/>
                  </a:lnTo>
                  <a:lnTo>
                    <a:pt x="104" y="95"/>
                  </a:lnTo>
                  <a:lnTo>
                    <a:pt x="106" y="97"/>
                  </a:lnTo>
                  <a:lnTo>
                    <a:pt x="108" y="100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6" y="114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23" y="125"/>
                  </a:lnTo>
                  <a:lnTo>
                    <a:pt x="127" y="127"/>
                  </a:lnTo>
                  <a:lnTo>
                    <a:pt x="133" y="131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140" y="138"/>
                  </a:lnTo>
                  <a:lnTo>
                    <a:pt x="146" y="142"/>
                  </a:lnTo>
                  <a:lnTo>
                    <a:pt x="156" y="148"/>
                  </a:lnTo>
                  <a:lnTo>
                    <a:pt x="156" y="148"/>
                  </a:lnTo>
                  <a:lnTo>
                    <a:pt x="163" y="150"/>
                  </a:lnTo>
                  <a:lnTo>
                    <a:pt x="167" y="155"/>
                  </a:lnTo>
                  <a:lnTo>
                    <a:pt x="171" y="159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86" y="161"/>
                  </a:lnTo>
                  <a:lnTo>
                    <a:pt x="192" y="165"/>
                  </a:lnTo>
                  <a:lnTo>
                    <a:pt x="192" y="176"/>
                  </a:lnTo>
                  <a:lnTo>
                    <a:pt x="192" y="176"/>
                  </a:lnTo>
                  <a:lnTo>
                    <a:pt x="195" y="176"/>
                  </a:lnTo>
                  <a:lnTo>
                    <a:pt x="195" y="176"/>
                  </a:lnTo>
                  <a:lnTo>
                    <a:pt x="199" y="176"/>
                  </a:lnTo>
                  <a:lnTo>
                    <a:pt x="203" y="178"/>
                  </a:lnTo>
                  <a:lnTo>
                    <a:pt x="205" y="180"/>
                  </a:lnTo>
                  <a:lnTo>
                    <a:pt x="209" y="180"/>
                  </a:lnTo>
                  <a:lnTo>
                    <a:pt x="209" y="180"/>
                  </a:lnTo>
                  <a:lnTo>
                    <a:pt x="214" y="182"/>
                  </a:lnTo>
                  <a:lnTo>
                    <a:pt x="216" y="184"/>
                  </a:lnTo>
                  <a:lnTo>
                    <a:pt x="216" y="184"/>
                  </a:lnTo>
                  <a:lnTo>
                    <a:pt x="218" y="178"/>
                  </a:lnTo>
                  <a:lnTo>
                    <a:pt x="218" y="172"/>
                  </a:lnTo>
                  <a:lnTo>
                    <a:pt x="224" y="165"/>
                  </a:lnTo>
                  <a:lnTo>
                    <a:pt x="224" y="165"/>
                  </a:lnTo>
                  <a:lnTo>
                    <a:pt x="226" y="163"/>
                  </a:lnTo>
                  <a:lnTo>
                    <a:pt x="224" y="159"/>
                  </a:lnTo>
                  <a:lnTo>
                    <a:pt x="222" y="155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0" y="146"/>
                  </a:lnTo>
                  <a:lnTo>
                    <a:pt x="216" y="142"/>
                  </a:lnTo>
                  <a:lnTo>
                    <a:pt x="212" y="140"/>
                  </a:lnTo>
                  <a:lnTo>
                    <a:pt x="212" y="136"/>
                  </a:lnTo>
                  <a:lnTo>
                    <a:pt x="212" y="136"/>
                  </a:lnTo>
                  <a:lnTo>
                    <a:pt x="214" y="133"/>
                  </a:lnTo>
                  <a:lnTo>
                    <a:pt x="218" y="131"/>
                  </a:lnTo>
                  <a:lnTo>
                    <a:pt x="228" y="129"/>
                  </a:lnTo>
                  <a:lnTo>
                    <a:pt x="228" y="129"/>
                  </a:lnTo>
                  <a:lnTo>
                    <a:pt x="231" y="127"/>
                  </a:lnTo>
                  <a:lnTo>
                    <a:pt x="231" y="125"/>
                  </a:lnTo>
                  <a:lnTo>
                    <a:pt x="231" y="121"/>
                  </a:lnTo>
                  <a:lnTo>
                    <a:pt x="233" y="121"/>
                  </a:lnTo>
                  <a:lnTo>
                    <a:pt x="233" y="121"/>
                  </a:lnTo>
                  <a:lnTo>
                    <a:pt x="237" y="119"/>
                  </a:lnTo>
                  <a:lnTo>
                    <a:pt x="239" y="116"/>
                  </a:lnTo>
                  <a:lnTo>
                    <a:pt x="241" y="110"/>
                  </a:lnTo>
                  <a:lnTo>
                    <a:pt x="241" y="110"/>
                  </a:lnTo>
                  <a:lnTo>
                    <a:pt x="243" y="108"/>
                  </a:lnTo>
                  <a:lnTo>
                    <a:pt x="248" y="108"/>
                  </a:lnTo>
                  <a:lnTo>
                    <a:pt x="252" y="108"/>
                  </a:lnTo>
                  <a:lnTo>
                    <a:pt x="256" y="108"/>
                  </a:lnTo>
                  <a:lnTo>
                    <a:pt x="256" y="108"/>
                  </a:lnTo>
                  <a:lnTo>
                    <a:pt x="262" y="104"/>
                  </a:lnTo>
                  <a:lnTo>
                    <a:pt x="267" y="104"/>
                  </a:lnTo>
                  <a:lnTo>
                    <a:pt x="267" y="104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7" y="112"/>
                  </a:lnTo>
                  <a:lnTo>
                    <a:pt x="262" y="119"/>
                  </a:lnTo>
                  <a:lnTo>
                    <a:pt x="262" y="119"/>
                  </a:lnTo>
                  <a:lnTo>
                    <a:pt x="273" y="119"/>
                  </a:lnTo>
                  <a:lnTo>
                    <a:pt x="281" y="116"/>
                  </a:lnTo>
                  <a:lnTo>
                    <a:pt x="281" y="116"/>
                  </a:lnTo>
                  <a:lnTo>
                    <a:pt x="286" y="114"/>
                  </a:lnTo>
                  <a:lnTo>
                    <a:pt x="290" y="116"/>
                  </a:lnTo>
                  <a:lnTo>
                    <a:pt x="294" y="116"/>
                  </a:lnTo>
                  <a:lnTo>
                    <a:pt x="298" y="112"/>
                  </a:lnTo>
                  <a:lnTo>
                    <a:pt x="298" y="112"/>
                  </a:lnTo>
                  <a:lnTo>
                    <a:pt x="303" y="110"/>
                  </a:lnTo>
                  <a:lnTo>
                    <a:pt x="307" y="108"/>
                  </a:lnTo>
                  <a:lnTo>
                    <a:pt x="309" y="106"/>
                  </a:lnTo>
                  <a:lnTo>
                    <a:pt x="307" y="104"/>
                  </a:lnTo>
                  <a:lnTo>
                    <a:pt x="307" y="1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29E09F45-1C06-49F3-87AA-21BD8050B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44" y="1208029"/>
              <a:ext cx="493603" cy="787392"/>
            </a:xfrm>
            <a:custGeom>
              <a:avLst/>
              <a:gdLst>
                <a:gd name="T0" fmla="*/ 444 w 457"/>
                <a:gd name="T1" fmla="*/ 377 h 729"/>
                <a:gd name="T2" fmla="*/ 417 w 457"/>
                <a:gd name="T3" fmla="*/ 356 h 729"/>
                <a:gd name="T4" fmla="*/ 396 w 457"/>
                <a:gd name="T5" fmla="*/ 347 h 729"/>
                <a:gd name="T6" fmla="*/ 355 w 457"/>
                <a:gd name="T7" fmla="*/ 375 h 729"/>
                <a:gd name="T8" fmla="*/ 358 w 457"/>
                <a:gd name="T9" fmla="*/ 347 h 729"/>
                <a:gd name="T10" fmla="*/ 326 w 457"/>
                <a:gd name="T11" fmla="*/ 362 h 729"/>
                <a:gd name="T12" fmla="*/ 309 w 457"/>
                <a:gd name="T13" fmla="*/ 368 h 729"/>
                <a:gd name="T14" fmla="*/ 298 w 457"/>
                <a:gd name="T15" fmla="*/ 368 h 729"/>
                <a:gd name="T16" fmla="*/ 288 w 457"/>
                <a:gd name="T17" fmla="*/ 383 h 729"/>
                <a:gd name="T18" fmla="*/ 269 w 457"/>
                <a:gd name="T19" fmla="*/ 392 h 729"/>
                <a:gd name="T20" fmla="*/ 241 w 457"/>
                <a:gd name="T21" fmla="*/ 383 h 729"/>
                <a:gd name="T22" fmla="*/ 209 w 457"/>
                <a:gd name="T23" fmla="*/ 404 h 729"/>
                <a:gd name="T24" fmla="*/ 211 w 457"/>
                <a:gd name="T25" fmla="*/ 417 h 729"/>
                <a:gd name="T26" fmla="*/ 190 w 457"/>
                <a:gd name="T27" fmla="*/ 407 h 729"/>
                <a:gd name="T28" fmla="*/ 146 w 457"/>
                <a:gd name="T29" fmla="*/ 449 h 729"/>
                <a:gd name="T30" fmla="*/ 203 w 457"/>
                <a:gd name="T31" fmla="*/ 434 h 729"/>
                <a:gd name="T32" fmla="*/ 175 w 457"/>
                <a:gd name="T33" fmla="*/ 451 h 729"/>
                <a:gd name="T34" fmla="*/ 135 w 457"/>
                <a:gd name="T35" fmla="*/ 504 h 729"/>
                <a:gd name="T36" fmla="*/ 108 w 457"/>
                <a:gd name="T37" fmla="*/ 538 h 729"/>
                <a:gd name="T38" fmla="*/ 84 w 457"/>
                <a:gd name="T39" fmla="*/ 570 h 729"/>
                <a:gd name="T40" fmla="*/ 55 w 457"/>
                <a:gd name="T41" fmla="*/ 591 h 729"/>
                <a:gd name="T42" fmla="*/ 21 w 457"/>
                <a:gd name="T43" fmla="*/ 612 h 729"/>
                <a:gd name="T44" fmla="*/ 6 w 457"/>
                <a:gd name="T45" fmla="*/ 638 h 729"/>
                <a:gd name="T46" fmla="*/ 6 w 457"/>
                <a:gd name="T47" fmla="*/ 672 h 729"/>
                <a:gd name="T48" fmla="*/ 10 w 457"/>
                <a:gd name="T49" fmla="*/ 682 h 729"/>
                <a:gd name="T50" fmla="*/ 19 w 457"/>
                <a:gd name="T51" fmla="*/ 693 h 729"/>
                <a:gd name="T52" fmla="*/ 42 w 457"/>
                <a:gd name="T53" fmla="*/ 729 h 729"/>
                <a:gd name="T54" fmla="*/ 103 w 457"/>
                <a:gd name="T55" fmla="*/ 695 h 729"/>
                <a:gd name="T56" fmla="*/ 135 w 457"/>
                <a:gd name="T57" fmla="*/ 676 h 729"/>
                <a:gd name="T58" fmla="*/ 129 w 457"/>
                <a:gd name="T59" fmla="*/ 625 h 729"/>
                <a:gd name="T60" fmla="*/ 154 w 457"/>
                <a:gd name="T61" fmla="*/ 566 h 729"/>
                <a:gd name="T62" fmla="*/ 169 w 457"/>
                <a:gd name="T63" fmla="*/ 504 h 729"/>
                <a:gd name="T64" fmla="*/ 201 w 457"/>
                <a:gd name="T65" fmla="*/ 464 h 729"/>
                <a:gd name="T66" fmla="*/ 250 w 457"/>
                <a:gd name="T67" fmla="*/ 430 h 729"/>
                <a:gd name="T68" fmla="*/ 294 w 457"/>
                <a:gd name="T69" fmla="*/ 409 h 729"/>
                <a:gd name="T70" fmla="*/ 353 w 457"/>
                <a:gd name="T71" fmla="*/ 421 h 729"/>
                <a:gd name="T72" fmla="*/ 391 w 457"/>
                <a:gd name="T73" fmla="*/ 383 h 729"/>
                <a:gd name="T74" fmla="*/ 449 w 457"/>
                <a:gd name="T75" fmla="*/ 396 h 729"/>
                <a:gd name="T76" fmla="*/ 116 w 457"/>
                <a:gd name="T77" fmla="*/ 74 h 729"/>
                <a:gd name="T78" fmla="*/ 180 w 457"/>
                <a:gd name="T79" fmla="*/ 70 h 729"/>
                <a:gd name="T80" fmla="*/ 184 w 457"/>
                <a:gd name="T81" fmla="*/ 91 h 729"/>
                <a:gd name="T82" fmla="*/ 203 w 457"/>
                <a:gd name="T83" fmla="*/ 110 h 729"/>
                <a:gd name="T84" fmla="*/ 171 w 457"/>
                <a:gd name="T85" fmla="*/ 135 h 729"/>
                <a:gd name="T86" fmla="*/ 209 w 457"/>
                <a:gd name="T87" fmla="*/ 144 h 729"/>
                <a:gd name="T88" fmla="*/ 254 w 457"/>
                <a:gd name="T89" fmla="*/ 78 h 729"/>
                <a:gd name="T90" fmla="*/ 283 w 457"/>
                <a:gd name="T91" fmla="*/ 99 h 729"/>
                <a:gd name="T92" fmla="*/ 324 w 457"/>
                <a:gd name="T93" fmla="*/ 123 h 729"/>
                <a:gd name="T94" fmla="*/ 319 w 457"/>
                <a:gd name="T95" fmla="*/ 97 h 729"/>
                <a:gd name="T96" fmla="*/ 288 w 457"/>
                <a:gd name="T97" fmla="*/ 67 h 729"/>
                <a:gd name="T98" fmla="*/ 241 w 457"/>
                <a:gd name="T99" fmla="*/ 53 h 729"/>
                <a:gd name="T100" fmla="*/ 209 w 457"/>
                <a:gd name="T101" fmla="*/ 25 h 729"/>
                <a:gd name="T102" fmla="*/ 199 w 457"/>
                <a:gd name="T103" fmla="*/ 48 h 729"/>
                <a:gd name="T104" fmla="*/ 158 w 457"/>
                <a:gd name="T105" fmla="*/ 51 h 729"/>
                <a:gd name="T106" fmla="*/ 135 w 457"/>
                <a:gd name="T107" fmla="*/ 29 h 729"/>
                <a:gd name="T108" fmla="*/ 116 w 457"/>
                <a:gd name="T109" fmla="*/ 55 h 729"/>
                <a:gd name="T110" fmla="*/ 95 w 457"/>
                <a:gd name="T111" fmla="*/ 70 h 729"/>
                <a:gd name="T112" fmla="*/ 298 w 457"/>
                <a:gd name="T113" fmla="*/ 27 h 729"/>
                <a:gd name="T114" fmla="*/ 330 w 457"/>
                <a:gd name="T115" fmla="*/ 53 h 729"/>
                <a:gd name="T116" fmla="*/ 364 w 457"/>
                <a:gd name="T117" fmla="*/ 12 h 729"/>
                <a:gd name="T118" fmla="*/ 307 w 457"/>
                <a:gd name="T119" fmla="*/ 4 h 729"/>
                <a:gd name="T120" fmla="*/ 269 w 457"/>
                <a:gd name="T121" fmla="*/ 4 h 729"/>
                <a:gd name="T122" fmla="*/ 237 w 457"/>
                <a:gd name="T123" fmla="*/ 6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7" h="729">
                  <a:moveTo>
                    <a:pt x="444" y="390"/>
                  </a:moveTo>
                  <a:lnTo>
                    <a:pt x="444" y="390"/>
                  </a:lnTo>
                  <a:lnTo>
                    <a:pt x="442" y="392"/>
                  </a:lnTo>
                  <a:lnTo>
                    <a:pt x="440" y="392"/>
                  </a:lnTo>
                  <a:lnTo>
                    <a:pt x="436" y="392"/>
                  </a:lnTo>
                  <a:lnTo>
                    <a:pt x="436" y="390"/>
                  </a:lnTo>
                  <a:lnTo>
                    <a:pt x="436" y="390"/>
                  </a:lnTo>
                  <a:lnTo>
                    <a:pt x="434" y="385"/>
                  </a:lnTo>
                  <a:lnTo>
                    <a:pt x="430" y="383"/>
                  </a:lnTo>
                  <a:lnTo>
                    <a:pt x="423" y="379"/>
                  </a:lnTo>
                  <a:lnTo>
                    <a:pt x="423" y="379"/>
                  </a:lnTo>
                  <a:lnTo>
                    <a:pt x="425" y="379"/>
                  </a:lnTo>
                  <a:lnTo>
                    <a:pt x="427" y="379"/>
                  </a:lnTo>
                  <a:lnTo>
                    <a:pt x="434" y="381"/>
                  </a:lnTo>
                  <a:lnTo>
                    <a:pt x="434" y="381"/>
                  </a:lnTo>
                  <a:lnTo>
                    <a:pt x="436" y="381"/>
                  </a:lnTo>
                  <a:lnTo>
                    <a:pt x="438" y="381"/>
                  </a:lnTo>
                  <a:lnTo>
                    <a:pt x="444" y="377"/>
                  </a:lnTo>
                  <a:lnTo>
                    <a:pt x="444" y="377"/>
                  </a:lnTo>
                  <a:lnTo>
                    <a:pt x="449" y="375"/>
                  </a:lnTo>
                  <a:lnTo>
                    <a:pt x="453" y="375"/>
                  </a:lnTo>
                  <a:lnTo>
                    <a:pt x="455" y="375"/>
                  </a:lnTo>
                  <a:lnTo>
                    <a:pt x="457" y="373"/>
                  </a:lnTo>
                  <a:lnTo>
                    <a:pt x="457" y="373"/>
                  </a:lnTo>
                  <a:lnTo>
                    <a:pt x="457" y="371"/>
                  </a:lnTo>
                  <a:lnTo>
                    <a:pt x="453" y="366"/>
                  </a:lnTo>
                  <a:lnTo>
                    <a:pt x="449" y="364"/>
                  </a:lnTo>
                  <a:lnTo>
                    <a:pt x="449" y="364"/>
                  </a:lnTo>
                  <a:lnTo>
                    <a:pt x="442" y="360"/>
                  </a:lnTo>
                  <a:lnTo>
                    <a:pt x="438" y="358"/>
                  </a:lnTo>
                  <a:lnTo>
                    <a:pt x="434" y="360"/>
                  </a:lnTo>
                  <a:lnTo>
                    <a:pt x="434" y="360"/>
                  </a:lnTo>
                  <a:lnTo>
                    <a:pt x="432" y="360"/>
                  </a:lnTo>
                  <a:lnTo>
                    <a:pt x="430" y="358"/>
                  </a:lnTo>
                  <a:lnTo>
                    <a:pt x="425" y="354"/>
                  </a:lnTo>
                  <a:lnTo>
                    <a:pt x="425" y="354"/>
                  </a:lnTo>
                  <a:lnTo>
                    <a:pt x="421" y="354"/>
                  </a:lnTo>
                  <a:lnTo>
                    <a:pt x="417" y="356"/>
                  </a:lnTo>
                  <a:lnTo>
                    <a:pt x="413" y="358"/>
                  </a:lnTo>
                  <a:lnTo>
                    <a:pt x="410" y="364"/>
                  </a:lnTo>
                  <a:lnTo>
                    <a:pt x="410" y="364"/>
                  </a:lnTo>
                  <a:lnTo>
                    <a:pt x="410" y="368"/>
                  </a:lnTo>
                  <a:lnTo>
                    <a:pt x="408" y="368"/>
                  </a:lnTo>
                  <a:lnTo>
                    <a:pt x="406" y="368"/>
                  </a:lnTo>
                  <a:lnTo>
                    <a:pt x="406" y="366"/>
                  </a:lnTo>
                  <a:lnTo>
                    <a:pt x="406" y="366"/>
                  </a:lnTo>
                  <a:lnTo>
                    <a:pt x="408" y="362"/>
                  </a:lnTo>
                  <a:lnTo>
                    <a:pt x="406" y="360"/>
                  </a:lnTo>
                  <a:lnTo>
                    <a:pt x="406" y="358"/>
                  </a:lnTo>
                  <a:lnTo>
                    <a:pt x="408" y="356"/>
                  </a:lnTo>
                  <a:lnTo>
                    <a:pt x="408" y="356"/>
                  </a:lnTo>
                  <a:lnTo>
                    <a:pt x="410" y="354"/>
                  </a:lnTo>
                  <a:lnTo>
                    <a:pt x="410" y="349"/>
                  </a:lnTo>
                  <a:lnTo>
                    <a:pt x="408" y="347"/>
                  </a:lnTo>
                  <a:lnTo>
                    <a:pt x="402" y="345"/>
                  </a:lnTo>
                  <a:lnTo>
                    <a:pt x="402" y="345"/>
                  </a:lnTo>
                  <a:lnTo>
                    <a:pt x="396" y="347"/>
                  </a:lnTo>
                  <a:lnTo>
                    <a:pt x="391" y="349"/>
                  </a:lnTo>
                  <a:lnTo>
                    <a:pt x="389" y="354"/>
                  </a:lnTo>
                  <a:lnTo>
                    <a:pt x="391" y="356"/>
                  </a:lnTo>
                  <a:lnTo>
                    <a:pt x="391" y="356"/>
                  </a:lnTo>
                  <a:lnTo>
                    <a:pt x="389" y="358"/>
                  </a:lnTo>
                  <a:lnTo>
                    <a:pt x="387" y="364"/>
                  </a:lnTo>
                  <a:lnTo>
                    <a:pt x="383" y="368"/>
                  </a:lnTo>
                  <a:lnTo>
                    <a:pt x="381" y="368"/>
                  </a:lnTo>
                  <a:lnTo>
                    <a:pt x="381" y="368"/>
                  </a:lnTo>
                  <a:lnTo>
                    <a:pt x="379" y="368"/>
                  </a:lnTo>
                  <a:lnTo>
                    <a:pt x="379" y="364"/>
                  </a:lnTo>
                  <a:lnTo>
                    <a:pt x="381" y="354"/>
                  </a:lnTo>
                  <a:lnTo>
                    <a:pt x="381" y="354"/>
                  </a:lnTo>
                  <a:lnTo>
                    <a:pt x="379" y="352"/>
                  </a:lnTo>
                  <a:lnTo>
                    <a:pt x="377" y="352"/>
                  </a:lnTo>
                  <a:lnTo>
                    <a:pt x="368" y="360"/>
                  </a:lnTo>
                  <a:lnTo>
                    <a:pt x="368" y="360"/>
                  </a:lnTo>
                  <a:lnTo>
                    <a:pt x="360" y="373"/>
                  </a:lnTo>
                  <a:lnTo>
                    <a:pt x="355" y="375"/>
                  </a:lnTo>
                  <a:lnTo>
                    <a:pt x="351" y="377"/>
                  </a:lnTo>
                  <a:lnTo>
                    <a:pt x="351" y="377"/>
                  </a:lnTo>
                  <a:lnTo>
                    <a:pt x="349" y="377"/>
                  </a:lnTo>
                  <a:lnTo>
                    <a:pt x="349" y="373"/>
                  </a:lnTo>
                  <a:lnTo>
                    <a:pt x="351" y="368"/>
                  </a:lnTo>
                  <a:lnTo>
                    <a:pt x="355" y="366"/>
                  </a:lnTo>
                  <a:lnTo>
                    <a:pt x="355" y="366"/>
                  </a:lnTo>
                  <a:lnTo>
                    <a:pt x="360" y="362"/>
                  </a:lnTo>
                  <a:lnTo>
                    <a:pt x="362" y="358"/>
                  </a:lnTo>
                  <a:lnTo>
                    <a:pt x="364" y="354"/>
                  </a:lnTo>
                  <a:lnTo>
                    <a:pt x="366" y="352"/>
                  </a:lnTo>
                  <a:lnTo>
                    <a:pt x="366" y="352"/>
                  </a:lnTo>
                  <a:lnTo>
                    <a:pt x="368" y="352"/>
                  </a:lnTo>
                  <a:lnTo>
                    <a:pt x="370" y="349"/>
                  </a:lnTo>
                  <a:lnTo>
                    <a:pt x="368" y="347"/>
                  </a:lnTo>
                  <a:lnTo>
                    <a:pt x="364" y="345"/>
                  </a:lnTo>
                  <a:lnTo>
                    <a:pt x="364" y="345"/>
                  </a:lnTo>
                  <a:lnTo>
                    <a:pt x="360" y="345"/>
                  </a:lnTo>
                  <a:lnTo>
                    <a:pt x="358" y="347"/>
                  </a:lnTo>
                  <a:lnTo>
                    <a:pt x="355" y="354"/>
                  </a:lnTo>
                  <a:lnTo>
                    <a:pt x="355" y="354"/>
                  </a:lnTo>
                  <a:lnTo>
                    <a:pt x="351" y="354"/>
                  </a:lnTo>
                  <a:lnTo>
                    <a:pt x="347" y="354"/>
                  </a:lnTo>
                  <a:lnTo>
                    <a:pt x="343" y="352"/>
                  </a:lnTo>
                  <a:lnTo>
                    <a:pt x="343" y="352"/>
                  </a:lnTo>
                  <a:lnTo>
                    <a:pt x="343" y="352"/>
                  </a:lnTo>
                  <a:lnTo>
                    <a:pt x="338" y="354"/>
                  </a:lnTo>
                  <a:lnTo>
                    <a:pt x="338" y="356"/>
                  </a:lnTo>
                  <a:lnTo>
                    <a:pt x="338" y="358"/>
                  </a:lnTo>
                  <a:lnTo>
                    <a:pt x="338" y="358"/>
                  </a:lnTo>
                  <a:lnTo>
                    <a:pt x="341" y="362"/>
                  </a:lnTo>
                  <a:lnTo>
                    <a:pt x="338" y="364"/>
                  </a:lnTo>
                  <a:lnTo>
                    <a:pt x="336" y="364"/>
                  </a:lnTo>
                  <a:lnTo>
                    <a:pt x="334" y="362"/>
                  </a:lnTo>
                  <a:lnTo>
                    <a:pt x="334" y="362"/>
                  </a:lnTo>
                  <a:lnTo>
                    <a:pt x="332" y="360"/>
                  </a:lnTo>
                  <a:lnTo>
                    <a:pt x="328" y="360"/>
                  </a:lnTo>
                  <a:lnTo>
                    <a:pt x="326" y="362"/>
                  </a:lnTo>
                  <a:lnTo>
                    <a:pt x="322" y="366"/>
                  </a:lnTo>
                  <a:lnTo>
                    <a:pt x="322" y="366"/>
                  </a:lnTo>
                  <a:lnTo>
                    <a:pt x="317" y="371"/>
                  </a:lnTo>
                  <a:lnTo>
                    <a:pt x="317" y="371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19" y="375"/>
                  </a:lnTo>
                  <a:lnTo>
                    <a:pt x="319" y="377"/>
                  </a:lnTo>
                  <a:lnTo>
                    <a:pt x="319" y="381"/>
                  </a:lnTo>
                  <a:lnTo>
                    <a:pt x="317" y="383"/>
                  </a:lnTo>
                  <a:lnTo>
                    <a:pt x="317" y="383"/>
                  </a:lnTo>
                  <a:lnTo>
                    <a:pt x="315" y="383"/>
                  </a:lnTo>
                  <a:lnTo>
                    <a:pt x="313" y="381"/>
                  </a:lnTo>
                  <a:lnTo>
                    <a:pt x="313" y="377"/>
                  </a:lnTo>
                  <a:lnTo>
                    <a:pt x="311" y="373"/>
                  </a:lnTo>
                  <a:lnTo>
                    <a:pt x="309" y="371"/>
                  </a:lnTo>
                  <a:lnTo>
                    <a:pt x="309" y="371"/>
                  </a:lnTo>
                  <a:lnTo>
                    <a:pt x="309" y="371"/>
                  </a:lnTo>
                  <a:lnTo>
                    <a:pt x="309" y="368"/>
                  </a:lnTo>
                  <a:lnTo>
                    <a:pt x="311" y="366"/>
                  </a:lnTo>
                  <a:lnTo>
                    <a:pt x="313" y="364"/>
                  </a:lnTo>
                  <a:lnTo>
                    <a:pt x="313" y="364"/>
                  </a:lnTo>
                  <a:lnTo>
                    <a:pt x="317" y="362"/>
                  </a:lnTo>
                  <a:lnTo>
                    <a:pt x="319" y="360"/>
                  </a:lnTo>
                  <a:lnTo>
                    <a:pt x="324" y="356"/>
                  </a:lnTo>
                  <a:lnTo>
                    <a:pt x="324" y="356"/>
                  </a:lnTo>
                  <a:lnTo>
                    <a:pt x="322" y="354"/>
                  </a:lnTo>
                  <a:lnTo>
                    <a:pt x="319" y="354"/>
                  </a:lnTo>
                  <a:lnTo>
                    <a:pt x="317" y="354"/>
                  </a:lnTo>
                  <a:lnTo>
                    <a:pt x="317" y="356"/>
                  </a:lnTo>
                  <a:lnTo>
                    <a:pt x="317" y="356"/>
                  </a:lnTo>
                  <a:lnTo>
                    <a:pt x="315" y="358"/>
                  </a:lnTo>
                  <a:lnTo>
                    <a:pt x="311" y="360"/>
                  </a:lnTo>
                  <a:lnTo>
                    <a:pt x="302" y="360"/>
                  </a:lnTo>
                  <a:lnTo>
                    <a:pt x="302" y="360"/>
                  </a:lnTo>
                  <a:lnTo>
                    <a:pt x="298" y="360"/>
                  </a:lnTo>
                  <a:lnTo>
                    <a:pt x="298" y="364"/>
                  </a:lnTo>
                  <a:lnTo>
                    <a:pt x="298" y="368"/>
                  </a:lnTo>
                  <a:lnTo>
                    <a:pt x="302" y="371"/>
                  </a:lnTo>
                  <a:lnTo>
                    <a:pt x="302" y="371"/>
                  </a:lnTo>
                  <a:lnTo>
                    <a:pt x="307" y="375"/>
                  </a:lnTo>
                  <a:lnTo>
                    <a:pt x="305" y="377"/>
                  </a:lnTo>
                  <a:lnTo>
                    <a:pt x="302" y="377"/>
                  </a:lnTo>
                  <a:lnTo>
                    <a:pt x="298" y="375"/>
                  </a:lnTo>
                  <a:lnTo>
                    <a:pt x="298" y="375"/>
                  </a:lnTo>
                  <a:lnTo>
                    <a:pt x="296" y="373"/>
                  </a:lnTo>
                  <a:lnTo>
                    <a:pt x="292" y="373"/>
                  </a:lnTo>
                  <a:lnTo>
                    <a:pt x="286" y="375"/>
                  </a:lnTo>
                  <a:lnTo>
                    <a:pt x="286" y="375"/>
                  </a:lnTo>
                  <a:lnTo>
                    <a:pt x="283" y="377"/>
                  </a:lnTo>
                  <a:lnTo>
                    <a:pt x="286" y="377"/>
                  </a:lnTo>
                  <a:lnTo>
                    <a:pt x="288" y="379"/>
                  </a:lnTo>
                  <a:lnTo>
                    <a:pt x="294" y="383"/>
                  </a:lnTo>
                  <a:lnTo>
                    <a:pt x="294" y="383"/>
                  </a:lnTo>
                  <a:lnTo>
                    <a:pt x="294" y="385"/>
                  </a:lnTo>
                  <a:lnTo>
                    <a:pt x="292" y="383"/>
                  </a:lnTo>
                  <a:lnTo>
                    <a:pt x="288" y="383"/>
                  </a:lnTo>
                  <a:lnTo>
                    <a:pt x="286" y="383"/>
                  </a:lnTo>
                  <a:lnTo>
                    <a:pt x="286" y="383"/>
                  </a:lnTo>
                  <a:lnTo>
                    <a:pt x="283" y="383"/>
                  </a:lnTo>
                  <a:lnTo>
                    <a:pt x="281" y="383"/>
                  </a:lnTo>
                  <a:lnTo>
                    <a:pt x="279" y="381"/>
                  </a:lnTo>
                  <a:lnTo>
                    <a:pt x="277" y="377"/>
                  </a:lnTo>
                  <a:lnTo>
                    <a:pt x="277" y="377"/>
                  </a:lnTo>
                  <a:lnTo>
                    <a:pt x="275" y="375"/>
                  </a:lnTo>
                  <a:lnTo>
                    <a:pt x="271" y="377"/>
                  </a:lnTo>
                  <a:lnTo>
                    <a:pt x="269" y="379"/>
                  </a:lnTo>
                  <a:lnTo>
                    <a:pt x="271" y="381"/>
                  </a:lnTo>
                  <a:lnTo>
                    <a:pt x="271" y="381"/>
                  </a:lnTo>
                  <a:lnTo>
                    <a:pt x="275" y="383"/>
                  </a:lnTo>
                  <a:lnTo>
                    <a:pt x="275" y="385"/>
                  </a:lnTo>
                  <a:lnTo>
                    <a:pt x="275" y="392"/>
                  </a:lnTo>
                  <a:lnTo>
                    <a:pt x="275" y="392"/>
                  </a:lnTo>
                  <a:lnTo>
                    <a:pt x="275" y="396"/>
                  </a:lnTo>
                  <a:lnTo>
                    <a:pt x="271" y="394"/>
                  </a:lnTo>
                  <a:lnTo>
                    <a:pt x="269" y="392"/>
                  </a:lnTo>
                  <a:lnTo>
                    <a:pt x="269" y="390"/>
                  </a:lnTo>
                  <a:lnTo>
                    <a:pt x="269" y="390"/>
                  </a:lnTo>
                  <a:lnTo>
                    <a:pt x="269" y="385"/>
                  </a:lnTo>
                  <a:lnTo>
                    <a:pt x="266" y="385"/>
                  </a:lnTo>
                  <a:lnTo>
                    <a:pt x="260" y="388"/>
                  </a:lnTo>
                  <a:lnTo>
                    <a:pt x="260" y="388"/>
                  </a:lnTo>
                  <a:lnTo>
                    <a:pt x="258" y="388"/>
                  </a:lnTo>
                  <a:lnTo>
                    <a:pt x="258" y="385"/>
                  </a:lnTo>
                  <a:lnTo>
                    <a:pt x="258" y="381"/>
                  </a:lnTo>
                  <a:lnTo>
                    <a:pt x="258" y="377"/>
                  </a:lnTo>
                  <a:lnTo>
                    <a:pt x="258" y="377"/>
                  </a:lnTo>
                  <a:lnTo>
                    <a:pt x="256" y="375"/>
                  </a:lnTo>
                  <a:lnTo>
                    <a:pt x="254" y="377"/>
                  </a:lnTo>
                  <a:lnTo>
                    <a:pt x="245" y="379"/>
                  </a:lnTo>
                  <a:lnTo>
                    <a:pt x="245" y="379"/>
                  </a:lnTo>
                  <a:lnTo>
                    <a:pt x="239" y="381"/>
                  </a:lnTo>
                  <a:lnTo>
                    <a:pt x="239" y="381"/>
                  </a:lnTo>
                  <a:lnTo>
                    <a:pt x="241" y="383"/>
                  </a:lnTo>
                  <a:lnTo>
                    <a:pt x="241" y="383"/>
                  </a:lnTo>
                  <a:lnTo>
                    <a:pt x="243" y="388"/>
                  </a:lnTo>
                  <a:lnTo>
                    <a:pt x="243" y="390"/>
                  </a:lnTo>
                  <a:lnTo>
                    <a:pt x="241" y="392"/>
                  </a:lnTo>
                  <a:lnTo>
                    <a:pt x="239" y="392"/>
                  </a:lnTo>
                  <a:lnTo>
                    <a:pt x="239" y="392"/>
                  </a:lnTo>
                  <a:lnTo>
                    <a:pt x="235" y="392"/>
                  </a:lnTo>
                  <a:lnTo>
                    <a:pt x="233" y="396"/>
                  </a:lnTo>
                  <a:lnTo>
                    <a:pt x="233" y="396"/>
                  </a:lnTo>
                  <a:lnTo>
                    <a:pt x="233" y="398"/>
                  </a:lnTo>
                  <a:lnTo>
                    <a:pt x="230" y="400"/>
                  </a:lnTo>
                  <a:lnTo>
                    <a:pt x="228" y="398"/>
                  </a:lnTo>
                  <a:lnTo>
                    <a:pt x="226" y="396"/>
                  </a:lnTo>
                  <a:lnTo>
                    <a:pt x="226" y="396"/>
                  </a:lnTo>
                  <a:lnTo>
                    <a:pt x="224" y="396"/>
                  </a:lnTo>
                  <a:lnTo>
                    <a:pt x="222" y="394"/>
                  </a:lnTo>
                  <a:lnTo>
                    <a:pt x="218" y="396"/>
                  </a:lnTo>
                  <a:lnTo>
                    <a:pt x="216" y="398"/>
                  </a:lnTo>
                  <a:lnTo>
                    <a:pt x="216" y="398"/>
                  </a:lnTo>
                  <a:lnTo>
                    <a:pt x="209" y="404"/>
                  </a:lnTo>
                  <a:lnTo>
                    <a:pt x="205" y="407"/>
                  </a:lnTo>
                  <a:lnTo>
                    <a:pt x="205" y="411"/>
                  </a:lnTo>
                  <a:lnTo>
                    <a:pt x="205" y="411"/>
                  </a:lnTo>
                  <a:lnTo>
                    <a:pt x="207" y="413"/>
                  </a:lnTo>
                  <a:lnTo>
                    <a:pt x="209" y="411"/>
                  </a:lnTo>
                  <a:lnTo>
                    <a:pt x="214" y="411"/>
                  </a:lnTo>
                  <a:lnTo>
                    <a:pt x="218" y="411"/>
                  </a:lnTo>
                  <a:lnTo>
                    <a:pt x="218" y="411"/>
                  </a:lnTo>
                  <a:lnTo>
                    <a:pt x="218" y="411"/>
                  </a:lnTo>
                  <a:lnTo>
                    <a:pt x="218" y="413"/>
                  </a:lnTo>
                  <a:lnTo>
                    <a:pt x="218" y="415"/>
                  </a:lnTo>
                  <a:lnTo>
                    <a:pt x="220" y="417"/>
                  </a:lnTo>
                  <a:lnTo>
                    <a:pt x="220" y="417"/>
                  </a:lnTo>
                  <a:lnTo>
                    <a:pt x="220" y="419"/>
                  </a:lnTo>
                  <a:lnTo>
                    <a:pt x="220" y="421"/>
                  </a:lnTo>
                  <a:lnTo>
                    <a:pt x="220" y="421"/>
                  </a:lnTo>
                  <a:lnTo>
                    <a:pt x="218" y="421"/>
                  </a:lnTo>
                  <a:lnTo>
                    <a:pt x="218" y="421"/>
                  </a:lnTo>
                  <a:lnTo>
                    <a:pt x="211" y="417"/>
                  </a:lnTo>
                  <a:lnTo>
                    <a:pt x="209" y="419"/>
                  </a:lnTo>
                  <a:lnTo>
                    <a:pt x="209" y="421"/>
                  </a:lnTo>
                  <a:lnTo>
                    <a:pt x="209" y="421"/>
                  </a:lnTo>
                  <a:lnTo>
                    <a:pt x="207" y="424"/>
                  </a:lnTo>
                  <a:lnTo>
                    <a:pt x="205" y="424"/>
                  </a:lnTo>
                  <a:lnTo>
                    <a:pt x="201" y="417"/>
                  </a:lnTo>
                  <a:lnTo>
                    <a:pt x="201" y="417"/>
                  </a:lnTo>
                  <a:lnTo>
                    <a:pt x="199" y="417"/>
                  </a:lnTo>
                  <a:lnTo>
                    <a:pt x="197" y="419"/>
                  </a:lnTo>
                  <a:lnTo>
                    <a:pt x="192" y="421"/>
                  </a:lnTo>
                  <a:lnTo>
                    <a:pt x="190" y="421"/>
                  </a:lnTo>
                  <a:lnTo>
                    <a:pt x="190" y="421"/>
                  </a:lnTo>
                  <a:lnTo>
                    <a:pt x="190" y="419"/>
                  </a:lnTo>
                  <a:lnTo>
                    <a:pt x="192" y="415"/>
                  </a:lnTo>
                  <a:lnTo>
                    <a:pt x="194" y="411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2" y="407"/>
                  </a:lnTo>
                  <a:lnTo>
                    <a:pt x="190" y="407"/>
                  </a:lnTo>
                  <a:lnTo>
                    <a:pt x="184" y="415"/>
                  </a:lnTo>
                  <a:lnTo>
                    <a:pt x="184" y="415"/>
                  </a:lnTo>
                  <a:lnTo>
                    <a:pt x="180" y="419"/>
                  </a:lnTo>
                  <a:lnTo>
                    <a:pt x="175" y="421"/>
                  </a:lnTo>
                  <a:lnTo>
                    <a:pt x="173" y="424"/>
                  </a:lnTo>
                  <a:lnTo>
                    <a:pt x="173" y="424"/>
                  </a:lnTo>
                  <a:lnTo>
                    <a:pt x="173" y="424"/>
                  </a:lnTo>
                  <a:lnTo>
                    <a:pt x="173" y="426"/>
                  </a:lnTo>
                  <a:lnTo>
                    <a:pt x="171" y="428"/>
                  </a:lnTo>
                  <a:lnTo>
                    <a:pt x="167" y="430"/>
                  </a:lnTo>
                  <a:lnTo>
                    <a:pt x="165" y="434"/>
                  </a:lnTo>
                  <a:lnTo>
                    <a:pt x="165" y="434"/>
                  </a:lnTo>
                  <a:lnTo>
                    <a:pt x="163" y="436"/>
                  </a:lnTo>
                  <a:lnTo>
                    <a:pt x="156" y="441"/>
                  </a:lnTo>
                  <a:lnTo>
                    <a:pt x="144" y="447"/>
                  </a:lnTo>
                  <a:lnTo>
                    <a:pt x="144" y="447"/>
                  </a:lnTo>
                  <a:lnTo>
                    <a:pt x="139" y="449"/>
                  </a:lnTo>
                  <a:lnTo>
                    <a:pt x="142" y="451"/>
                  </a:lnTo>
                  <a:lnTo>
                    <a:pt x="146" y="449"/>
                  </a:lnTo>
                  <a:lnTo>
                    <a:pt x="150" y="447"/>
                  </a:lnTo>
                  <a:lnTo>
                    <a:pt x="150" y="447"/>
                  </a:lnTo>
                  <a:lnTo>
                    <a:pt x="152" y="445"/>
                  </a:lnTo>
                  <a:lnTo>
                    <a:pt x="154" y="443"/>
                  </a:lnTo>
                  <a:lnTo>
                    <a:pt x="163" y="441"/>
                  </a:lnTo>
                  <a:lnTo>
                    <a:pt x="163" y="441"/>
                  </a:lnTo>
                  <a:lnTo>
                    <a:pt x="173" y="434"/>
                  </a:lnTo>
                  <a:lnTo>
                    <a:pt x="178" y="434"/>
                  </a:lnTo>
                  <a:lnTo>
                    <a:pt x="180" y="434"/>
                  </a:lnTo>
                  <a:lnTo>
                    <a:pt x="180" y="434"/>
                  </a:lnTo>
                  <a:lnTo>
                    <a:pt x="186" y="436"/>
                  </a:lnTo>
                  <a:lnTo>
                    <a:pt x="188" y="434"/>
                  </a:lnTo>
                  <a:lnTo>
                    <a:pt x="190" y="432"/>
                  </a:lnTo>
                  <a:lnTo>
                    <a:pt x="190" y="432"/>
                  </a:lnTo>
                  <a:lnTo>
                    <a:pt x="192" y="430"/>
                  </a:lnTo>
                  <a:lnTo>
                    <a:pt x="197" y="428"/>
                  </a:lnTo>
                  <a:lnTo>
                    <a:pt x="201" y="432"/>
                  </a:lnTo>
                  <a:lnTo>
                    <a:pt x="201" y="432"/>
                  </a:lnTo>
                  <a:lnTo>
                    <a:pt x="203" y="434"/>
                  </a:lnTo>
                  <a:lnTo>
                    <a:pt x="201" y="436"/>
                  </a:lnTo>
                  <a:lnTo>
                    <a:pt x="199" y="438"/>
                  </a:lnTo>
                  <a:lnTo>
                    <a:pt x="201" y="441"/>
                  </a:lnTo>
                  <a:lnTo>
                    <a:pt x="201" y="441"/>
                  </a:lnTo>
                  <a:lnTo>
                    <a:pt x="201" y="443"/>
                  </a:lnTo>
                  <a:lnTo>
                    <a:pt x="199" y="445"/>
                  </a:lnTo>
                  <a:lnTo>
                    <a:pt x="197" y="445"/>
                  </a:lnTo>
                  <a:lnTo>
                    <a:pt x="194" y="443"/>
                  </a:lnTo>
                  <a:lnTo>
                    <a:pt x="194" y="443"/>
                  </a:lnTo>
                  <a:lnTo>
                    <a:pt x="194" y="441"/>
                  </a:lnTo>
                  <a:lnTo>
                    <a:pt x="192" y="438"/>
                  </a:lnTo>
                  <a:lnTo>
                    <a:pt x="190" y="438"/>
                  </a:lnTo>
                  <a:lnTo>
                    <a:pt x="188" y="441"/>
                  </a:lnTo>
                  <a:lnTo>
                    <a:pt x="188" y="441"/>
                  </a:lnTo>
                  <a:lnTo>
                    <a:pt x="184" y="445"/>
                  </a:lnTo>
                  <a:lnTo>
                    <a:pt x="180" y="447"/>
                  </a:lnTo>
                  <a:lnTo>
                    <a:pt x="180" y="447"/>
                  </a:lnTo>
                  <a:lnTo>
                    <a:pt x="178" y="449"/>
                  </a:lnTo>
                  <a:lnTo>
                    <a:pt x="175" y="451"/>
                  </a:lnTo>
                  <a:lnTo>
                    <a:pt x="173" y="460"/>
                  </a:lnTo>
                  <a:lnTo>
                    <a:pt x="173" y="460"/>
                  </a:lnTo>
                  <a:lnTo>
                    <a:pt x="171" y="464"/>
                  </a:lnTo>
                  <a:lnTo>
                    <a:pt x="169" y="464"/>
                  </a:lnTo>
                  <a:lnTo>
                    <a:pt x="167" y="464"/>
                  </a:lnTo>
                  <a:lnTo>
                    <a:pt x="165" y="466"/>
                  </a:lnTo>
                  <a:lnTo>
                    <a:pt x="165" y="466"/>
                  </a:lnTo>
                  <a:lnTo>
                    <a:pt x="165" y="470"/>
                  </a:lnTo>
                  <a:lnTo>
                    <a:pt x="161" y="477"/>
                  </a:lnTo>
                  <a:lnTo>
                    <a:pt x="150" y="489"/>
                  </a:lnTo>
                  <a:lnTo>
                    <a:pt x="150" y="489"/>
                  </a:lnTo>
                  <a:lnTo>
                    <a:pt x="146" y="494"/>
                  </a:lnTo>
                  <a:lnTo>
                    <a:pt x="146" y="496"/>
                  </a:lnTo>
                  <a:lnTo>
                    <a:pt x="148" y="498"/>
                  </a:lnTo>
                  <a:lnTo>
                    <a:pt x="146" y="502"/>
                  </a:lnTo>
                  <a:lnTo>
                    <a:pt x="146" y="502"/>
                  </a:lnTo>
                  <a:lnTo>
                    <a:pt x="144" y="504"/>
                  </a:lnTo>
                  <a:lnTo>
                    <a:pt x="139" y="504"/>
                  </a:lnTo>
                  <a:lnTo>
                    <a:pt x="135" y="504"/>
                  </a:lnTo>
                  <a:lnTo>
                    <a:pt x="133" y="504"/>
                  </a:lnTo>
                  <a:lnTo>
                    <a:pt x="133" y="504"/>
                  </a:lnTo>
                  <a:lnTo>
                    <a:pt x="131" y="506"/>
                  </a:lnTo>
                  <a:lnTo>
                    <a:pt x="131" y="513"/>
                  </a:lnTo>
                  <a:lnTo>
                    <a:pt x="131" y="517"/>
                  </a:lnTo>
                  <a:lnTo>
                    <a:pt x="131" y="521"/>
                  </a:lnTo>
                  <a:lnTo>
                    <a:pt x="131" y="521"/>
                  </a:lnTo>
                  <a:lnTo>
                    <a:pt x="129" y="523"/>
                  </a:lnTo>
                  <a:lnTo>
                    <a:pt x="129" y="525"/>
                  </a:lnTo>
                  <a:lnTo>
                    <a:pt x="131" y="532"/>
                  </a:lnTo>
                  <a:lnTo>
                    <a:pt x="131" y="532"/>
                  </a:lnTo>
                  <a:lnTo>
                    <a:pt x="129" y="534"/>
                  </a:lnTo>
                  <a:lnTo>
                    <a:pt x="125" y="534"/>
                  </a:lnTo>
                  <a:lnTo>
                    <a:pt x="120" y="534"/>
                  </a:lnTo>
                  <a:lnTo>
                    <a:pt x="118" y="534"/>
                  </a:lnTo>
                  <a:lnTo>
                    <a:pt x="118" y="534"/>
                  </a:lnTo>
                  <a:lnTo>
                    <a:pt x="118" y="536"/>
                  </a:lnTo>
                  <a:lnTo>
                    <a:pt x="114" y="538"/>
                  </a:lnTo>
                  <a:lnTo>
                    <a:pt x="108" y="538"/>
                  </a:lnTo>
                  <a:lnTo>
                    <a:pt x="108" y="538"/>
                  </a:lnTo>
                  <a:lnTo>
                    <a:pt x="106" y="540"/>
                  </a:lnTo>
                  <a:lnTo>
                    <a:pt x="110" y="542"/>
                  </a:lnTo>
                  <a:lnTo>
                    <a:pt x="116" y="549"/>
                  </a:lnTo>
                  <a:lnTo>
                    <a:pt x="116" y="549"/>
                  </a:lnTo>
                  <a:lnTo>
                    <a:pt x="118" y="551"/>
                  </a:lnTo>
                  <a:lnTo>
                    <a:pt x="116" y="553"/>
                  </a:lnTo>
                  <a:lnTo>
                    <a:pt x="114" y="553"/>
                  </a:lnTo>
                  <a:lnTo>
                    <a:pt x="112" y="551"/>
                  </a:lnTo>
                  <a:lnTo>
                    <a:pt x="112" y="551"/>
                  </a:lnTo>
                  <a:lnTo>
                    <a:pt x="110" y="551"/>
                  </a:lnTo>
                  <a:lnTo>
                    <a:pt x="106" y="551"/>
                  </a:lnTo>
                  <a:lnTo>
                    <a:pt x="95" y="557"/>
                  </a:lnTo>
                  <a:lnTo>
                    <a:pt x="95" y="557"/>
                  </a:lnTo>
                  <a:lnTo>
                    <a:pt x="91" y="561"/>
                  </a:lnTo>
                  <a:lnTo>
                    <a:pt x="89" y="566"/>
                  </a:lnTo>
                  <a:lnTo>
                    <a:pt x="89" y="568"/>
                  </a:lnTo>
                  <a:lnTo>
                    <a:pt x="84" y="570"/>
                  </a:lnTo>
                  <a:lnTo>
                    <a:pt x="84" y="570"/>
                  </a:lnTo>
                  <a:lnTo>
                    <a:pt x="80" y="572"/>
                  </a:lnTo>
                  <a:lnTo>
                    <a:pt x="80" y="574"/>
                  </a:lnTo>
                  <a:lnTo>
                    <a:pt x="78" y="578"/>
                  </a:lnTo>
                  <a:lnTo>
                    <a:pt x="76" y="583"/>
                  </a:lnTo>
                  <a:lnTo>
                    <a:pt x="76" y="583"/>
                  </a:lnTo>
                  <a:lnTo>
                    <a:pt x="74" y="583"/>
                  </a:lnTo>
                  <a:lnTo>
                    <a:pt x="72" y="580"/>
                  </a:lnTo>
                  <a:lnTo>
                    <a:pt x="70" y="576"/>
                  </a:lnTo>
                  <a:lnTo>
                    <a:pt x="65" y="574"/>
                  </a:lnTo>
                  <a:lnTo>
                    <a:pt x="65" y="574"/>
                  </a:lnTo>
                  <a:lnTo>
                    <a:pt x="63" y="576"/>
                  </a:lnTo>
                  <a:lnTo>
                    <a:pt x="61" y="578"/>
                  </a:lnTo>
                  <a:lnTo>
                    <a:pt x="61" y="580"/>
                  </a:lnTo>
                  <a:lnTo>
                    <a:pt x="63" y="585"/>
                  </a:lnTo>
                  <a:lnTo>
                    <a:pt x="63" y="585"/>
                  </a:lnTo>
                  <a:lnTo>
                    <a:pt x="65" y="587"/>
                  </a:lnTo>
                  <a:lnTo>
                    <a:pt x="61" y="589"/>
                  </a:lnTo>
                  <a:lnTo>
                    <a:pt x="57" y="589"/>
                  </a:lnTo>
                  <a:lnTo>
                    <a:pt x="55" y="591"/>
                  </a:lnTo>
                  <a:lnTo>
                    <a:pt x="55" y="591"/>
                  </a:lnTo>
                  <a:lnTo>
                    <a:pt x="51" y="593"/>
                  </a:lnTo>
                  <a:lnTo>
                    <a:pt x="46" y="595"/>
                  </a:lnTo>
                  <a:lnTo>
                    <a:pt x="40" y="595"/>
                  </a:lnTo>
                  <a:lnTo>
                    <a:pt x="38" y="597"/>
                  </a:lnTo>
                  <a:lnTo>
                    <a:pt x="38" y="597"/>
                  </a:lnTo>
                  <a:lnTo>
                    <a:pt x="38" y="599"/>
                  </a:lnTo>
                  <a:lnTo>
                    <a:pt x="40" y="602"/>
                  </a:lnTo>
                  <a:lnTo>
                    <a:pt x="44" y="602"/>
                  </a:lnTo>
                  <a:lnTo>
                    <a:pt x="46" y="604"/>
                  </a:lnTo>
                  <a:lnTo>
                    <a:pt x="46" y="604"/>
                  </a:lnTo>
                  <a:lnTo>
                    <a:pt x="46" y="606"/>
                  </a:lnTo>
                  <a:lnTo>
                    <a:pt x="42" y="606"/>
                  </a:lnTo>
                  <a:lnTo>
                    <a:pt x="31" y="606"/>
                  </a:lnTo>
                  <a:lnTo>
                    <a:pt x="31" y="606"/>
                  </a:lnTo>
                  <a:lnTo>
                    <a:pt x="27" y="606"/>
                  </a:lnTo>
                  <a:lnTo>
                    <a:pt x="27" y="608"/>
                  </a:lnTo>
                  <a:lnTo>
                    <a:pt x="25" y="610"/>
                  </a:lnTo>
                  <a:lnTo>
                    <a:pt x="21" y="612"/>
                  </a:lnTo>
                  <a:lnTo>
                    <a:pt x="21" y="612"/>
                  </a:lnTo>
                  <a:lnTo>
                    <a:pt x="17" y="612"/>
                  </a:lnTo>
                  <a:lnTo>
                    <a:pt x="15" y="614"/>
                  </a:lnTo>
                  <a:lnTo>
                    <a:pt x="12" y="616"/>
                  </a:lnTo>
                  <a:lnTo>
                    <a:pt x="15" y="619"/>
                  </a:lnTo>
                  <a:lnTo>
                    <a:pt x="15" y="619"/>
                  </a:lnTo>
                  <a:lnTo>
                    <a:pt x="15" y="621"/>
                  </a:lnTo>
                  <a:lnTo>
                    <a:pt x="12" y="623"/>
                  </a:lnTo>
                  <a:lnTo>
                    <a:pt x="6" y="621"/>
                  </a:lnTo>
                  <a:lnTo>
                    <a:pt x="6" y="621"/>
                  </a:lnTo>
                  <a:lnTo>
                    <a:pt x="4" y="621"/>
                  </a:lnTo>
                  <a:lnTo>
                    <a:pt x="2" y="623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31"/>
                  </a:lnTo>
                  <a:lnTo>
                    <a:pt x="2" y="636"/>
                  </a:lnTo>
                  <a:lnTo>
                    <a:pt x="4" y="636"/>
                  </a:lnTo>
                  <a:lnTo>
                    <a:pt x="6" y="638"/>
                  </a:lnTo>
                  <a:lnTo>
                    <a:pt x="6" y="638"/>
                  </a:lnTo>
                  <a:lnTo>
                    <a:pt x="2" y="642"/>
                  </a:lnTo>
                  <a:lnTo>
                    <a:pt x="2" y="644"/>
                  </a:lnTo>
                  <a:lnTo>
                    <a:pt x="4" y="644"/>
                  </a:lnTo>
                  <a:lnTo>
                    <a:pt x="4" y="644"/>
                  </a:lnTo>
                  <a:lnTo>
                    <a:pt x="6" y="646"/>
                  </a:lnTo>
                  <a:lnTo>
                    <a:pt x="6" y="648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0" y="652"/>
                  </a:lnTo>
                  <a:lnTo>
                    <a:pt x="0" y="655"/>
                  </a:lnTo>
                  <a:lnTo>
                    <a:pt x="2" y="659"/>
                  </a:lnTo>
                  <a:lnTo>
                    <a:pt x="2" y="659"/>
                  </a:lnTo>
                  <a:lnTo>
                    <a:pt x="2" y="663"/>
                  </a:lnTo>
                  <a:lnTo>
                    <a:pt x="0" y="665"/>
                  </a:lnTo>
                  <a:lnTo>
                    <a:pt x="0" y="667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4" y="674"/>
                  </a:lnTo>
                  <a:lnTo>
                    <a:pt x="6" y="672"/>
                  </a:lnTo>
                  <a:lnTo>
                    <a:pt x="8" y="672"/>
                  </a:lnTo>
                  <a:lnTo>
                    <a:pt x="10" y="674"/>
                  </a:lnTo>
                  <a:lnTo>
                    <a:pt x="10" y="674"/>
                  </a:lnTo>
                  <a:lnTo>
                    <a:pt x="12" y="676"/>
                  </a:lnTo>
                  <a:lnTo>
                    <a:pt x="15" y="674"/>
                  </a:lnTo>
                  <a:lnTo>
                    <a:pt x="23" y="669"/>
                  </a:lnTo>
                  <a:lnTo>
                    <a:pt x="23" y="669"/>
                  </a:lnTo>
                  <a:lnTo>
                    <a:pt x="25" y="667"/>
                  </a:lnTo>
                  <a:lnTo>
                    <a:pt x="27" y="669"/>
                  </a:lnTo>
                  <a:lnTo>
                    <a:pt x="27" y="674"/>
                  </a:lnTo>
                  <a:lnTo>
                    <a:pt x="25" y="674"/>
                  </a:lnTo>
                  <a:lnTo>
                    <a:pt x="25" y="674"/>
                  </a:lnTo>
                  <a:lnTo>
                    <a:pt x="19" y="676"/>
                  </a:lnTo>
                  <a:lnTo>
                    <a:pt x="17" y="678"/>
                  </a:lnTo>
                  <a:lnTo>
                    <a:pt x="17" y="682"/>
                  </a:lnTo>
                  <a:lnTo>
                    <a:pt x="17" y="682"/>
                  </a:lnTo>
                  <a:lnTo>
                    <a:pt x="15" y="684"/>
                  </a:lnTo>
                  <a:lnTo>
                    <a:pt x="12" y="684"/>
                  </a:lnTo>
                  <a:lnTo>
                    <a:pt x="10" y="682"/>
                  </a:lnTo>
                  <a:lnTo>
                    <a:pt x="8" y="680"/>
                  </a:lnTo>
                  <a:lnTo>
                    <a:pt x="8" y="680"/>
                  </a:lnTo>
                  <a:lnTo>
                    <a:pt x="8" y="678"/>
                  </a:lnTo>
                  <a:lnTo>
                    <a:pt x="4" y="678"/>
                  </a:lnTo>
                  <a:lnTo>
                    <a:pt x="2" y="682"/>
                  </a:lnTo>
                  <a:lnTo>
                    <a:pt x="4" y="684"/>
                  </a:lnTo>
                  <a:lnTo>
                    <a:pt x="4" y="684"/>
                  </a:lnTo>
                  <a:lnTo>
                    <a:pt x="4" y="689"/>
                  </a:lnTo>
                  <a:lnTo>
                    <a:pt x="4" y="691"/>
                  </a:lnTo>
                  <a:lnTo>
                    <a:pt x="2" y="695"/>
                  </a:lnTo>
                  <a:lnTo>
                    <a:pt x="2" y="695"/>
                  </a:lnTo>
                  <a:lnTo>
                    <a:pt x="2" y="697"/>
                  </a:lnTo>
                  <a:lnTo>
                    <a:pt x="6" y="699"/>
                  </a:lnTo>
                  <a:lnTo>
                    <a:pt x="8" y="697"/>
                  </a:lnTo>
                  <a:lnTo>
                    <a:pt x="12" y="695"/>
                  </a:lnTo>
                  <a:lnTo>
                    <a:pt x="12" y="695"/>
                  </a:lnTo>
                  <a:lnTo>
                    <a:pt x="15" y="693"/>
                  </a:lnTo>
                  <a:lnTo>
                    <a:pt x="17" y="691"/>
                  </a:lnTo>
                  <a:lnTo>
                    <a:pt x="19" y="693"/>
                  </a:lnTo>
                  <a:lnTo>
                    <a:pt x="21" y="695"/>
                  </a:lnTo>
                  <a:lnTo>
                    <a:pt x="21" y="695"/>
                  </a:lnTo>
                  <a:lnTo>
                    <a:pt x="21" y="697"/>
                  </a:lnTo>
                  <a:lnTo>
                    <a:pt x="19" y="699"/>
                  </a:lnTo>
                  <a:lnTo>
                    <a:pt x="17" y="699"/>
                  </a:lnTo>
                  <a:lnTo>
                    <a:pt x="17" y="703"/>
                  </a:lnTo>
                  <a:lnTo>
                    <a:pt x="17" y="703"/>
                  </a:lnTo>
                  <a:lnTo>
                    <a:pt x="17" y="705"/>
                  </a:lnTo>
                  <a:lnTo>
                    <a:pt x="15" y="705"/>
                  </a:lnTo>
                  <a:lnTo>
                    <a:pt x="12" y="705"/>
                  </a:lnTo>
                  <a:lnTo>
                    <a:pt x="10" y="708"/>
                  </a:lnTo>
                  <a:lnTo>
                    <a:pt x="10" y="708"/>
                  </a:lnTo>
                  <a:lnTo>
                    <a:pt x="8" y="710"/>
                  </a:lnTo>
                  <a:lnTo>
                    <a:pt x="10" y="712"/>
                  </a:lnTo>
                  <a:lnTo>
                    <a:pt x="15" y="716"/>
                  </a:lnTo>
                  <a:lnTo>
                    <a:pt x="27" y="722"/>
                  </a:lnTo>
                  <a:lnTo>
                    <a:pt x="27" y="722"/>
                  </a:lnTo>
                  <a:lnTo>
                    <a:pt x="36" y="727"/>
                  </a:lnTo>
                  <a:lnTo>
                    <a:pt x="42" y="729"/>
                  </a:lnTo>
                  <a:lnTo>
                    <a:pt x="48" y="729"/>
                  </a:lnTo>
                  <a:lnTo>
                    <a:pt x="48" y="729"/>
                  </a:lnTo>
                  <a:lnTo>
                    <a:pt x="59" y="725"/>
                  </a:lnTo>
                  <a:lnTo>
                    <a:pt x="67" y="716"/>
                  </a:lnTo>
                  <a:lnTo>
                    <a:pt x="82" y="703"/>
                  </a:lnTo>
                  <a:lnTo>
                    <a:pt x="82" y="703"/>
                  </a:lnTo>
                  <a:lnTo>
                    <a:pt x="84" y="703"/>
                  </a:lnTo>
                  <a:lnTo>
                    <a:pt x="89" y="703"/>
                  </a:lnTo>
                  <a:lnTo>
                    <a:pt x="91" y="703"/>
                  </a:lnTo>
                  <a:lnTo>
                    <a:pt x="95" y="701"/>
                  </a:lnTo>
                  <a:lnTo>
                    <a:pt x="95" y="701"/>
                  </a:lnTo>
                  <a:lnTo>
                    <a:pt x="97" y="697"/>
                  </a:lnTo>
                  <a:lnTo>
                    <a:pt x="97" y="695"/>
                  </a:lnTo>
                  <a:lnTo>
                    <a:pt x="97" y="691"/>
                  </a:lnTo>
                  <a:lnTo>
                    <a:pt x="99" y="689"/>
                  </a:lnTo>
                  <a:lnTo>
                    <a:pt x="99" y="689"/>
                  </a:lnTo>
                  <a:lnTo>
                    <a:pt x="101" y="689"/>
                  </a:lnTo>
                  <a:lnTo>
                    <a:pt x="103" y="693"/>
                  </a:lnTo>
                  <a:lnTo>
                    <a:pt x="103" y="695"/>
                  </a:lnTo>
                  <a:lnTo>
                    <a:pt x="106" y="697"/>
                  </a:lnTo>
                  <a:lnTo>
                    <a:pt x="106" y="697"/>
                  </a:lnTo>
                  <a:lnTo>
                    <a:pt x="110" y="701"/>
                  </a:lnTo>
                  <a:lnTo>
                    <a:pt x="110" y="705"/>
                  </a:lnTo>
                  <a:lnTo>
                    <a:pt x="110" y="705"/>
                  </a:lnTo>
                  <a:lnTo>
                    <a:pt x="116" y="708"/>
                  </a:lnTo>
                  <a:lnTo>
                    <a:pt x="116" y="708"/>
                  </a:lnTo>
                  <a:lnTo>
                    <a:pt x="118" y="705"/>
                  </a:lnTo>
                  <a:lnTo>
                    <a:pt x="118" y="703"/>
                  </a:lnTo>
                  <a:lnTo>
                    <a:pt x="120" y="695"/>
                  </a:lnTo>
                  <a:lnTo>
                    <a:pt x="120" y="695"/>
                  </a:lnTo>
                  <a:lnTo>
                    <a:pt x="122" y="689"/>
                  </a:lnTo>
                  <a:lnTo>
                    <a:pt x="122" y="680"/>
                  </a:lnTo>
                  <a:lnTo>
                    <a:pt x="122" y="680"/>
                  </a:lnTo>
                  <a:lnTo>
                    <a:pt x="125" y="678"/>
                  </a:lnTo>
                  <a:lnTo>
                    <a:pt x="127" y="678"/>
                  </a:lnTo>
                  <a:lnTo>
                    <a:pt x="131" y="678"/>
                  </a:lnTo>
                  <a:lnTo>
                    <a:pt x="135" y="676"/>
                  </a:lnTo>
                  <a:lnTo>
                    <a:pt x="135" y="676"/>
                  </a:lnTo>
                  <a:lnTo>
                    <a:pt x="135" y="667"/>
                  </a:lnTo>
                  <a:lnTo>
                    <a:pt x="135" y="663"/>
                  </a:lnTo>
                  <a:lnTo>
                    <a:pt x="133" y="659"/>
                  </a:lnTo>
                  <a:lnTo>
                    <a:pt x="133" y="659"/>
                  </a:lnTo>
                  <a:lnTo>
                    <a:pt x="131" y="657"/>
                  </a:lnTo>
                  <a:lnTo>
                    <a:pt x="131" y="655"/>
                  </a:lnTo>
                  <a:lnTo>
                    <a:pt x="131" y="652"/>
                  </a:lnTo>
                  <a:lnTo>
                    <a:pt x="133" y="650"/>
                  </a:lnTo>
                  <a:lnTo>
                    <a:pt x="133" y="650"/>
                  </a:lnTo>
                  <a:lnTo>
                    <a:pt x="137" y="648"/>
                  </a:lnTo>
                  <a:lnTo>
                    <a:pt x="139" y="646"/>
                  </a:lnTo>
                  <a:lnTo>
                    <a:pt x="139" y="642"/>
                  </a:lnTo>
                  <a:lnTo>
                    <a:pt x="139" y="642"/>
                  </a:lnTo>
                  <a:lnTo>
                    <a:pt x="137" y="638"/>
                  </a:lnTo>
                  <a:lnTo>
                    <a:pt x="133" y="636"/>
                  </a:lnTo>
                  <a:lnTo>
                    <a:pt x="129" y="633"/>
                  </a:lnTo>
                  <a:lnTo>
                    <a:pt x="127" y="629"/>
                  </a:lnTo>
                  <a:lnTo>
                    <a:pt x="127" y="629"/>
                  </a:lnTo>
                  <a:lnTo>
                    <a:pt x="129" y="625"/>
                  </a:lnTo>
                  <a:lnTo>
                    <a:pt x="129" y="621"/>
                  </a:lnTo>
                  <a:lnTo>
                    <a:pt x="131" y="616"/>
                  </a:lnTo>
                  <a:lnTo>
                    <a:pt x="129" y="612"/>
                  </a:lnTo>
                  <a:lnTo>
                    <a:pt x="129" y="612"/>
                  </a:lnTo>
                  <a:lnTo>
                    <a:pt x="127" y="606"/>
                  </a:lnTo>
                  <a:lnTo>
                    <a:pt x="127" y="602"/>
                  </a:lnTo>
                  <a:lnTo>
                    <a:pt x="129" y="597"/>
                  </a:lnTo>
                  <a:lnTo>
                    <a:pt x="129" y="593"/>
                  </a:lnTo>
                  <a:lnTo>
                    <a:pt x="129" y="593"/>
                  </a:lnTo>
                  <a:lnTo>
                    <a:pt x="127" y="587"/>
                  </a:lnTo>
                  <a:lnTo>
                    <a:pt x="127" y="583"/>
                  </a:lnTo>
                  <a:lnTo>
                    <a:pt x="131" y="576"/>
                  </a:lnTo>
                  <a:lnTo>
                    <a:pt x="131" y="576"/>
                  </a:lnTo>
                  <a:lnTo>
                    <a:pt x="135" y="570"/>
                  </a:lnTo>
                  <a:lnTo>
                    <a:pt x="139" y="568"/>
                  </a:lnTo>
                  <a:lnTo>
                    <a:pt x="144" y="566"/>
                  </a:lnTo>
                  <a:lnTo>
                    <a:pt x="148" y="563"/>
                  </a:lnTo>
                  <a:lnTo>
                    <a:pt x="148" y="563"/>
                  </a:lnTo>
                  <a:lnTo>
                    <a:pt x="154" y="566"/>
                  </a:lnTo>
                  <a:lnTo>
                    <a:pt x="156" y="566"/>
                  </a:lnTo>
                  <a:lnTo>
                    <a:pt x="161" y="563"/>
                  </a:lnTo>
                  <a:lnTo>
                    <a:pt x="161" y="563"/>
                  </a:lnTo>
                  <a:lnTo>
                    <a:pt x="163" y="557"/>
                  </a:lnTo>
                  <a:lnTo>
                    <a:pt x="161" y="555"/>
                  </a:lnTo>
                  <a:lnTo>
                    <a:pt x="161" y="553"/>
                  </a:lnTo>
                  <a:lnTo>
                    <a:pt x="161" y="553"/>
                  </a:lnTo>
                  <a:lnTo>
                    <a:pt x="154" y="551"/>
                  </a:lnTo>
                  <a:lnTo>
                    <a:pt x="154" y="549"/>
                  </a:lnTo>
                  <a:lnTo>
                    <a:pt x="156" y="544"/>
                  </a:lnTo>
                  <a:lnTo>
                    <a:pt x="156" y="544"/>
                  </a:lnTo>
                  <a:lnTo>
                    <a:pt x="163" y="534"/>
                  </a:lnTo>
                  <a:lnTo>
                    <a:pt x="167" y="527"/>
                  </a:lnTo>
                  <a:lnTo>
                    <a:pt x="167" y="521"/>
                  </a:lnTo>
                  <a:lnTo>
                    <a:pt x="167" y="521"/>
                  </a:lnTo>
                  <a:lnTo>
                    <a:pt x="167" y="510"/>
                  </a:lnTo>
                  <a:lnTo>
                    <a:pt x="167" y="508"/>
                  </a:lnTo>
                  <a:lnTo>
                    <a:pt x="169" y="504"/>
                  </a:lnTo>
                  <a:lnTo>
                    <a:pt x="169" y="504"/>
                  </a:lnTo>
                  <a:lnTo>
                    <a:pt x="171" y="504"/>
                  </a:lnTo>
                  <a:lnTo>
                    <a:pt x="173" y="504"/>
                  </a:lnTo>
                  <a:lnTo>
                    <a:pt x="178" y="504"/>
                  </a:lnTo>
                  <a:lnTo>
                    <a:pt x="182" y="502"/>
                  </a:lnTo>
                  <a:lnTo>
                    <a:pt x="182" y="502"/>
                  </a:lnTo>
                  <a:lnTo>
                    <a:pt x="184" y="500"/>
                  </a:lnTo>
                  <a:lnTo>
                    <a:pt x="184" y="496"/>
                  </a:lnTo>
                  <a:lnTo>
                    <a:pt x="184" y="494"/>
                  </a:lnTo>
                  <a:lnTo>
                    <a:pt x="186" y="491"/>
                  </a:lnTo>
                  <a:lnTo>
                    <a:pt x="186" y="491"/>
                  </a:lnTo>
                  <a:lnTo>
                    <a:pt x="190" y="485"/>
                  </a:lnTo>
                  <a:lnTo>
                    <a:pt x="194" y="479"/>
                  </a:lnTo>
                  <a:lnTo>
                    <a:pt x="194" y="479"/>
                  </a:lnTo>
                  <a:lnTo>
                    <a:pt x="199" y="474"/>
                  </a:lnTo>
                  <a:lnTo>
                    <a:pt x="199" y="470"/>
                  </a:lnTo>
                  <a:lnTo>
                    <a:pt x="199" y="468"/>
                  </a:lnTo>
                  <a:lnTo>
                    <a:pt x="199" y="468"/>
                  </a:lnTo>
                  <a:lnTo>
                    <a:pt x="199" y="466"/>
                  </a:lnTo>
                  <a:lnTo>
                    <a:pt x="201" y="464"/>
                  </a:lnTo>
                  <a:lnTo>
                    <a:pt x="203" y="460"/>
                  </a:lnTo>
                  <a:lnTo>
                    <a:pt x="203" y="455"/>
                  </a:lnTo>
                  <a:lnTo>
                    <a:pt x="203" y="455"/>
                  </a:lnTo>
                  <a:lnTo>
                    <a:pt x="205" y="451"/>
                  </a:lnTo>
                  <a:lnTo>
                    <a:pt x="209" y="449"/>
                  </a:lnTo>
                  <a:lnTo>
                    <a:pt x="214" y="447"/>
                  </a:lnTo>
                  <a:lnTo>
                    <a:pt x="218" y="445"/>
                  </a:lnTo>
                  <a:lnTo>
                    <a:pt x="218" y="445"/>
                  </a:lnTo>
                  <a:lnTo>
                    <a:pt x="226" y="445"/>
                  </a:lnTo>
                  <a:lnTo>
                    <a:pt x="230" y="443"/>
                  </a:lnTo>
                  <a:lnTo>
                    <a:pt x="230" y="441"/>
                  </a:lnTo>
                  <a:lnTo>
                    <a:pt x="230" y="441"/>
                  </a:lnTo>
                  <a:lnTo>
                    <a:pt x="230" y="432"/>
                  </a:lnTo>
                  <a:lnTo>
                    <a:pt x="230" y="428"/>
                  </a:lnTo>
                  <a:lnTo>
                    <a:pt x="235" y="428"/>
                  </a:lnTo>
                  <a:lnTo>
                    <a:pt x="235" y="428"/>
                  </a:lnTo>
                  <a:lnTo>
                    <a:pt x="241" y="430"/>
                  </a:lnTo>
                  <a:lnTo>
                    <a:pt x="245" y="430"/>
                  </a:lnTo>
                  <a:lnTo>
                    <a:pt x="250" y="430"/>
                  </a:lnTo>
                  <a:lnTo>
                    <a:pt x="254" y="432"/>
                  </a:lnTo>
                  <a:lnTo>
                    <a:pt x="254" y="432"/>
                  </a:lnTo>
                  <a:lnTo>
                    <a:pt x="258" y="434"/>
                  </a:lnTo>
                  <a:lnTo>
                    <a:pt x="262" y="434"/>
                  </a:lnTo>
                  <a:lnTo>
                    <a:pt x="264" y="432"/>
                  </a:lnTo>
                  <a:lnTo>
                    <a:pt x="266" y="428"/>
                  </a:lnTo>
                  <a:lnTo>
                    <a:pt x="266" y="428"/>
                  </a:lnTo>
                  <a:lnTo>
                    <a:pt x="266" y="421"/>
                  </a:lnTo>
                  <a:lnTo>
                    <a:pt x="269" y="417"/>
                  </a:lnTo>
                  <a:lnTo>
                    <a:pt x="271" y="413"/>
                  </a:lnTo>
                  <a:lnTo>
                    <a:pt x="275" y="415"/>
                  </a:lnTo>
                  <a:lnTo>
                    <a:pt x="275" y="415"/>
                  </a:lnTo>
                  <a:lnTo>
                    <a:pt x="277" y="415"/>
                  </a:lnTo>
                  <a:lnTo>
                    <a:pt x="277" y="415"/>
                  </a:lnTo>
                  <a:lnTo>
                    <a:pt x="283" y="409"/>
                  </a:lnTo>
                  <a:lnTo>
                    <a:pt x="286" y="407"/>
                  </a:lnTo>
                  <a:lnTo>
                    <a:pt x="290" y="407"/>
                  </a:lnTo>
                  <a:lnTo>
                    <a:pt x="290" y="407"/>
                  </a:lnTo>
                  <a:lnTo>
                    <a:pt x="294" y="409"/>
                  </a:lnTo>
                  <a:lnTo>
                    <a:pt x="298" y="413"/>
                  </a:lnTo>
                  <a:lnTo>
                    <a:pt x="302" y="419"/>
                  </a:lnTo>
                  <a:lnTo>
                    <a:pt x="309" y="421"/>
                  </a:lnTo>
                  <a:lnTo>
                    <a:pt x="309" y="421"/>
                  </a:lnTo>
                  <a:lnTo>
                    <a:pt x="322" y="424"/>
                  </a:lnTo>
                  <a:lnTo>
                    <a:pt x="326" y="424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4" y="421"/>
                  </a:lnTo>
                  <a:lnTo>
                    <a:pt x="338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5" y="424"/>
                  </a:lnTo>
                  <a:lnTo>
                    <a:pt x="347" y="426"/>
                  </a:lnTo>
                  <a:lnTo>
                    <a:pt x="349" y="428"/>
                  </a:lnTo>
                  <a:lnTo>
                    <a:pt x="351" y="426"/>
                  </a:lnTo>
                  <a:lnTo>
                    <a:pt x="351" y="426"/>
                  </a:lnTo>
                  <a:lnTo>
                    <a:pt x="353" y="421"/>
                  </a:lnTo>
                  <a:lnTo>
                    <a:pt x="355" y="417"/>
                  </a:lnTo>
                  <a:lnTo>
                    <a:pt x="355" y="415"/>
                  </a:lnTo>
                  <a:lnTo>
                    <a:pt x="360" y="415"/>
                  </a:lnTo>
                  <a:lnTo>
                    <a:pt x="360" y="415"/>
                  </a:lnTo>
                  <a:lnTo>
                    <a:pt x="364" y="413"/>
                  </a:lnTo>
                  <a:lnTo>
                    <a:pt x="364" y="411"/>
                  </a:lnTo>
                  <a:lnTo>
                    <a:pt x="364" y="400"/>
                  </a:lnTo>
                  <a:lnTo>
                    <a:pt x="364" y="400"/>
                  </a:lnTo>
                  <a:lnTo>
                    <a:pt x="364" y="396"/>
                  </a:lnTo>
                  <a:lnTo>
                    <a:pt x="368" y="394"/>
                  </a:lnTo>
                  <a:lnTo>
                    <a:pt x="372" y="392"/>
                  </a:lnTo>
                  <a:lnTo>
                    <a:pt x="374" y="388"/>
                  </a:lnTo>
                  <a:lnTo>
                    <a:pt x="374" y="388"/>
                  </a:lnTo>
                  <a:lnTo>
                    <a:pt x="374" y="388"/>
                  </a:lnTo>
                  <a:lnTo>
                    <a:pt x="377" y="385"/>
                  </a:lnTo>
                  <a:lnTo>
                    <a:pt x="383" y="385"/>
                  </a:lnTo>
                  <a:lnTo>
                    <a:pt x="387" y="385"/>
                  </a:lnTo>
                  <a:lnTo>
                    <a:pt x="391" y="383"/>
                  </a:lnTo>
                  <a:lnTo>
                    <a:pt x="391" y="383"/>
                  </a:lnTo>
                  <a:lnTo>
                    <a:pt x="396" y="381"/>
                  </a:lnTo>
                  <a:lnTo>
                    <a:pt x="398" y="381"/>
                  </a:lnTo>
                  <a:lnTo>
                    <a:pt x="402" y="381"/>
                  </a:lnTo>
                  <a:lnTo>
                    <a:pt x="406" y="383"/>
                  </a:lnTo>
                  <a:lnTo>
                    <a:pt x="406" y="383"/>
                  </a:lnTo>
                  <a:lnTo>
                    <a:pt x="410" y="388"/>
                  </a:lnTo>
                  <a:lnTo>
                    <a:pt x="417" y="390"/>
                  </a:lnTo>
                  <a:lnTo>
                    <a:pt x="423" y="394"/>
                  </a:lnTo>
                  <a:lnTo>
                    <a:pt x="425" y="396"/>
                  </a:lnTo>
                  <a:lnTo>
                    <a:pt x="425" y="396"/>
                  </a:lnTo>
                  <a:lnTo>
                    <a:pt x="425" y="407"/>
                  </a:lnTo>
                  <a:lnTo>
                    <a:pt x="425" y="407"/>
                  </a:lnTo>
                  <a:lnTo>
                    <a:pt x="430" y="404"/>
                  </a:lnTo>
                  <a:lnTo>
                    <a:pt x="434" y="402"/>
                  </a:lnTo>
                  <a:lnTo>
                    <a:pt x="434" y="402"/>
                  </a:lnTo>
                  <a:lnTo>
                    <a:pt x="438" y="400"/>
                  </a:lnTo>
                  <a:lnTo>
                    <a:pt x="440" y="398"/>
                  </a:lnTo>
                  <a:lnTo>
                    <a:pt x="444" y="396"/>
                  </a:lnTo>
                  <a:lnTo>
                    <a:pt x="449" y="396"/>
                  </a:lnTo>
                  <a:lnTo>
                    <a:pt x="449" y="396"/>
                  </a:lnTo>
                  <a:lnTo>
                    <a:pt x="453" y="396"/>
                  </a:lnTo>
                  <a:lnTo>
                    <a:pt x="455" y="394"/>
                  </a:lnTo>
                  <a:lnTo>
                    <a:pt x="457" y="390"/>
                  </a:lnTo>
                  <a:lnTo>
                    <a:pt x="457" y="390"/>
                  </a:lnTo>
                  <a:lnTo>
                    <a:pt x="449" y="388"/>
                  </a:lnTo>
                  <a:lnTo>
                    <a:pt x="446" y="388"/>
                  </a:lnTo>
                  <a:lnTo>
                    <a:pt x="444" y="390"/>
                  </a:lnTo>
                  <a:lnTo>
                    <a:pt x="444" y="390"/>
                  </a:lnTo>
                  <a:close/>
                  <a:moveTo>
                    <a:pt x="125" y="51"/>
                  </a:moveTo>
                  <a:lnTo>
                    <a:pt x="125" y="51"/>
                  </a:lnTo>
                  <a:lnTo>
                    <a:pt x="127" y="53"/>
                  </a:lnTo>
                  <a:lnTo>
                    <a:pt x="127" y="55"/>
                  </a:lnTo>
                  <a:lnTo>
                    <a:pt x="122" y="59"/>
                  </a:lnTo>
                  <a:lnTo>
                    <a:pt x="118" y="63"/>
                  </a:lnTo>
                  <a:lnTo>
                    <a:pt x="114" y="70"/>
                  </a:lnTo>
                  <a:lnTo>
                    <a:pt x="114" y="70"/>
                  </a:lnTo>
                  <a:lnTo>
                    <a:pt x="114" y="72"/>
                  </a:lnTo>
                  <a:lnTo>
                    <a:pt x="116" y="74"/>
                  </a:lnTo>
                  <a:lnTo>
                    <a:pt x="120" y="80"/>
                  </a:lnTo>
                  <a:lnTo>
                    <a:pt x="133" y="89"/>
                  </a:lnTo>
                  <a:lnTo>
                    <a:pt x="133" y="89"/>
                  </a:lnTo>
                  <a:lnTo>
                    <a:pt x="137" y="91"/>
                  </a:lnTo>
                  <a:lnTo>
                    <a:pt x="146" y="93"/>
                  </a:lnTo>
                  <a:lnTo>
                    <a:pt x="152" y="93"/>
                  </a:lnTo>
                  <a:lnTo>
                    <a:pt x="158" y="91"/>
                  </a:lnTo>
                  <a:lnTo>
                    <a:pt x="158" y="91"/>
                  </a:lnTo>
                  <a:lnTo>
                    <a:pt x="161" y="87"/>
                  </a:lnTo>
                  <a:lnTo>
                    <a:pt x="163" y="82"/>
                  </a:lnTo>
                  <a:lnTo>
                    <a:pt x="165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1" y="76"/>
                  </a:lnTo>
                  <a:lnTo>
                    <a:pt x="173" y="74"/>
                  </a:lnTo>
                  <a:lnTo>
                    <a:pt x="173" y="72"/>
                  </a:lnTo>
                  <a:lnTo>
                    <a:pt x="178" y="70"/>
                  </a:lnTo>
                  <a:lnTo>
                    <a:pt x="178" y="70"/>
                  </a:lnTo>
                  <a:lnTo>
                    <a:pt x="180" y="70"/>
                  </a:lnTo>
                  <a:lnTo>
                    <a:pt x="182" y="72"/>
                  </a:lnTo>
                  <a:lnTo>
                    <a:pt x="182" y="76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78" y="82"/>
                  </a:lnTo>
                  <a:lnTo>
                    <a:pt x="182" y="82"/>
                  </a:lnTo>
                  <a:lnTo>
                    <a:pt x="188" y="82"/>
                  </a:lnTo>
                  <a:lnTo>
                    <a:pt x="194" y="78"/>
                  </a:lnTo>
                  <a:lnTo>
                    <a:pt x="194" y="78"/>
                  </a:lnTo>
                  <a:lnTo>
                    <a:pt x="199" y="74"/>
                  </a:lnTo>
                  <a:lnTo>
                    <a:pt x="201" y="76"/>
                  </a:lnTo>
                  <a:lnTo>
                    <a:pt x="201" y="78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199" y="87"/>
                  </a:lnTo>
                  <a:lnTo>
                    <a:pt x="197" y="87"/>
                  </a:lnTo>
                  <a:lnTo>
                    <a:pt x="192" y="89"/>
                  </a:lnTo>
                  <a:lnTo>
                    <a:pt x="184" y="91"/>
                  </a:lnTo>
                  <a:lnTo>
                    <a:pt x="180" y="93"/>
                  </a:lnTo>
                  <a:lnTo>
                    <a:pt x="180" y="93"/>
                  </a:lnTo>
                  <a:lnTo>
                    <a:pt x="178" y="95"/>
                  </a:lnTo>
                  <a:lnTo>
                    <a:pt x="173" y="97"/>
                  </a:lnTo>
                  <a:lnTo>
                    <a:pt x="167" y="97"/>
                  </a:lnTo>
                  <a:lnTo>
                    <a:pt x="158" y="99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0" y="106"/>
                  </a:lnTo>
                  <a:lnTo>
                    <a:pt x="150" y="108"/>
                  </a:lnTo>
                  <a:lnTo>
                    <a:pt x="152" y="110"/>
                  </a:lnTo>
                  <a:lnTo>
                    <a:pt x="161" y="110"/>
                  </a:lnTo>
                  <a:lnTo>
                    <a:pt x="167" y="110"/>
                  </a:lnTo>
                  <a:lnTo>
                    <a:pt x="167" y="110"/>
                  </a:lnTo>
                  <a:lnTo>
                    <a:pt x="186" y="108"/>
                  </a:lnTo>
                  <a:lnTo>
                    <a:pt x="203" y="108"/>
                  </a:lnTo>
                  <a:lnTo>
                    <a:pt x="203" y="108"/>
                  </a:lnTo>
                  <a:lnTo>
                    <a:pt x="205" y="110"/>
                  </a:lnTo>
                  <a:lnTo>
                    <a:pt x="203" y="110"/>
                  </a:lnTo>
                  <a:lnTo>
                    <a:pt x="186" y="112"/>
                  </a:lnTo>
                  <a:lnTo>
                    <a:pt x="186" y="112"/>
                  </a:lnTo>
                  <a:lnTo>
                    <a:pt x="180" y="112"/>
                  </a:lnTo>
                  <a:lnTo>
                    <a:pt x="175" y="114"/>
                  </a:lnTo>
                  <a:lnTo>
                    <a:pt x="171" y="116"/>
                  </a:lnTo>
                  <a:lnTo>
                    <a:pt x="171" y="118"/>
                  </a:lnTo>
                  <a:lnTo>
                    <a:pt x="171" y="118"/>
                  </a:lnTo>
                  <a:lnTo>
                    <a:pt x="169" y="118"/>
                  </a:lnTo>
                  <a:lnTo>
                    <a:pt x="163" y="118"/>
                  </a:lnTo>
                  <a:lnTo>
                    <a:pt x="156" y="118"/>
                  </a:lnTo>
                  <a:lnTo>
                    <a:pt x="154" y="120"/>
                  </a:lnTo>
                  <a:lnTo>
                    <a:pt x="154" y="123"/>
                  </a:lnTo>
                  <a:lnTo>
                    <a:pt x="154" y="123"/>
                  </a:lnTo>
                  <a:lnTo>
                    <a:pt x="154" y="125"/>
                  </a:lnTo>
                  <a:lnTo>
                    <a:pt x="156" y="127"/>
                  </a:lnTo>
                  <a:lnTo>
                    <a:pt x="163" y="131"/>
                  </a:lnTo>
                  <a:lnTo>
                    <a:pt x="169" y="133"/>
                  </a:lnTo>
                  <a:lnTo>
                    <a:pt x="171" y="135"/>
                  </a:lnTo>
                  <a:lnTo>
                    <a:pt x="171" y="135"/>
                  </a:lnTo>
                  <a:lnTo>
                    <a:pt x="175" y="137"/>
                  </a:lnTo>
                  <a:lnTo>
                    <a:pt x="180" y="137"/>
                  </a:lnTo>
                  <a:lnTo>
                    <a:pt x="190" y="137"/>
                  </a:lnTo>
                  <a:lnTo>
                    <a:pt x="190" y="137"/>
                  </a:lnTo>
                  <a:lnTo>
                    <a:pt x="190" y="140"/>
                  </a:lnTo>
                  <a:lnTo>
                    <a:pt x="188" y="142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2" y="146"/>
                  </a:lnTo>
                  <a:lnTo>
                    <a:pt x="186" y="148"/>
                  </a:lnTo>
                  <a:lnTo>
                    <a:pt x="192" y="150"/>
                  </a:lnTo>
                  <a:lnTo>
                    <a:pt x="194" y="154"/>
                  </a:lnTo>
                  <a:lnTo>
                    <a:pt x="194" y="154"/>
                  </a:lnTo>
                  <a:lnTo>
                    <a:pt x="199" y="157"/>
                  </a:lnTo>
                  <a:lnTo>
                    <a:pt x="203" y="154"/>
                  </a:lnTo>
                  <a:lnTo>
                    <a:pt x="205" y="154"/>
                  </a:lnTo>
                  <a:lnTo>
                    <a:pt x="207" y="150"/>
                  </a:lnTo>
                  <a:lnTo>
                    <a:pt x="207" y="150"/>
                  </a:lnTo>
                  <a:lnTo>
                    <a:pt x="209" y="144"/>
                  </a:lnTo>
                  <a:lnTo>
                    <a:pt x="214" y="133"/>
                  </a:lnTo>
                  <a:lnTo>
                    <a:pt x="220" y="125"/>
                  </a:lnTo>
                  <a:lnTo>
                    <a:pt x="228" y="118"/>
                  </a:lnTo>
                  <a:lnTo>
                    <a:pt x="228" y="118"/>
                  </a:lnTo>
                  <a:lnTo>
                    <a:pt x="233" y="114"/>
                  </a:lnTo>
                  <a:lnTo>
                    <a:pt x="235" y="112"/>
                  </a:lnTo>
                  <a:lnTo>
                    <a:pt x="235" y="108"/>
                  </a:lnTo>
                  <a:lnTo>
                    <a:pt x="235" y="104"/>
                  </a:lnTo>
                  <a:lnTo>
                    <a:pt x="235" y="104"/>
                  </a:lnTo>
                  <a:lnTo>
                    <a:pt x="237" y="99"/>
                  </a:lnTo>
                  <a:lnTo>
                    <a:pt x="241" y="99"/>
                  </a:lnTo>
                  <a:lnTo>
                    <a:pt x="243" y="99"/>
                  </a:lnTo>
                  <a:lnTo>
                    <a:pt x="243" y="97"/>
                  </a:lnTo>
                  <a:lnTo>
                    <a:pt x="243" y="97"/>
                  </a:lnTo>
                  <a:lnTo>
                    <a:pt x="241" y="93"/>
                  </a:lnTo>
                  <a:lnTo>
                    <a:pt x="241" y="89"/>
                  </a:lnTo>
                  <a:lnTo>
                    <a:pt x="250" y="80"/>
                  </a:lnTo>
                  <a:lnTo>
                    <a:pt x="250" y="80"/>
                  </a:lnTo>
                  <a:lnTo>
                    <a:pt x="254" y="78"/>
                  </a:lnTo>
                  <a:lnTo>
                    <a:pt x="260" y="78"/>
                  </a:lnTo>
                  <a:lnTo>
                    <a:pt x="264" y="76"/>
                  </a:lnTo>
                  <a:lnTo>
                    <a:pt x="271" y="74"/>
                  </a:lnTo>
                  <a:lnTo>
                    <a:pt x="271" y="74"/>
                  </a:lnTo>
                  <a:lnTo>
                    <a:pt x="277" y="74"/>
                  </a:lnTo>
                  <a:lnTo>
                    <a:pt x="279" y="76"/>
                  </a:lnTo>
                  <a:lnTo>
                    <a:pt x="279" y="78"/>
                  </a:lnTo>
                  <a:lnTo>
                    <a:pt x="275" y="78"/>
                  </a:lnTo>
                  <a:lnTo>
                    <a:pt x="275" y="78"/>
                  </a:lnTo>
                  <a:lnTo>
                    <a:pt x="271" y="80"/>
                  </a:lnTo>
                  <a:lnTo>
                    <a:pt x="269" y="84"/>
                  </a:lnTo>
                  <a:lnTo>
                    <a:pt x="273" y="89"/>
                  </a:lnTo>
                  <a:lnTo>
                    <a:pt x="277" y="93"/>
                  </a:lnTo>
                  <a:lnTo>
                    <a:pt x="277" y="93"/>
                  </a:lnTo>
                  <a:lnTo>
                    <a:pt x="279" y="95"/>
                  </a:lnTo>
                  <a:lnTo>
                    <a:pt x="281" y="95"/>
                  </a:lnTo>
                  <a:lnTo>
                    <a:pt x="281" y="97"/>
                  </a:lnTo>
                  <a:lnTo>
                    <a:pt x="283" y="99"/>
                  </a:lnTo>
                  <a:lnTo>
                    <a:pt x="283" y="99"/>
                  </a:lnTo>
                  <a:lnTo>
                    <a:pt x="286" y="101"/>
                  </a:lnTo>
                  <a:lnTo>
                    <a:pt x="286" y="106"/>
                  </a:lnTo>
                  <a:lnTo>
                    <a:pt x="283" y="110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77" y="120"/>
                  </a:lnTo>
                  <a:lnTo>
                    <a:pt x="279" y="123"/>
                  </a:lnTo>
                  <a:lnTo>
                    <a:pt x="288" y="123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305" y="118"/>
                  </a:lnTo>
                  <a:lnTo>
                    <a:pt x="305" y="118"/>
                  </a:lnTo>
                  <a:lnTo>
                    <a:pt x="307" y="120"/>
                  </a:lnTo>
                  <a:lnTo>
                    <a:pt x="305" y="125"/>
                  </a:lnTo>
                  <a:lnTo>
                    <a:pt x="307" y="129"/>
                  </a:lnTo>
                  <a:lnTo>
                    <a:pt x="307" y="129"/>
                  </a:lnTo>
                  <a:lnTo>
                    <a:pt x="311" y="129"/>
                  </a:lnTo>
                  <a:lnTo>
                    <a:pt x="317" y="127"/>
                  </a:lnTo>
                  <a:lnTo>
                    <a:pt x="324" y="123"/>
                  </a:lnTo>
                  <a:lnTo>
                    <a:pt x="330" y="118"/>
                  </a:lnTo>
                  <a:lnTo>
                    <a:pt x="330" y="118"/>
                  </a:lnTo>
                  <a:lnTo>
                    <a:pt x="334" y="114"/>
                  </a:lnTo>
                  <a:lnTo>
                    <a:pt x="338" y="112"/>
                  </a:lnTo>
                  <a:lnTo>
                    <a:pt x="343" y="110"/>
                  </a:lnTo>
                  <a:lnTo>
                    <a:pt x="345" y="108"/>
                  </a:lnTo>
                  <a:lnTo>
                    <a:pt x="345" y="108"/>
                  </a:lnTo>
                  <a:lnTo>
                    <a:pt x="343" y="106"/>
                  </a:lnTo>
                  <a:lnTo>
                    <a:pt x="341" y="104"/>
                  </a:lnTo>
                  <a:lnTo>
                    <a:pt x="336" y="104"/>
                  </a:lnTo>
                  <a:lnTo>
                    <a:pt x="332" y="104"/>
                  </a:lnTo>
                  <a:lnTo>
                    <a:pt x="332" y="104"/>
                  </a:lnTo>
                  <a:lnTo>
                    <a:pt x="326" y="106"/>
                  </a:lnTo>
                  <a:lnTo>
                    <a:pt x="322" y="106"/>
                  </a:lnTo>
                  <a:lnTo>
                    <a:pt x="317" y="104"/>
                  </a:lnTo>
                  <a:lnTo>
                    <a:pt x="317" y="101"/>
                  </a:lnTo>
                  <a:lnTo>
                    <a:pt x="317" y="101"/>
                  </a:lnTo>
                  <a:lnTo>
                    <a:pt x="317" y="101"/>
                  </a:lnTo>
                  <a:lnTo>
                    <a:pt x="319" y="97"/>
                  </a:lnTo>
                  <a:lnTo>
                    <a:pt x="319" y="95"/>
                  </a:lnTo>
                  <a:lnTo>
                    <a:pt x="319" y="93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02" y="93"/>
                  </a:lnTo>
                  <a:lnTo>
                    <a:pt x="298" y="91"/>
                  </a:lnTo>
                  <a:lnTo>
                    <a:pt x="298" y="89"/>
                  </a:lnTo>
                  <a:lnTo>
                    <a:pt x="300" y="89"/>
                  </a:lnTo>
                  <a:lnTo>
                    <a:pt x="300" y="89"/>
                  </a:lnTo>
                  <a:lnTo>
                    <a:pt x="302" y="87"/>
                  </a:lnTo>
                  <a:lnTo>
                    <a:pt x="302" y="87"/>
                  </a:lnTo>
                  <a:lnTo>
                    <a:pt x="300" y="82"/>
                  </a:lnTo>
                  <a:lnTo>
                    <a:pt x="296" y="80"/>
                  </a:lnTo>
                  <a:lnTo>
                    <a:pt x="290" y="78"/>
                  </a:lnTo>
                  <a:lnTo>
                    <a:pt x="290" y="78"/>
                  </a:lnTo>
                  <a:lnTo>
                    <a:pt x="288" y="78"/>
                  </a:lnTo>
                  <a:lnTo>
                    <a:pt x="286" y="76"/>
                  </a:lnTo>
                  <a:lnTo>
                    <a:pt x="288" y="67"/>
                  </a:lnTo>
                  <a:lnTo>
                    <a:pt x="288" y="67"/>
                  </a:lnTo>
                  <a:lnTo>
                    <a:pt x="286" y="65"/>
                  </a:lnTo>
                  <a:lnTo>
                    <a:pt x="279" y="63"/>
                  </a:lnTo>
                  <a:lnTo>
                    <a:pt x="275" y="61"/>
                  </a:lnTo>
                  <a:lnTo>
                    <a:pt x="275" y="61"/>
                  </a:lnTo>
                  <a:lnTo>
                    <a:pt x="275" y="61"/>
                  </a:lnTo>
                  <a:lnTo>
                    <a:pt x="275" y="61"/>
                  </a:lnTo>
                  <a:lnTo>
                    <a:pt x="275" y="59"/>
                  </a:lnTo>
                  <a:lnTo>
                    <a:pt x="273" y="57"/>
                  </a:lnTo>
                  <a:lnTo>
                    <a:pt x="269" y="57"/>
                  </a:lnTo>
                  <a:lnTo>
                    <a:pt x="264" y="59"/>
                  </a:lnTo>
                  <a:lnTo>
                    <a:pt x="264" y="59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59"/>
                  </a:lnTo>
                  <a:lnTo>
                    <a:pt x="258" y="57"/>
                  </a:lnTo>
                  <a:lnTo>
                    <a:pt x="258" y="57"/>
                  </a:lnTo>
                  <a:lnTo>
                    <a:pt x="256" y="53"/>
                  </a:lnTo>
                  <a:lnTo>
                    <a:pt x="252" y="53"/>
                  </a:lnTo>
                  <a:lnTo>
                    <a:pt x="241" y="53"/>
                  </a:lnTo>
                  <a:lnTo>
                    <a:pt x="241" y="53"/>
                  </a:lnTo>
                  <a:lnTo>
                    <a:pt x="239" y="51"/>
                  </a:lnTo>
                  <a:lnTo>
                    <a:pt x="239" y="46"/>
                  </a:lnTo>
                  <a:lnTo>
                    <a:pt x="237" y="42"/>
                  </a:lnTo>
                  <a:lnTo>
                    <a:pt x="235" y="40"/>
                  </a:lnTo>
                  <a:lnTo>
                    <a:pt x="235" y="40"/>
                  </a:lnTo>
                  <a:lnTo>
                    <a:pt x="230" y="38"/>
                  </a:lnTo>
                  <a:lnTo>
                    <a:pt x="226" y="42"/>
                  </a:lnTo>
                  <a:lnTo>
                    <a:pt x="222" y="44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18" y="44"/>
                  </a:lnTo>
                  <a:lnTo>
                    <a:pt x="220" y="40"/>
                  </a:lnTo>
                  <a:lnTo>
                    <a:pt x="224" y="34"/>
                  </a:lnTo>
                  <a:lnTo>
                    <a:pt x="224" y="34"/>
                  </a:lnTo>
                  <a:lnTo>
                    <a:pt x="224" y="31"/>
                  </a:lnTo>
                  <a:lnTo>
                    <a:pt x="222" y="29"/>
                  </a:lnTo>
                  <a:lnTo>
                    <a:pt x="216" y="25"/>
                  </a:lnTo>
                  <a:lnTo>
                    <a:pt x="209" y="25"/>
                  </a:lnTo>
                  <a:lnTo>
                    <a:pt x="207" y="25"/>
                  </a:lnTo>
                  <a:lnTo>
                    <a:pt x="205" y="27"/>
                  </a:lnTo>
                  <a:lnTo>
                    <a:pt x="205" y="27"/>
                  </a:lnTo>
                  <a:lnTo>
                    <a:pt x="205" y="27"/>
                  </a:lnTo>
                  <a:lnTo>
                    <a:pt x="203" y="25"/>
                  </a:lnTo>
                  <a:lnTo>
                    <a:pt x="199" y="21"/>
                  </a:lnTo>
                  <a:lnTo>
                    <a:pt x="197" y="19"/>
                  </a:lnTo>
                  <a:lnTo>
                    <a:pt x="197" y="19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4" y="25"/>
                  </a:lnTo>
                  <a:lnTo>
                    <a:pt x="192" y="27"/>
                  </a:lnTo>
                  <a:lnTo>
                    <a:pt x="192" y="27"/>
                  </a:lnTo>
                  <a:lnTo>
                    <a:pt x="188" y="29"/>
                  </a:lnTo>
                  <a:lnTo>
                    <a:pt x="186" y="3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94" y="40"/>
                  </a:lnTo>
                  <a:lnTo>
                    <a:pt x="199" y="48"/>
                  </a:lnTo>
                  <a:lnTo>
                    <a:pt x="201" y="61"/>
                  </a:lnTo>
                  <a:lnTo>
                    <a:pt x="201" y="61"/>
                  </a:lnTo>
                  <a:lnTo>
                    <a:pt x="197" y="61"/>
                  </a:lnTo>
                  <a:lnTo>
                    <a:pt x="190" y="55"/>
                  </a:lnTo>
                  <a:lnTo>
                    <a:pt x="184" y="46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0" y="34"/>
                  </a:lnTo>
                  <a:lnTo>
                    <a:pt x="175" y="29"/>
                  </a:lnTo>
                  <a:lnTo>
                    <a:pt x="171" y="27"/>
                  </a:lnTo>
                  <a:lnTo>
                    <a:pt x="169" y="29"/>
                  </a:lnTo>
                  <a:lnTo>
                    <a:pt x="169" y="29"/>
                  </a:lnTo>
                  <a:lnTo>
                    <a:pt x="163" y="38"/>
                  </a:lnTo>
                  <a:lnTo>
                    <a:pt x="161" y="40"/>
                  </a:lnTo>
                  <a:lnTo>
                    <a:pt x="161" y="44"/>
                  </a:lnTo>
                  <a:lnTo>
                    <a:pt x="161" y="44"/>
                  </a:lnTo>
                  <a:lnTo>
                    <a:pt x="163" y="48"/>
                  </a:lnTo>
                  <a:lnTo>
                    <a:pt x="161" y="51"/>
                  </a:lnTo>
                  <a:lnTo>
                    <a:pt x="158" y="51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4" y="44"/>
                  </a:lnTo>
                  <a:lnTo>
                    <a:pt x="152" y="40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8" y="36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61" y="29"/>
                  </a:lnTo>
                  <a:lnTo>
                    <a:pt x="158" y="27"/>
                  </a:lnTo>
                  <a:lnTo>
                    <a:pt x="152" y="27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4" y="29"/>
                  </a:lnTo>
                  <a:lnTo>
                    <a:pt x="139" y="29"/>
                  </a:lnTo>
                  <a:lnTo>
                    <a:pt x="135" y="29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1" y="31"/>
                  </a:lnTo>
                  <a:lnTo>
                    <a:pt x="127" y="31"/>
                  </a:lnTo>
                  <a:lnTo>
                    <a:pt x="120" y="29"/>
                  </a:lnTo>
                  <a:lnTo>
                    <a:pt x="120" y="29"/>
                  </a:lnTo>
                  <a:lnTo>
                    <a:pt x="116" y="29"/>
                  </a:lnTo>
                  <a:lnTo>
                    <a:pt x="112" y="31"/>
                  </a:lnTo>
                  <a:lnTo>
                    <a:pt x="110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3" y="36"/>
                  </a:lnTo>
                  <a:lnTo>
                    <a:pt x="103" y="40"/>
                  </a:lnTo>
                  <a:lnTo>
                    <a:pt x="103" y="46"/>
                  </a:lnTo>
                  <a:lnTo>
                    <a:pt x="106" y="53"/>
                  </a:lnTo>
                  <a:lnTo>
                    <a:pt x="106" y="53"/>
                  </a:lnTo>
                  <a:lnTo>
                    <a:pt x="108" y="57"/>
                  </a:lnTo>
                  <a:lnTo>
                    <a:pt x="110" y="57"/>
                  </a:lnTo>
                  <a:lnTo>
                    <a:pt x="116" y="55"/>
                  </a:lnTo>
                  <a:lnTo>
                    <a:pt x="120" y="53"/>
                  </a:lnTo>
                  <a:lnTo>
                    <a:pt x="125" y="51"/>
                  </a:lnTo>
                  <a:lnTo>
                    <a:pt x="125" y="51"/>
                  </a:lnTo>
                  <a:close/>
                  <a:moveTo>
                    <a:pt x="108" y="84"/>
                  </a:moveTo>
                  <a:lnTo>
                    <a:pt x="108" y="84"/>
                  </a:lnTo>
                  <a:lnTo>
                    <a:pt x="112" y="87"/>
                  </a:lnTo>
                  <a:lnTo>
                    <a:pt x="116" y="89"/>
                  </a:lnTo>
                  <a:lnTo>
                    <a:pt x="118" y="91"/>
                  </a:lnTo>
                  <a:lnTo>
                    <a:pt x="120" y="93"/>
                  </a:lnTo>
                  <a:lnTo>
                    <a:pt x="120" y="93"/>
                  </a:lnTo>
                  <a:lnTo>
                    <a:pt x="120" y="91"/>
                  </a:lnTo>
                  <a:lnTo>
                    <a:pt x="118" y="87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03" y="70"/>
                  </a:lnTo>
                  <a:lnTo>
                    <a:pt x="101" y="67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70"/>
                  </a:lnTo>
                  <a:lnTo>
                    <a:pt x="95" y="72"/>
                  </a:lnTo>
                  <a:lnTo>
                    <a:pt x="99" y="76"/>
                  </a:lnTo>
                  <a:lnTo>
                    <a:pt x="103" y="80"/>
                  </a:lnTo>
                  <a:lnTo>
                    <a:pt x="108" y="84"/>
                  </a:lnTo>
                  <a:lnTo>
                    <a:pt x="108" y="84"/>
                  </a:lnTo>
                  <a:close/>
                  <a:moveTo>
                    <a:pt x="235" y="19"/>
                  </a:moveTo>
                  <a:lnTo>
                    <a:pt x="235" y="19"/>
                  </a:lnTo>
                  <a:lnTo>
                    <a:pt x="235" y="21"/>
                  </a:lnTo>
                  <a:lnTo>
                    <a:pt x="233" y="23"/>
                  </a:lnTo>
                  <a:lnTo>
                    <a:pt x="233" y="23"/>
                  </a:lnTo>
                  <a:lnTo>
                    <a:pt x="233" y="27"/>
                  </a:lnTo>
                  <a:lnTo>
                    <a:pt x="233" y="27"/>
                  </a:lnTo>
                  <a:lnTo>
                    <a:pt x="239" y="29"/>
                  </a:lnTo>
                  <a:lnTo>
                    <a:pt x="247" y="31"/>
                  </a:lnTo>
                  <a:lnTo>
                    <a:pt x="266" y="29"/>
                  </a:lnTo>
                  <a:lnTo>
                    <a:pt x="286" y="27"/>
                  </a:lnTo>
                  <a:lnTo>
                    <a:pt x="294" y="27"/>
                  </a:lnTo>
                  <a:lnTo>
                    <a:pt x="298" y="27"/>
                  </a:lnTo>
                  <a:lnTo>
                    <a:pt x="298" y="27"/>
                  </a:lnTo>
                  <a:lnTo>
                    <a:pt x="298" y="29"/>
                  </a:lnTo>
                  <a:lnTo>
                    <a:pt x="294" y="31"/>
                  </a:lnTo>
                  <a:lnTo>
                    <a:pt x="281" y="34"/>
                  </a:lnTo>
                  <a:lnTo>
                    <a:pt x="266" y="38"/>
                  </a:lnTo>
                  <a:lnTo>
                    <a:pt x="262" y="40"/>
                  </a:lnTo>
                  <a:lnTo>
                    <a:pt x="260" y="40"/>
                  </a:lnTo>
                  <a:lnTo>
                    <a:pt x="260" y="40"/>
                  </a:lnTo>
                  <a:lnTo>
                    <a:pt x="262" y="42"/>
                  </a:lnTo>
                  <a:lnTo>
                    <a:pt x="266" y="44"/>
                  </a:lnTo>
                  <a:lnTo>
                    <a:pt x="281" y="46"/>
                  </a:lnTo>
                  <a:lnTo>
                    <a:pt x="294" y="48"/>
                  </a:lnTo>
                  <a:lnTo>
                    <a:pt x="302" y="46"/>
                  </a:lnTo>
                  <a:lnTo>
                    <a:pt x="302" y="46"/>
                  </a:lnTo>
                  <a:lnTo>
                    <a:pt x="305" y="46"/>
                  </a:lnTo>
                  <a:lnTo>
                    <a:pt x="309" y="48"/>
                  </a:lnTo>
                  <a:lnTo>
                    <a:pt x="315" y="53"/>
                  </a:lnTo>
                  <a:lnTo>
                    <a:pt x="324" y="53"/>
                  </a:lnTo>
                  <a:lnTo>
                    <a:pt x="324" y="53"/>
                  </a:lnTo>
                  <a:lnTo>
                    <a:pt x="330" y="53"/>
                  </a:lnTo>
                  <a:lnTo>
                    <a:pt x="334" y="51"/>
                  </a:lnTo>
                  <a:lnTo>
                    <a:pt x="338" y="48"/>
                  </a:lnTo>
                  <a:lnTo>
                    <a:pt x="343" y="48"/>
                  </a:lnTo>
                  <a:lnTo>
                    <a:pt x="343" y="48"/>
                  </a:lnTo>
                  <a:lnTo>
                    <a:pt x="358" y="44"/>
                  </a:lnTo>
                  <a:lnTo>
                    <a:pt x="364" y="42"/>
                  </a:lnTo>
                  <a:lnTo>
                    <a:pt x="366" y="38"/>
                  </a:lnTo>
                  <a:lnTo>
                    <a:pt x="366" y="38"/>
                  </a:lnTo>
                  <a:lnTo>
                    <a:pt x="368" y="36"/>
                  </a:lnTo>
                  <a:lnTo>
                    <a:pt x="370" y="34"/>
                  </a:lnTo>
                  <a:lnTo>
                    <a:pt x="379" y="29"/>
                  </a:lnTo>
                  <a:lnTo>
                    <a:pt x="387" y="25"/>
                  </a:lnTo>
                  <a:lnTo>
                    <a:pt x="391" y="21"/>
                  </a:lnTo>
                  <a:lnTo>
                    <a:pt x="391" y="19"/>
                  </a:lnTo>
                  <a:lnTo>
                    <a:pt x="391" y="19"/>
                  </a:lnTo>
                  <a:lnTo>
                    <a:pt x="389" y="17"/>
                  </a:lnTo>
                  <a:lnTo>
                    <a:pt x="385" y="14"/>
                  </a:lnTo>
                  <a:lnTo>
                    <a:pt x="374" y="12"/>
                  </a:lnTo>
                  <a:lnTo>
                    <a:pt x="364" y="12"/>
                  </a:lnTo>
                  <a:lnTo>
                    <a:pt x="355" y="12"/>
                  </a:lnTo>
                  <a:lnTo>
                    <a:pt x="355" y="12"/>
                  </a:lnTo>
                  <a:lnTo>
                    <a:pt x="341" y="8"/>
                  </a:lnTo>
                  <a:lnTo>
                    <a:pt x="334" y="6"/>
                  </a:lnTo>
                  <a:lnTo>
                    <a:pt x="330" y="8"/>
                  </a:lnTo>
                  <a:lnTo>
                    <a:pt x="330" y="10"/>
                  </a:lnTo>
                  <a:lnTo>
                    <a:pt x="330" y="10"/>
                  </a:lnTo>
                  <a:lnTo>
                    <a:pt x="328" y="12"/>
                  </a:lnTo>
                  <a:lnTo>
                    <a:pt x="324" y="14"/>
                  </a:lnTo>
                  <a:lnTo>
                    <a:pt x="322" y="14"/>
                  </a:lnTo>
                  <a:lnTo>
                    <a:pt x="319" y="14"/>
                  </a:lnTo>
                  <a:lnTo>
                    <a:pt x="319" y="14"/>
                  </a:lnTo>
                  <a:lnTo>
                    <a:pt x="319" y="10"/>
                  </a:lnTo>
                  <a:lnTo>
                    <a:pt x="317" y="6"/>
                  </a:lnTo>
                  <a:lnTo>
                    <a:pt x="315" y="2"/>
                  </a:lnTo>
                  <a:lnTo>
                    <a:pt x="313" y="2"/>
                  </a:lnTo>
                  <a:lnTo>
                    <a:pt x="309" y="2"/>
                  </a:lnTo>
                  <a:lnTo>
                    <a:pt x="309" y="2"/>
                  </a:lnTo>
                  <a:lnTo>
                    <a:pt x="307" y="4"/>
                  </a:lnTo>
                  <a:lnTo>
                    <a:pt x="305" y="6"/>
                  </a:lnTo>
                  <a:lnTo>
                    <a:pt x="305" y="12"/>
                  </a:lnTo>
                  <a:lnTo>
                    <a:pt x="307" y="17"/>
                  </a:lnTo>
                  <a:lnTo>
                    <a:pt x="307" y="21"/>
                  </a:lnTo>
                  <a:lnTo>
                    <a:pt x="307" y="21"/>
                  </a:lnTo>
                  <a:lnTo>
                    <a:pt x="302" y="21"/>
                  </a:lnTo>
                  <a:lnTo>
                    <a:pt x="298" y="19"/>
                  </a:lnTo>
                  <a:lnTo>
                    <a:pt x="294" y="17"/>
                  </a:lnTo>
                  <a:lnTo>
                    <a:pt x="292" y="12"/>
                  </a:lnTo>
                  <a:lnTo>
                    <a:pt x="292" y="12"/>
                  </a:lnTo>
                  <a:lnTo>
                    <a:pt x="292" y="10"/>
                  </a:lnTo>
                  <a:lnTo>
                    <a:pt x="290" y="10"/>
                  </a:lnTo>
                  <a:lnTo>
                    <a:pt x="286" y="12"/>
                  </a:lnTo>
                  <a:lnTo>
                    <a:pt x="279" y="12"/>
                  </a:lnTo>
                  <a:lnTo>
                    <a:pt x="279" y="12"/>
                  </a:lnTo>
                  <a:lnTo>
                    <a:pt x="277" y="10"/>
                  </a:lnTo>
                  <a:lnTo>
                    <a:pt x="277" y="10"/>
                  </a:lnTo>
                  <a:lnTo>
                    <a:pt x="273" y="6"/>
                  </a:lnTo>
                  <a:lnTo>
                    <a:pt x="269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6" y="2"/>
                  </a:lnTo>
                  <a:lnTo>
                    <a:pt x="258" y="4"/>
                  </a:lnTo>
                  <a:lnTo>
                    <a:pt x="260" y="6"/>
                  </a:lnTo>
                  <a:lnTo>
                    <a:pt x="258" y="8"/>
                  </a:lnTo>
                  <a:lnTo>
                    <a:pt x="258" y="8"/>
                  </a:lnTo>
                  <a:lnTo>
                    <a:pt x="256" y="8"/>
                  </a:lnTo>
                  <a:lnTo>
                    <a:pt x="254" y="8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45" y="6"/>
                  </a:lnTo>
                  <a:lnTo>
                    <a:pt x="245" y="8"/>
                  </a:lnTo>
                  <a:lnTo>
                    <a:pt x="247" y="12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1" y="10"/>
                  </a:lnTo>
                  <a:lnTo>
                    <a:pt x="237" y="6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0" y="6"/>
                  </a:lnTo>
                  <a:lnTo>
                    <a:pt x="228" y="8"/>
                  </a:lnTo>
                  <a:lnTo>
                    <a:pt x="228" y="10"/>
                  </a:lnTo>
                  <a:lnTo>
                    <a:pt x="226" y="12"/>
                  </a:lnTo>
                  <a:lnTo>
                    <a:pt x="226" y="12"/>
                  </a:lnTo>
                  <a:lnTo>
                    <a:pt x="224" y="12"/>
                  </a:lnTo>
                  <a:lnTo>
                    <a:pt x="226" y="14"/>
                  </a:lnTo>
                  <a:lnTo>
                    <a:pt x="235" y="19"/>
                  </a:lnTo>
                  <a:lnTo>
                    <a:pt x="235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CF20DA8A-09EF-4698-9D5B-20C5A9E49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1829" y="1839887"/>
              <a:ext cx="59405" cy="18362"/>
            </a:xfrm>
            <a:custGeom>
              <a:avLst/>
              <a:gdLst>
                <a:gd name="T0" fmla="*/ 23 w 55"/>
                <a:gd name="T1" fmla="*/ 0 h 17"/>
                <a:gd name="T2" fmla="*/ 23 w 55"/>
                <a:gd name="T3" fmla="*/ 0 h 17"/>
                <a:gd name="T4" fmla="*/ 17 w 55"/>
                <a:gd name="T5" fmla="*/ 2 h 17"/>
                <a:gd name="T6" fmla="*/ 8 w 55"/>
                <a:gd name="T7" fmla="*/ 2 h 17"/>
                <a:gd name="T8" fmla="*/ 2 w 55"/>
                <a:gd name="T9" fmla="*/ 4 h 17"/>
                <a:gd name="T10" fmla="*/ 0 w 55"/>
                <a:gd name="T11" fmla="*/ 6 h 17"/>
                <a:gd name="T12" fmla="*/ 0 w 55"/>
                <a:gd name="T13" fmla="*/ 6 h 17"/>
                <a:gd name="T14" fmla="*/ 0 w 55"/>
                <a:gd name="T15" fmla="*/ 6 h 17"/>
                <a:gd name="T16" fmla="*/ 6 w 55"/>
                <a:gd name="T17" fmla="*/ 10 h 17"/>
                <a:gd name="T18" fmla="*/ 15 w 55"/>
                <a:gd name="T19" fmla="*/ 10 h 17"/>
                <a:gd name="T20" fmla="*/ 25 w 55"/>
                <a:gd name="T21" fmla="*/ 12 h 17"/>
                <a:gd name="T22" fmla="*/ 34 w 55"/>
                <a:gd name="T23" fmla="*/ 14 h 17"/>
                <a:gd name="T24" fmla="*/ 34 w 55"/>
                <a:gd name="T25" fmla="*/ 14 h 17"/>
                <a:gd name="T26" fmla="*/ 40 w 55"/>
                <a:gd name="T27" fmla="*/ 17 h 17"/>
                <a:gd name="T28" fmla="*/ 46 w 55"/>
                <a:gd name="T29" fmla="*/ 17 h 17"/>
                <a:gd name="T30" fmla="*/ 53 w 55"/>
                <a:gd name="T31" fmla="*/ 14 h 17"/>
                <a:gd name="T32" fmla="*/ 55 w 55"/>
                <a:gd name="T33" fmla="*/ 10 h 17"/>
                <a:gd name="T34" fmla="*/ 55 w 55"/>
                <a:gd name="T35" fmla="*/ 10 h 17"/>
                <a:gd name="T36" fmla="*/ 51 w 55"/>
                <a:gd name="T37" fmla="*/ 8 h 17"/>
                <a:gd name="T38" fmla="*/ 40 w 55"/>
                <a:gd name="T39" fmla="*/ 4 h 17"/>
                <a:gd name="T40" fmla="*/ 29 w 55"/>
                <a:gd name="T41" fmla="*/ 0 h 17"/>
                <a:gd name="T42" fmla="*/ 23 w 55"/>
                <a:gd name="T43" fmla="*/ 0 h 17"/>
                <a:gd name="T44" fmla="*/ 23 w 55"/>
                <a:gd name="T4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17">
                  <a:moveTo>
                    <a:pt x="23" y="0"/>
                  </a:moveTo>
                  <a:lnTo>
                    <a:pt x="23" y="0"/>
                  </a:lnTo>
                  <a:lnTo>
                    <a:pt x="17" y="2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10"/>
                  </a:lnTo>
                  <a:lnTo>
                    <a:pt x="15" y="10"/>
                  </a:lnTo>
                  <a:lnTo>
                    <a:pt x="25" y="1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40" y="17"/>
                  </a:lnTo>
                  <a:lnTo>
                    <a:pt x="46" y="17"/>
                  </a:lnTo>
                  <a:lnTo>
                    <a:pt x="53" y="14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1" y="8"/>
                  </a:lnTo>
                  <a:lnTo>
                    <a:pt x="40" y="4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22898396-1A09-4FB6-B3BE-83B241AC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8010" y="2329172"/>
              <a:ext cx="327268" cy="325110"/>
            </a:xfrm>
            <a:custGeom>
              <a:avLst/>
              <a:gdLst>
                <a:gd name="T0" fmla="*/ 269 w 303"/>
                <a:gd name="T1" fmla="*/ 32 h 301"/>
                <a:gd name="T2" fmla="*/ 237 w 303"/>
                <a:gd name="T3" fmla="*/ 13 h 301"/>
                <a:gd name="T4" fmla="*/ 218 w 303"/>
                <a:gd name="T5" fmla="*/ 0 h 301"/>
                <a:gd name="T6" fmla="*/ 220 w 303"/>
                <a:gd name="T7" fmla="*/ 15 h 301"/>
                <a:gd name="T8" fmla="*/ 216 w 303"/>
                <a:gd name="T9" fmla="*/ 34 h 301"/>
                <a:gd name="T10" fmla="*/ 210 w 303"/>
                <a:gd name="T11" fmla="*/ 47 h 301"/>
                <a:gd name="T12" fmla="*/ 193 w 303"/>
                <a:gd name="T13" fmla="*/ 55 h 301"/>
                <a:gd name="T14" fmla="*/ 184 w 303"/>
                <a:gd name="T15" fmla="*/ 66 h 301"/>
                <a:gd name="T16" fmla="*/ 188 w 303"/>
                <a:gd name="T17" fmla="*/ 77 h 301"/>
                <a:gd name="T18" fmla="*/ 195 w 303"/>
                <a:gd name="T19" fmla="*/ 81 h 301"/>
                <a:gd name="T20" fmla="*/ 205 w 303"/>
                <a:gd name="T21" fmla="*/ 79 h 301"/>
                <a:gd name="T22" fmla="*/ 195 w 303"/>
                <a:gd name="T23" fmla="*/ 66 h 301"/>
                <a:gd name="T24" fmla="*/ 210 w 303"/>
                <a:gd name="T25" fmla="*/ 64 h 301"/>
                <a:gd name="T26" fmla="*/ 235 w 303"/>
                <a:gd name="T27" fmla="*/ 70 h 301"/>
                <a:gd name="T28" fmla="*/ 248 w 303"/>
                <a:gd name="T29" fmla="*/ 66 h 301"/>
                <a:gd name="T30" fmla="*/ 273 w 303"/>
                <a:gd name="T31" fmla="*/ 55 h 301"/>
                <a:gd name="T32" fmla="*/ 284 w 303"/>
                <a:gd name="T33" fmla="*/ 47 h 301"/>
                <a:gd name="T34" fmla="*/ 299 w 303"/>
                <a:gd name="T35" fmla="*/ 30 h 301"/>
                <a:gd name="T36" fmla="*/ 296 w 303"/>
                <a:gd name="T37" fmla="*/ 26 h 301"/>
                <a:gd name="T38" fmla="*/ 188 w 303"/>
                <a:gd name="T39" fmla="*/ 102 h 301"/>
                <a:gd name="T40" fmla="*/ 186 w 303"/>
                <a:gd name="T41" fmla="*/ 125 h 301"/>
                <a:gd name="T42" fmla="*/ 180 w 303"/>
                <a:gd name="T43" fmla="*/ 142 h 301"/>
                <a:gd name="T44" fmla="*/ 169 w 303"/>
                <a:gd name="T45" fmla="*/ 161 h 301"/>
                <a:gd name="T46" fmla="*/ 150 w 303"/>
                <a:gd name="T47" fmla="*/ 178 h 301"/>
                <a:gd name="T48" fmla="*/ 138 w 303"/>
                <a:gd name="T49" fmla="*/ 172 h 301"/>
                <a:gd name="T50" fmla="*/ 127 w 303"/>
                <a:gd name="T51" fmla="*/ 178 h 301"/>
                <a:gd name="T52" fmla="*/ 123 w 303"/>
                <a:gd name="T53" fmla="*/ 193 h 301"/>
                <a:gd name="T54" fmla="*/ 114 w 303"/>
                <a:gd name="T55" fmla="*/ 206 h 301"/>
                <a:gd name="T56" fmla="*/ 104 w 303"/>
                <a:gd name="T57" fmla="*/ 210 h 301"/>
                <a:gd name="T58" fmla="*/ 80 w 303"/>
                <a:gd name="T59" fmla="*/ 212 h 301"/>
                <a:gd name="T60" fmla="*/ 55 w 303"/>
                <a:gd name="T61" fmla="*/ 212 h 301"/>
                <a:gd name="T62" fmla="*/ 28 w 303"/>
                <a:gd name="T63" fmla="*/ 233 h 301"/>
                <a:gd name="T64" fmla="*/ 28 w 303"/>
                <a:gd name="T65" fmla="*/ 244 h 301"/>
                <a:gd name="T66" fmla="*/ 47 w 303"/>
                <a:gd name="T67" fmla="*/ 240 h 301"/>
                <a:gd name="T68" fmla="*/ 91 w 303"/>
                <a:gd name="T69" fmla="*/ 229 h 301"/>
                <a:gd name="T70" fmla="*/ 100 w 303"/>
                <a:gd name="T71" fmla="*/ 244 h 301"/>
                <a:gd name="T72" fmla="*/ 114 w 303"/>
                <a:gd name="T73" fmla="*/ 248 h 301"/>
                <a:gd name="T74" fmla="*/ 127 w 303"/>
                <a:gd name="T75" fmla="*/ 231 h 301"/>
                <a:gd name="T76" fmla="*/ 131 w 303"/>
                <a:gd name="T77" fmla="*/ 229 h 301"/>
                <a:gd name="T78" fmla="*/ 155 w 303"/>
                <a:gd name="T79" fmla="*/ 227 h 301"/>
                <a:gd name="T80" fmla="*/ 167 w 303"/>
                <a:gd name="T81" fmla="*/ 227 h 301"/>
                <a:gd name="T82" fmla="*/ 178 w 303"/>
                <a:gd name="T83" fmla="*/ 216 h 301"/>
                <a:gd name="T84" fmla="*/ 191 w 303"/>
                <a:gd name="T85" fmla="*/ 219 h 301"/>
                <a:gd name="T86" fmla="*/ 199 w 303"/>
                <a:gd name="T87" fmla="*/ 195 h 301"/>
                <a:gd name="T88" fmla="*/ 205 w 303"/>
                <a:gd name="T89" fmla="*/ 168 h 301"/>
                <a:gd name="T90" fmla="*/ 208 w 303"/>
                <a:gd name="T91" fmla="*/ 151 h 301"/>
                <a:gd name="T92" fmla="*/ 218 w 303"/>
                <a:gd name="T93" fmla="*/ 119 h 301"/>
                <a:gd name="T94" fmla="*/ 210 w 303"/>
                <a:gd name="T95" fmla="*/ 91 h 301"/>
                <a:gd name="T96" fmla="*/ 74 w 303"/>
                <a:gd name="T97" fmla="*/ 238 h 301"/>
                <a:gd name="T98" fmla="*/ 53 w 303"/>
                <a:gd name="T99" fmla="*/ 244 h 301"/>
                <a:gd name="T100" fmla="*/ 53 w 303"/>
                <a:gd name="T101" fmla="*/ 267 h 301"/>
                <a:gd name="T102" fmla="*/ 64 w 303"/>
                <a:gd name="T103" fmla="*/ 263 h 301"/>
                <a:gd name="T104" fmla="*/ 78 w 303"/>
                <a:gd name="T105" fmla="*/ 257 h 301"/>
                <a:gd name="T106" fmla="*/ 91 w 303"/>
                <a:gd name="T107" fmla="*/ 240 h 301"/>
                <a:gd name="T108" fmla="*/ 74 w 303"/>
                <a:gd name="T109" fmla="*/ 238 h 301"/>
                <a:gd name="T110" fmla="*/ 32 w 303"/>
                <a:gd name="T111" fmla="*/ 255 h 301"/>
                <a:gd name="T112" fmla="*/ 19 w 303"/>
                <a:gd name="T113" fmla="*/ 248 h 301"/>
                <a:gd name="T114" fmla="*/ 0 w 303"/>
                <a:gd name="T115" fmla="*/ 267 h 301"/>
                <a:gd name="T116" fmla="*/ 11 w 303"/>
                <a:gd name="T117" fmla="*/ 261 h 301"/>
                <a:gd name="T118" fmla="*/ 13 w 303"/>
                <a:gd name="T119" fmla="*/ 278 h 301"/>
                <a:gd name="T120" fmla="*/ 21 w 303"/>
                <a:gd name="T121" fmla="*/ 301 h 301"/>
                <a:gd name="T122" fmla="*/ 40 w 303"/>
                <a:gd name="T123" fmla="*/ 269 h 301"/>
                <a:gd name="T124" fmla="*/ 36 w 303"/>
                <a:gd name="T125" fmla="*/ 25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3" h="301">
                  <a:moveTo>
                    <a:pt x="286" y="28"/>
                  </a:moveTo>
                  <a:lnTo>
                    <a:pt x="286" y="28"/>
                  </a:lnTo>
                  <a:lnTo>
                    <a:pt x="284" y="28"/>
                  </a:lnTo>
                  <a:lnTo>
                    <a:pt x="280" y="28"/>
                  </a:lnTo>
                  <a:lnTo>
                    <a:pt x="269" y="32"/>
                  </a:lnTo>
                  <a:lnTo>
                    <a:pt x="269" y="32"/>
                  </a:lnTo>
                  <a:lnTo>
                    <a:pt x="265" y="32"/>
                  </a:lnTo>
                  <a:lnTo>
                    <a:pt x="260" y="30"/>
                  </a:lnTo>
                  <a:lnTo>
                    <a:pt x="248" y="24"/>
                  </a:lnTo>
                  <a:lnTo>
                    <a:pt x="237" y="13"/>
                  </a:lnTo>
                  <a:lnTo>
                    <a:pt x="229" y="4"/>
                  </a:lnTo>
                  <a:lnTo>
                    <a:pt x="229" y="4"/>
                  </a:lnTo>
                  <a:lnTo>
                    <a:pt x="227" y="2"/>
                  </a:lnTo>
                  <a:lnTo>
                    <a:pt x="224" y="0"/>
                  </a:lnTo>
                  <a:lnTo>
                    <a:pt x="218" y="0"/>
                  </a:lnTo>
                  <a:lnTo>
                    <a:pt x="216" y="4"/>
                  </a:lnTo>
                  <a:lnTo>
                    <a:pt x="216" y="7"/>
                  </a:lnTo>
                  <a:lnTo>
                    <a:pt x="218" y="11"/>
                  </a:lnTo>
                  <a:lnTo>
                    <a:pt x="218" y="11"/>
                  </a:lnTo>
                  <a:lnTo>
                    <a:pt x="220" y="15"/>
                  </a:lnTo>
                  <a:lnTo>
                    <a:pt x="218" y="17"/>
                  </a:lnTo>
                  <a:lnTo>
                    <a:pt x="218" y="21"/>
                  </a:lnTo>
                  <a:lnTo>
                    <a:pt x="216" y="28"/>
                  </a:lnTo>
                  <a:lnTo>
                    <a:pt x="216" y="28"/>
                  </a:lnTo>
                  <a:lnTo>
                    <a:pt x="216" y="34"/>
                  </a:lnTo>
                  <a:lnTo>
                    <a:pt x="214" y="38"/>
                  </a:lnTo>
                  <a:lnTo>
                    <a:pt x="212" y="41"/>
                  </a:lnTo>
                  <a:lnTo>
                    <a:pt x="212" y="45"/>
                  </a:lnTo>
                  <a:lnTo>
                    <a:pt x="212" y="45"/>
                  </a:lnTo>
                  <a:lnTo>
                    <a:pt x="210" y="47"/>
                  </a:lnTo>
                  <a:lnTo>
                    <a:pt x="208" y="49"/>
                  </a:lnTo>
                  <a:lnTo>
                    <a:pt x="197" y="51"/>
                  </a:lnTo>
                  <a:lnTo>
                    <a:pt x="197" y="51"/>
                  </a:lnTo>
                  <a:lnTo>
                    <a:pt x="195" y="51"/>
                  </a:lnTo>
                  <a:lnTo>
                    <a:pt x="193" y="55"/>
                  </a:lnTo>
                  <a:lnTo>
                    <a:pt x="193" y="57"/>
                  </a:lnTo>
                  <a:lnTo>
                    <a:pt x="191" y="62"/>
                  </a:lnTo>
                  <a:lnTo>
                    <a:pt x="191" y="62"/>
                  </a:lnTo>
                  <a:lnTo>
                    <a:pt x="186" y="64"/>
                  </a:lnTo>
                  <a:lnTo>
                    <a:pt x="184" y="66"/>
                  </a:lnTo>
                  <a:lnTo>
                    <a:pt x="184" y="70"/>
                  </a:lnTo>
                  <a:lnTo>
                    <a:pt x="186" y="72"/>
                  </a:lnTo>
                  <a:lnTo>
                    <a:pt x="186" y="72"/>
                  </a:lnTo>
                  <a:lnTo>
                    <a:pt x="188" y="74"/>
                  </a:lnTo>
                  <a:lnTo>
                    <a:pt x="188" y="77"/>
                  </a:lnTo>
                  <a:lnTo>
                    <a:pt x="186" y="85"/>
                  </a:lnTo>
                  <a:lnTo>
                    <a:pt x="186" y="85"/>
                  </a:lnTo>
                  <a:lnTo>
                    <a:pt x="186" y="87"/>
                  </a:lnTo>
                  <a:lnTo>
                    <a:pt x="188" y="87"/>
                  </a:lnTo>
                  <a:lnTo>
                    <a:pt x="195" y="81"/>
                  </a:lnTo>
                  <a:lnTo>
                    <a:pt x="195" y="81"/>
                  </a:lnTo>
                  <a:lnTo>
                    <a:pt x="199" y="81"/>
                  </a:lnTo>
                  <a:lnTo>
                    <a:pt x="201" y="81"/>
                  </a:lnTo>
                  <a:lnTo>
                    <a:pt x="203" y="81"/>
                  </a:lnTo>
                  <a:lnTo>
                    <a:pt x="205" y="79"/>
                  </a:lnTo>
                  <a:lnTo>
                    <a:pt x="205" y="79"/>
                  </a:lnTo>
                  <a:lnTo>
                    <a:pt x="203" y="77"/>
                  </a:lnTo>
                  <a:lnTo>
                    <a:pt x="199" y="72"/>
                  </a:lnTo>
                  <a:lnTo>
                    <a:pt x="197" y="70"/>
                  </a:lnTo>
                  <a:lnTo>
                    <a:pt x="195" y="66"/>
                  </a:lnTo>
                  <a:lnTo>
                    <a:pt x="195" y="66"/>
                  </a:lnTo>
                  <a:lnTo>
                    <a:pt x="197" y="64"/>
                  </a:lnTo>
                  <a:lnTo>
                    <a:pt x="199" y="64"/>
                  </a:lnTo>
                  <a:lnTo>
                    <a:pt x="203" y="66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6" y="64"/>
                  </a:lnTo>
                  <a:lnTo>
                    <a:pt x="222" y="64"/>
                  </a:lnTo>
                  <a:lnTo>
                    <a:pt x="229" y="66"/>
                  </a:lnTo>
                  <a:lnTo>
                    <a:pt x="235" y="70"/>
                  </a:lnTo>
                  <a:lnTo>
                    <a:pt x="235" y="70"/>
                  </a:lnTo>
                  <a:lnTo>
                    <a:pt x="241" y="74"/>
                  </a:lnTo>
                  <a:lnTo>
                    <a:pt x="244" y="74"/>
                  </a:lnTo>
                  <a:lnTo>
                    <a:pt x="246" y="72"/>
                  </a:lnTo>
                  <a:lnTo>
                    <a:pt x="248" y="66"/>
                  </a:lnTo>
                  <a:lnTo>
                    <a:pt x="248" y="66"/>
                  </a:lnTo>
                  <a:lnTo>
                    <a:pt x="250" y="62"/>
                  </a:lnTo>
                  <a:lnTo>
                    <a:pt x="256" y="57"/>
                  </a:lnTo>
                  <a:lnTo>
                    <a:pt x="265" y="55"/>
                  </a:lnTo>
                  <a:lnTo>
                    <a:pt x="273" y="55"/>
                  </a:lnTo>
                  <a:lnTo>
                    <a:pt x="273" y="55"/>
                  </a:lnTo>
                  <a:lnTo>
                    <a:pt x="282" y="53"/>
                  </a:lnTo>
                  <a:lnTo>
                    <a:pt x="284" y="51"/>
                  </a:lnTo>
                  <a:lnTo>
                    <a:pt x="284" y="49"/>
                  </a:lnTo>
                  <a:lnTo>
                    <a:pt x="284" y="47"/>
                  </a:lnTo>
                  <a:lnTo>
                    <a:pt x="284" y="47"/>
                  </a:lnTo>
                  <a:lnTo>
                    <a:pt x="284" y="45"/>
                  </a:lnTo>
                  <a:lnTo>
                    <a:pt x="284" y="43"/>
                  </a:lnTo>
                  <a:lnTo>
                    <a:pt x="292" y="36"/>
                  </a:lnTo>
                  <a:lnTo>
                    <a:pt x="299" y="30"/>
                  </a:lnTo>
                  <a:lnTo>
                    <a:pt x="303" y="24"/>
                  </a:lnTo>
                  <a:lnTo>
                    <a:pt x="303" y="24"/>
                  </a:lnTo>
                  <a:lnTo>
                    <a:pt x="303" y="24"/>
                  </a:lnTo>
                  <a:lnTo>
                    <a:pt x="301" y="24"/>
                  </a:lnTo>
                  <a:lnTo>
                    <a:pt x="296" y="26"/>
                  </a:lnTo>
                  <a:lnTo>
                    <a:pt x="290" y="30"/>
                  </a:lnTo>
                  <a:lnTo>
                    <a:pt x="288" y="30"/>
                  </a:lnTo>
                  <a:lnTo>
                    <a:pt x="286" y="28"/>
                  </a:lnTo>
                  <a:lnTo>
                    <a:pt x="286" y="28"/>
                  </a:lnTo>
                  <a:close/>
                  <a:moveTo>
                    <a:pt x="188" y="102"/>
                  </a:moveTo>
                  <a:lnTo>
                    <a:pt x="188" y="102"/>
                  </a:lnTo>
                  <a:lnTo>
                    <a:pt x="186" y="106"/>
                  </a:lnTo>
                  <a:lnTo>
                    <a:pt x="184" y="113"/>
                  </a:lnTo>
                  <a:lnTo>
                    <a:pt x="184" y="119"/>
                  </a:lnTo>
                  <a:lnTo>
                    <a:pt x="186" y="125"/>
                  </a:lnTo>
                  <a:lnTo>
                    <a:pt x="186" y="125"/>
                  </a:lnTo>
                  <a:lnTo>
                    <a:pt x="186" y="127"/>
                  </a:lnTo>
                  <a:lnTo>
                    <a:pt x="186" y="130"/>
                  </a:lnTo>
                  <a:lnTo>
                    <a:pt x="184" y="134"/>
                  </a:lnTo>
                  <a:lnTo>
                    <a:pt x="180" y="142"/>
                  </a:lnTo>
                  <a:lnTo>
                    <a:pt x="178" y="149"/>
                  </a:lnTo>
                  <a:lnTo>
                    <a:pt x="178" y="149"/>
                  </a:lnTo>
                  <a:lnTo>
                    <a:pt x="176" y="155"/>
                  </a:lnTo>
                  <a:lnTo>
                    <a:pt x="172" y="159"/>
                  </a:lnTo>
                  <a:lnTo>
                    <a:pt x="169" y="161"/>
                  </a:lnTo>
                  <a:lnTo>
                    <a:pt x="165" y="166"/>
                  </a:lnTo>
                  <a:lnTo>
                    <a:pt x="165" y="166"/>
                  </a:lnTo>
                  <a:lnTo>
                    <a:pt x="163" y="170"/>
                  </a:lnTo>
                  <a:lnTo>
                    <a:pt x="161" y="172"/>
                  </a:lnTo>
                  <a:lnTo>
                    <a:pt x="150" y="178"/>
                  </a:lnTo>
                  <a:lnTo>
                    <a:pt x="150" y="178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38" y="176"/>
                  </a:lnTo>
                  <a:lnTo>
                    <a:pt x="138" y="172"/>
                  </a:lnTo>
                  <a:lnTo>
                    <a:pt x="138" y="172"/>
                  </a:lnTo>
                  <a:lnTo>
                    <a:pt x="138" y="172"/>
                  </a:lnTo>
                  <a:lnTo>
                    <a:pt x="138" y="172"/>
                  </a:lnTo>
                  <a:lnTo>
                    <a:pt x="131" y="174"/>
                  </a:lnTo>
                  <a:lnTo>
                    <a:pt x="127" y="178"/>
                  </a:lnTo>
                  <a:lnTo>
                    <a:pt x="125" y="183"/>
                  </a:lnTo>
                  <a:lnTo>
                    <a:pt x="125" y="187"/>
                  </a:lnTo>
                  <a:lnTo>
                    <a:pt x="125" y="187"/>
                  </a:lnTo>
                  <a:lnTo>
                    <a:pt x="125" y="191"/>
                  </a:lnTo>
                  <a:lnTo>
                    <a:pt x="123" y="193"/>
                  </a:lnTo>
                  <a:lnTo>
                    <a:pt x="119" y="199"/>
                  </a:lnTo>
                  <a:lnTo>
                    <a:pt x="114" y="202"/>
                  </a:lnTo>
                  <a:lnTo>
                    <a:pt x="112" y="204"/>
                  </a:lnTo>
                  <a:lnTo>
                    <a:pt x="114" y="206"/>
                  </a:lnTo>
                  <a:lnTo>
                    <a:pt x="114" y="206"/>
                  </a:lnTo>
                  <a:lnTo>
                    <a:pt x="114" y="208"/>
                  </a:lnTo>
                  <a:lnTo>
                    <a:pt x="114" y="208"/>
                  </a:lnTo>
                  <a:lnTo>
                    <a:pt x="110" y="210"/>
                  </a:lnTo>
                  <a:lnTo>
                    <a:pt x="104" y="210"/>
                  </a:lnTo>
                  <a:lnTo>
                    <a:pt x="104" y="210"/>
                  </a:lnTo>
                  <a:lnTo>
                    <a:pt x="102" y="208"/>
                  </a:lnTo>
                  <a:lnTo>
                    <a:pt x="102" y="208"/>
                  </a:lnTo>
                  <a:lnTo>
                    <a:pt x="102" y="206"/>
                  </a:lnTo>
                  <a:lnTo>
                    <a:pt x="97" y="206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72" y="212"/>
                  </a:lnTo>
                  <a:lnTo>
                    <a:pt x="66" y="212"/>
                  </a:lnTo>
                  <a:lnTo>
                    <a:pt x="59" y="210"/>
                  </a:lnTo>
                  <a:lnTo>
                    <a:pt x="55" y="212"/>
                  </a:lnTo>
                  <a:lnTo>
                    <a:pt x="55" y="212"/>
                  </a:lnTo>
                  <a:lnTo>
                    <a:pt x="42" y="225"/>
                  </a:lnTo>
                  <a:lnTo>
                    <a:pt x="34" y="231"/>
                  </a:lnTo>
                  <a:lnTo>
                    <a:pt x="28" y="233"/>
                  </a:lnTo>
                  <a:lnTo>
                    <a:pt x="28" y="233"/>
                  </a:lnTo>
                  <a:lnTo>
                    <a:pt x="23" y="236"/>
                  </a:lnTo>
                  <a:lnTo>
                    <a:pt x="23" y="240"/>
                  </a:lnTo>
                  <a:lnTo>
                    <a:pt x="25" y="244"/>
                  </a:lnTo>
                  <a:lnTo>
                    <a:pt x="28" y="244"/>
                  </a:lnTo>
                  <a:lnTo>
                    <a:pt x="28" y="244"/>
                  </a:lnTo>
                  <a:lnTo>
                    <a:pt x="32" y="242"/>
                  </a:lnTo>
                  <a:lnTo>
                    <a:pt x="38" y="242"/>
                  </a:lnTo>
                  <a:lnTo>
                    <a:pt x="42" y="242"/>
                  </a:lnTo>
                  <a:lnTo>
                    <a:pt x="47" y="240"/>
                  </a:lnTo>
                  <a:lnTo>
                    <a:pt x="47" y="240"/>
                  </a:lnTo>
                  <a:lnTo>
                    <a:pt x="53" y="236"/>
                  </a:lnTo>
                  <a:lnTo>
                    <a:pt x="64" y="231"/>
                  </a:lnTo>
                  <a:lnTo>
                    <a:pt x="78" y="229"/>
                  </a:lnTo>
                  <a:lnTo>
                    <a:pt x="91" y="229"/>
                  </a:lnTo>
                  <a:lnTo>
                    <a:pt x="91" y="229"/>
                  </a:lnTo>
                  <a:lnTo>
                    <a:pt x="100" y="229"/>
                  </a:lnTo>
                  <a:lnTo>
                    <a:pt x="102" y="231"/>
                  </a:lnTo>
                  <a:lnTo>
                    <a:pt x="102" y="233"/>
                  </a:lnTo>
                  <a:lnTo>
                    <a:pt x="100" y="238"/>
                  </a:lnTo>
                  <a:lnTo>
                    <a:pt x="100" y="244"/>
                  </a:lnTo>
                  <a:lnTo>
                    <a:pt x="100" y="244"/>
                  </a:lnTo>
                  <a:lnTo>
                    <a:pt x="100" y="246"/>
                  </a:lnTo>
                  <a:lnTo>
                    <a:pt x="102" y="248"/>
                  </a:lnTo>
                  <a:lnTo>
                    <a:pt x="108" y="250"/>
                  </a:lnTo>
                  <a:lnTo>
                    <a:pt x="114" y="248"/>
                  </a:lnTo>
                  <a:lnTo>
                    <a:pt x="121" y="244"/>
                  </a:lnTo>
                  <a:lnTo>
                    <a:pt x="121" y="244"/>
                  </a:lnTo>
                  <a:lnTo>
                    <a:pt x="127" y="236"/>
                  </a:lnTo>
                  <a:lnTo>
                    <a:pt x="129" y="233"/>
                  </a:lnTo>
                  <a:lnTo>
                    <a:pt x="127" y="231"/>
                  </a:lnTo>
                  <a:lnTo>
                    <a:pt x="127" y="231"/>
                  </a:lnTo>
                  <a:lnTo>
                    <a:pt x="125" y="227"/>
                  </a:lnTo>
                  <a:lnTo>
                    <a:pt x="125" y="225"/>
                  </a:lnTo>
                  <a:lnTo>
                    <a:pt x="129" y="225"/>
                  </a:lnTo>
                  <a:lnTo>
                    <a:pt x="131" y="229"/>
                  </a:lnTo>
                  <a:lnTo>
                    <a:pt x="131" y="229"/>
                  </a:lnTo>
                  <a:lnTo>
                    <a:pt x="136" y="231"/>
                  </a:lnTo>
                  <a:lnTo>
                    <a:pt x="142" y="233"/>
                  </a:lnTo>
                  <a:lnTo>
                    <a:pt x="148" y="231"/>
                  </a:lnTo>
                  <a:lnTo>
                    <a:pt x="155" y="227"/>
                  </a:lnTo>
                  <a:lnTo>
                    <a:pt x="155" y="227"/>
                  </a:lnTo>
                  <a:lnTo>
                    <a:pt x="159" y="223"/>
                  </a:lnTo>
                  <a:lnTo>
                    <a:pt x="161" y="225"/>
                  </a:lnTo>
                  <a:lnTo>
                    <a:pt x="163" y="227"/>
                  </a:lnTo>
                  <a:lnTo>
                    <a:pt x="167" y="227"/>
                  </a:lnTo>
                  <a:lnTo>
                    <a:pt x="167" y="227"/>
                  </a:lnTo>
                  <a:lnTo>
                    <a:pt x="172" y="225"/>
                  </a:lnTo>
                  <a:lnTo>
                    <a:pt x="176" y="221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80" y="221"/>
                  </a:lnTo>
                  <a:lnTo>
                    <a:pt x="184" y="221"/>
                  </a:lnTo>
                  <a:lnTo>
                    <a:pt x="191" y="219"/>
                  </a:lnTo>
                  <a:lnTo>
                    <a:pt x="195" y="214"/>
                  </a:lnTo>
                  <a:lnTo>
                    <a:pt x="195" y="214"/>
                  </a:lnTo>
                  <a:lnTo>
                    <a:pt x="197" y="208"/>
                  </a:lnTo>
                  <a:lnTo>
                    <a:pt x="199" y="202"/>
                  </a:lnTo>
                  <a:lnTo>
                    <a:pt x="199" y="195"/>
                  </a:lnTo>
                  <a:lnTo>
                    <a:pt x="199" y="189"/>
                  </a:lnTo>
                  <a:lnTo>
                    <a:pt x="199" y="189"/>
                  </a:lnTo>
                  <a:lnTo>
                    <a:pt x="203" y="183"/>
                  </a:lnTo>
                  <a:lnTo>
                    <a:pt x="205" y="176"/>
                  </a:lnTo>
                  <a:lnTo>
                    <a:pt x="205" y="168"/>
                  </a:lnTo>
                  <a:lnTo>
                    <a:pt x="203" y="161"/>
                  </a:lnTo>
                  <a:lnTo>
                    <a:pt x="203" y="161"/>
                  </a:lnTo>
                  <a:lnTo>
                    <a:pt x="203" y="159"/>
                  </a:lnTo>
                  <a:lnTo>
                    <a:pt x="203" y="157"/>
                  </a:lnTo>
                  <a:lnTo>
                    <a:pt x="208" y="151"/>
                  </a:lnTo>
                  <a:lnTo>
                    <a:pt x="220" y="142"/>
                  </a:lnTo>
                  <a:lnTo>
                    <a:pt x="220" y="142"/>
                  </a:lnTo>
                  <a:lnTo>
                    <a:pt x="222" y="138"/>
                  </a:lnTo>
                  <a:lnTo>
                    <a:pt x="222" y="134"/>
                  </a:lnTo>
                  <a:lnTo>
                    <a:pt x="218" y="119"/>
                  </a:lnTo>
                  <a:lnTo>
                    <a:pt x="214" y="106"/>
                  </a:lnTo>
                  <a:lnTo>
                    <a:pt x="212" y="96"/>
                  </a:lnTo>
                  <a:lnTo>
                    <a:pt x="212" y="96"/>
                  </a:lnTo>
                  <a:lnTo>
                    <a:pt x="212" y="91"/>
                  </a:lnTo>
                  <a:lnTo>
                    <a:pt x="210" y="91"/>
                  </a:lnTo>
                  <a:lnTo>
                    <a:pt x="203" y="94"/>
                  </a:lnTo>
                  <a:lnTo>
                    <a:pt x="188" y="102"/>
                  </a:lnTo>
                  <a:lnTo>
                    <a:pt x="188" y="102"/>
                  </a:lnTo>
                  <a:close/>
                  <a:moveTo>
                    <a:pt x="74" y="238"/>
                  </a:moveTo>
                  <a:lnTo>
                    <a:pt x="74" y="238"/>
                  </a:lnTo>
                  <a:lnTo>
                    <a:pt x="70" y="242"/>
                  </a:lnTo>
                  <a:lnTo>
                    <a:pt x="68" y="242"/>
                  </a:lnTo>
                  <a:lnTo>
                    <a:pt x="57" y="244"/>
                  </a:lnTo>
                  <a:lnTo>
                    <a:pt x="57" y="244"/>
                  </a:lnTo>
                  <a:lnTo>
                    <a:pt x="53" y="244"/>
                  </a:lnTo>
                  <a:lnTo>
                    <a:pt x="51" y="246"/>
                  </a:lnTo>
                  <a:lnTo>
                    <a:pt x="49" y="255"/>
                  </a:lnTo>
                  <a:lnTo>
                    <a:pt x="51" y="263"/>
                  </a:lnTo>
                  <a:lnTo>
                    <a:pt x="51" y="265"/>
                  </a:lnTo>
                  <a:lnTo>
                    <a:pt x="53" y="267"/>
                  </a:lnTo>
                  <a:lnTo>
                    <a:pt x="53" y="267"/>
                  </a:lnTo>
                  <a:lnTo>
                    <a:pt x="59" y="267"/>
                  </a:lnTo>
                  <a:lnTo>
                    <a:pt x="61" y="265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6" y="259"/>
                  </a:lnTo>
                  <a:lnTo>
                    <a:pt x="70" y="257"/>
                  </a:lnTo>
                  <a:lnTo>
                    <a:pt x="74" y="255"/>
                  </a:lnTo>
                  <a:lnTo>
                    <a:pt x="78" y="257"/>
                  </a:lnTo>
                  <a:lnTo>
                    <a:pt x="78" y="257"/>
                  </a:lnTo>
                  <a:lnTo>
                    <a:pt x="83" y="257"/>
                  </a:lnTo>
                  <a:lnTo>
                    <a:pt x="87" y="252"/>
                  </a:lnTo>
                  <a:lnTo>
                    <a:pt x="89" y="246"/>
                  </a:lnTo>
                  <a:lnTo>
                    <a:pt x="91" y="240"/>
                  </a:lnTo>
                  <a:lnTo>
                    <a:pt x="91" y="240"/>
                  </a:lnTo>
                  <a:lnTo>
                    <a:pt x="91" y="238"/>
                  </a:lnTo>
                  <a:lnTo>
                    <a:pt x="89" y="236"/>
                  </a:lnTo>
                  <a:lnTo>
                    <a:pt x="83" y="233"/>
                  </a:lnTo>
                  <a:lnTo>
                    <a:pt x="76" y="236"/>
                  </a:lnTo>
                  <a:lnTo>
                    <a:pt x="74" y="238"/>
                  </a:lnTo>
                  <a:lnTo>
                    <a:pt x="74" y="238"/>
                  </a:lnTo>
                  <a:close/>
                  <a:moveTo>
                    <a:pt x="36" y="259"/>
                  </a:moveTo>
                  <a:lnTo>
                    <a:pt x="36" y="259"/>
                  </a:lnTo>
                  <a:lnTo>
                    <a:pt x="36" y="257"/>
                  </a:lnTo>
                  <a:lnTo>
                    <a:pt x="32" y="255"/>
                  </a:lnTo>
                  <a:lnTo>
                    <a:pt x="28" y="252"/>
                  </a:lnTo>
                  <a:lnTo>
                    <a:pt x="25" y="250"/>
                  </a:lnTo>
                  <a:lnTo>
                    <a:pt x="25" y="250"/>
                  </a:lnTo>
                  <a:lnTo>
                    <a:pt x="23" y="248"/>
                  </a:lnTo>
                  <a:lnTo>
                    <a:pt x="19" y="248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0" y="261"/>
                  </a:lnTo>
                  <a:lnTo>
                    <a:pt x="0" y="263"/>
                  </a:lnTo>
                  <a:lnTo>
                    <a:pt x="0" y="267"/>
                  </a:lnTo>
                  <a:lnTo>
                    <a:pt x="0" y="267"/>
                  </a:lnTo>
                  <a:lnTo>
                    <a:pt x="4" y="269"/>
                  </a:lnTo>
                  <a:lnTo>
                    <a:pt x="6" y="267"/>
                  </a:lnTo>
                  <a:lnTo>
                    <a:pt x="11" y="261"/>
                  </a:lnTo>
                  <a:lnTo>
                    <a:pt x="11" y="261"/>
                  </a:lnTo>
                  <a:lnTo>
                    <a:pt x="13" y="259"/>
                  </a:lnTo>
                  <a:lnTo>
                    <a:pt x="13" y="261"/>
                  </a:lnTo>
                  <a:lnTo>
                    <a:pt x="15" y="265"/>
                  </a:lnTo>
                  <a:lnTo>
                    <a:pt x="15" y="272"/>
                  </a:lnTo>
                  <a:lnTo>
                    <a:pt x="13" y="278"/>
                  </a:lnTo>
                  <a:lnTo>
                    <a:pt x="13" y="278"/>
                  </a:lnTo>
                  <a:lnTo>
                    <a:pt x="13" y="286"/>
                  </a:lnTo>
                  <a:lnTo>
                    <a:pt x="13" y="293"/>
                  </a:lnTo>
                  <a:lnTo>
                    <a:pt x="17" y="299"/>
                  </a:lnTo>
                  <a:lnTo>
                    <a:pt x="21" y="301"/>
                  </a:lnTo>
                  <a:lnTo>
                    <a:pt x="21" y="301"/>
                  </a:lnTo>
                  <a:lnTo>
                    <a:pt x="25" y="297"/>
                  </a:lnTo>
                  <a:lnTo>
                    <a:pt x="30" y="289"/>
                  </a:lnTo>
                  <a:lnTo>
                    <a:pt x="40" y="269"/>
                  </a:lnTo>
                  <a:lnTo>
                    <a:pt x="40" y="269"/>
                  </a:lnTo>
                  <a:lnTo>
                    <a:pt x="42" y="265"/>
                  </a:lnTo>
                  <a:lnTo>
                    <a:pt x="42" y="263"/>
                  </a:lnTo>
                  <a:lnTo>
                    <a:pt x="38" y="261"/>
                  </a:lnTo>
                  <a:lnTo>
                    <a:pt x="36" y="259"/>
                  </a:lnTo>
                  <a:lnTo>
                    <a:pt x="36" y="25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F9DFA047-40D5-44A2-ADD2-FA78DBF57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3839" y="2126113"/>
              <a:ext cx="1152460" cy="791712"/>
            </a:xfrm>
            <a:custGeom>
              <a:avLst/>
              <a:gdLst>
                <a:gd name="T0" fmla="*/ 1016 w 1067"/>
                <a:gd name="T1" fmla="*/ 137 h 733"/>
                <a:gd name="T2" fmla="*/ 965 w 1067"/>
                <a:gd name="T3" fmla="*/ 97 h 733"/>
                <a:gd name="T4" fmla="*/ 927 w 1067"/>
                <a:gd name="T5" fmla="*/ 53 h 733"/>
                <a:gd name="T6" fmla="*/ 879 w 1067"/>
                <a:gd name="T7" fmla="*/ 4 h 733"/>
                <a:gd name="T8" fmla="*/ 809 w 1067"/>
                <a:gd name="T9" fmla="*/ 19 h 733"/>
                <a:gd name="T10" fmla="*/ 790 w 1067"/>
                <a:gd name="T11" fmla="*/ 76 h 733"/>
                <a:gd name="T12" fmla="*/ 728 w 1067"/>
                <a:gd name="T13" fmla="*/ 123 h 733"/>
                <a:gd name="T14" fmla="*/ 768 w 1067"/>
                <a:gd name="T15" fmla="*/ 129 h 733"/>
                <a:gd name="T16" fmla="*/ 760 w 1067"/>
                <a:gd name="T17" fmla="*/ 165 h 733"/>
                <a:gd name="T18" fmla="*/ 667 w 1067"/>
                <a:gd name="T19" fmla="*/ 199 h 733"/>
                <a:gd name="T20" fmla="*/ 633 w 1067"/>
                <a:gd name="T21" fmla="*/ 241 h 733"/>
                <a:gd name="T22" fmla="*/ 521 w 1067"/>
                <a:gd name="T23" fmla="*/ 267 h 733"/>
                <a:gd name="T24" fmla="*/ 404 w 1067"/>
                <a:gd name="T25" fmla="*/ 248 h 733"/>
                <a:gd name="T26" fmla="*/ 349 w 1067"/>
                <a:gd name="T27" fmla="*/ 207 h 733"/>
                <a:gd name="T28" fmla="*/ 294 w 1067"/>
                <a:gd name="T29" fmla="*/ 171 h 733"/>
                <a:gd name="T30" fmla="*/ 256 w 1067"/>
                <a:gd name="T31" fmla="*/ 118 h 733"/>
                <a:gd name="T32" fmla="*/ 220 w 1067"/>
                <a:gd name="T33" fmla="*/ 118 h 733"/>
                <a:gd name="T34" fmla="*/ 190 w 1067"/>
                <a:gd name="T35" fmla="*/ 152 h 733"/>
                <a:gd name="T36" fmla="*/ 152 w 1067"/>
                <a:gd name="T37" fmla="*/ 192 h 733"/>
                <a:gd name="T38" fmla="*/ 116 w 1067"/>
                <a:gd name="T39" fmla="*/ 216 h 733"/>
                <a:gd name="T40" fmla="*/ 97 w 1067"/>
                <a:gd name="T41" fmla="*/ 269 h 733"/>
                <a:gd name="T42" fmla="*/ 38 w 1067"/>
                <a:gd name="T43" fmla="*/ 296 h 733"/>
                <a:gd name="T44" fmla="*/ 0 w 1067"/>
                <a:gd name="T45" fmla="*/ 315 h 733"/>
                <a:gd name="T46" fmla="*/ 42 w 1067"/>
                <a:gd name="T47" fmla="*/ 390 h 733"/>
                <a:gd name="T48" fmla="*/ 108 w 1067"/>
                <a:gd name="T49" fmla="*/ 398 h 733"/>
                <a:gd name="T50" fmla="*/ 95 w 1067"/>
                <a:gd name="T51" fmla="*/ 457 h 733"/>
                <a:gd name="T52" fmla="*/ 99 w 1067"/>
                <a:gd name="T53" fmla="*/ 489 h 733"/>
                <a:gd name="T54" fmla="*/ 135 w 1067"/>
                <a:gd name="T55" fmla="*/ 502 h 733"/>
                <a:gd name="T56" fmla="*/ 241 w 1067"/>
                <a:gd name="T57" fmla="*/ 553 h 733"/>
                <a:gd name="T58" fmla="*/ 262 w 1067"/>
                <a:gd name="T59" fmla="*/ 557 h 733"/>
                <a:gd name="T60" fmla="*/ 320 w 1067"/>
                <a:gd name="T61" fmla="*/ 549 h 733"/>
                <a:gd name="T62" fmla="*/ 375 w 1067"/>
                <a:gd name="T63" fmla="*/ 523 h 733"/>
                <a:gd name="T64" fmla="*/ 408 w 1067"/>
                <a:gd name="T65" fmla="*/ 546 h 733"/>
                <a:gd name="T66" fmla="*/ 400 w 1067"/>
                <a:gd name="T67" fmla="*/ 616 h 733"/>
                <a:gd name="T68" fmla="*/ 432 w 1067"/>
                <a:gd name="T69" fmla="*/ 644 h 733"/>
                <a:gd name="T70" fmla="*/ 453 w 1067"/>
                <a:gd name="T71" fmla="*/ 674 h 733"/>
                <a:gd name="T72" fmla="*/ 472 w 1067"/>
                <a:gd name="T73" fmla="*/ 657 h 733"/>
                <a:gd name="T74" fmla="*/ 514 w 1067"/>
                <a:gd name="T75" fmla="*/ 650 h 733"/>
                <a:gd name="T76" fmla="*/ 561 w 1067"/>
                <a:gd name="T77" fmla="*/ 657 h 733"/>
                <a:gd name="T78" fmla="*/ 603 w 1067"/>
                <a:gd name="T79" fmla="*/ 672 h 733"/>
                <a:gd name="T80" fmla="*/ 624 w 1067"/>
                <a:gd name="T81" fmla="*/ 695 h 733"/>
                <a:gd name="T82" fmla="*/ 703 w 1067"/>
                <a:gd name="T83" fmla="*/ 652 h 733"/>
                <a:gd name="T84" fmla="*/ 766 w 1067"/>
                <a:gd name="T85" fmla="*/ 619 h 733"/>
                <a:gd name="T86" fmla="*/ 794 w 1067"/>
                <a:gd name="T87" fmla="*/ 589 h 733"/>
                <a:gd name="T88" fmla="*/ 819 w 1067"/>
                <a:gd name="T89" fmla="*/ 549 h 733"/>
                <a:gd name="T90" fmla="*/ 840 w 1067"/>
                <a:gd name="T91" fmla="*/ 513 h 733"/>
                <a:gd name="T92" fmla="*/ 828 w 1067"/>
                <a:gd name="T93" fmla="*/ 498 h 733"/>
                <a:gd name="T94" fmla="*/ 819 w 1067"/>
                <a:gd name="T95" fmla="*/ 470 h 733"/>
                <a:gd name="T96" fmla="*/ 804 w 1067"/>
                <a:gd name="T97" fmla="*/ 426 h 733"/>
                <a:gd name="T98" fmla="*/ 807 w 1067"/>
                <a:gd name="T99" fmla="*/ 387 h 733"/>
                <a:gd name="T100" fmla="*/ 840 w 1067"/>
                <a:gd name="T101" fmla="*/ 358 h 733"/>
                <a:gd name="T102" fmla="*/ 783 w 1067"/>
                <a:gd name="T103" fmla="*/ 358 h 733"/>
                <a:gd name="T104" fmla="*/ 783 w 1067"/>
                <a:gd name="T105" fmla="*/ 324 h 733"/>
                <a:gd name="T106" fmla="*/ 838 w 1067"/>
                <a:gd name="T107" fmla="*/ 303 h 733"/>
                <a:gd name="T108" fmla="*/ 870 w 1067"/>
                <a:gd name="T109" fmla="*/ 309 h 733"/>
                <a:gd name="T110" fmla="*/ 936 w 1067"/>
                <a:gd name="T111" fmla="*/ 273 h 733"/>
                <a:gd name="T112" fmla="*/ 974 w 1067"/>
                <a:gd name="T113" fmla="*/ 252 h 733"/>
                <a:gd name="T114" fmla="*/ 1004 w 1067"/>
                <a:gd name="T115" fmla="*/ 226 h 733"/>
                <a:gd name="T116" fmla="*/ 1035 w 1067"/>
                <a:gd name="T117" fmla="*/ 195 h 733"/>
                <a:gd name="T118" fmla="*/ 1065 w 1067"/>
                <a:gd name="T119" fmla="*/ 146 h 733"/>
                <a:gd name="T120" fmla="*/ 836 w 1067"/>
                <a:gd name="T121" fmla="*/ 616 h 733"/>
                <a:gd name="T122" fmla="*/ 599 w 1067"/>
                <a:gd name="T123" fmla="*/ 716 h 733"/>
                <a:gd name="T124" fmla="*/ 639 w 1067"/>
                <a:gd name="T125" fmla="*/ 70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7" h="733">
                  <a:moveTo>
                    <a:pt x="1065" y="131"/>
                  </a:moveTo>
                  <a:lnTo>
                    <a:pt x="1065" y="131"/>
                  </a:lnTo>
                  <a:lnTo>
                    <a:pt x="1063" y="125"/>
                  </a:lnTo>
                  <a:lnTo>
                    <a:pt x="1059" y="125"/>
                  </a:lnTo>
                  <a:lnTo>
                    <a:pt x="1054" y="125"/>
                  </a:lnTo>
                  <a:lnTo>
                    <a:pt x="1050" y="127"/>
                  </a:lnTo>
                  <a:lnTo>
                    <a:pt x="1050" y="127"/>
                  </a:lnTo>
                  <a:lnTo>
                    <a:pt x="1046" y="127"/>
                  </a:lnTo>
                  <a:lnTo>
                    <a:pt x="1042" y="129"/>
                  </a:lnTo>
                  <a:lnTo>
                    <a:pt x="1035" y="129"/>
                  </a:lnTo>
                  <a:lnTo>
                    <a:pt x="1033" y="133"/>
                  </a:lnTo>
                  <a:lnTo>
                    <a:pt x="1033" y="133"/>
                  </a:lnTo>
                  <a:lnTo>
                    <a:pt x="1029" y="135"/>
                  </a:lnTo>
                  <a:lnTo>
                    <a:pt x="1027" y="137"/>
                  </a:lnTo>
                  <a:lnTo>
                    <a:pt x="1016" y="137"/>
                  </a:lnTo>
                  <a:lnTo>
                    <a:pt x="1016" y="137"/>
                  </a:lnTo>
                  <a:lnTo>
                    <a:pt x="1010" y="137"/>
                  </a:lnTo>
                  <a:lnTo>
                    <a:pt x="1006" y="135"/>
                  </a:lnTo>
                  <a:lnTo>
                    <a:pt x="1001" y="133"/>
                  </a:lnTo>
                  <a:lnTo>
                    <a:pt x="999" y="129"/>
                  </a:lnTo>
                  <a:lnTo>
                    <a:pt x="999" y="129"/>
                  </a:lnTo>
                  <a:lnTo>
                    <a:pt x="997" y="123"/>
                  </a:lnTo>
                  <a:lnTo>
                    <a:pt x="995" y="118"/>
                  </a:lnTo>
                  <a:lnTo>
                    <a:pt x="995" y="114"/>
                  </a:lnTo>
                  <a:lnTo>
                    <a:pt x="995" y="114"/>
                  </a:lnTo>
                  <a:lnTo>
                    <a:pt x="995" y="112"/>
                  </a:lnTo>
                  <a:lnTo>
                    <a:pt x="991" y="110"/>
                  </a:lnTo>
                  <a:lnTo>
                    <a:pt x="987" y="108"/>
                  </a:lnTo>
                  <a:lnTo>
                    <a:pt x="982" y="106"/>
                  </a:lnTo>
                  <a:lnTo>
                    <a:pt x="982" y="106"/>
                  </a:lnTo>
                  <a:lnTo>
                    <a:pt x="972" y="99"/>
                  </a:lnTo>
                  <a:lnTo>
                    <a:pt x="965" y="97"/>
                  </a:lnTo>
                  <a:lnTo>
                    <a:pt x="965" y="97"/>
                  </a:lnTo>
                  <a:lnTo>
                    <a:pt x="963" y="97"/>
                  </a:lnTo>
                  <a:lnTo>
                    <a:pt x="959" y="95"/>
                  </a:lnTo>
                  <a:lnTo>
                    <a:pt x="953" y="93"/>
                  </a:lnTo>
                  <a:lnTo>
                    <a:pt x="948" y="91"/>
                  </a:lnTo>
                  <a:lnTo>
                    <a:pt x="948" y="91"/>
                  </a:lnTo>
                  <a:lnTo>
                    <a:pt x="942" y="91"/>
                  </a:lnTo>
                  <a:lnTo>
                    <a:pt x="940" y="89"/>
                  </a:lnTo>
                  <a:lnTo>
                    <a:pt x="940" y="82"/>
                  </a:lnTo>
                  <a:lnTo>
                    <a:pt x="940" y="82"/>
                  </a:lnTo>
                  <a:lnTo>
                    <a:pt x="940" y="78"/>
                  </a:lnTo>
                  <a:lnTo>
                    <a:pt x="938" y="72"/>
                  </a:lnTo>
                  <a:lnTo>
                    <a:pt x="932" y="61"/>
                  </a:lnTo>
                  <a:lnTo>
                    <a:pt x="932" y="61"/>
                  </a:lnTo>
                  <a:lnTo>
                    <a:pt x="929" y="57"/>
                  </a:lnTo>
                  <a:lnTo>
                    <a:pt x="927" y="53"/>
                  </a:lnTo>
                  <a:lnTo>
                    <a:pt x="923" y="46"/>
                  </a:lnTo>
                  <a:lnTo>
                    <a:pt x="921" y="40"/>
                  </a:lnTo>
                  <a:lnTo>
                    <a:pt x="921" y="40"/>
                  </a:lnTo>
                  <a:lnTo>
                    <a:pt x="919" y="31"/>
                  </a:lnTo>
                  <a:lnTo>
                    <a:pt x="915" y="27"/>
                  </a:lnTo>
                  <a:lnTo>
                    <a:pt x="912" y="25"/>
                  </a:lnTo>
                  <a:lnTo>
                    <a:pt x="912" y="23"/>
                  </a:lnTo>
                  <a:lnTo>
                    <a:pt x="912" y="23"/>
                  </a:lnTo>
                  <a:lnTo>
                    <a:pt x="912" y="19"/>
                  </a:lnTo>
                  <a:lnTo>
                    <a:pt x="908" y="14"/>
                  </a:lnTo>
                  <a:lnTo>
                    <a:pt x="902" y="10"/>
                  </a:lnTo>
                  <a:lnTo>
                    <a:pt x="902" y="10"/>
                  </a:lnTo>
                  <a:lnTo>
                    <a:pt x="898" y="8"/>
                  </a:lnTo>
                  <a:lnTo>
                    <a:pt x="891" y="6"/>
                  </a:lnTo>
                  <a:lnTo>
                    <a:pt x="885" y="6"/>
                  </a:lnTo>
                  <a:lnTo>
                    <a:pt x="879" y="4"/>
                  </a:lnTo>
                  <a:lnTo>
                    <a:pt x="879" y="4"/>
                  </a:lnTo>
                  <a:lnTo>
                    <a:pt x="874" y="2"/>
                  </a:lnTo>
                  <a:lnTo>
                    <a:pt x="870" y="2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53" y="0"/>
                  </a:lnTo>
                  <a:lnTo>
                    <a:pt x="845" y="0"/>
                  </a:lnTo>
                  <a:lnTo>
                    <a:pt x="832" y="2"/>
                  </a:lnTo>
                  <a:lnTo>
                    <a:pt x="832" y="2"/>
                  </a:lnTo>
                  <a:lnTo>
                    <a:pt x="824" y="2"/>
                  </a:lnTo>
                  <a:lnTo>
                    <a:pt x="817" y="4"/>
                  </a:lnTo>
                  <a:lnTo>
                    <a:pt x="811" y="10"/>
                  </a:lnTo>
                  <a:lnTo>
                    <a:pt x="811" y="10"/>
                  </a:lnTo>
                  <a:lnTo>
                    <a:pt x="807" y="14"/>
                  </a:lnTo>
                  <a:lnTo>
                    <a:pt x="807" y="19"/>
                  </a:lnTo>
                  <a:lnTo>
                    <a:pt x="809" y="19"/>
                  </a:lnTo>
                  <a:lnTo>
                    <a:pt x="813" y="19"/>
                  </a:lnTo>
                  <a:lnTo>
                    <a:pt x="813" y="19"/>
                  </a:lnTo>
                  <a:lnTo>
                    <a:pt x="815" y="21"/>
                  </a:lnTo>
                  <a:lnTo>
                    <a:pt x="815" y="25"/>
                  </a:lnTo>
                  <a:lnTo>
                    <a:pt x="817" y="31"/>
                  </a:lnTo>
                  <a:lnTo>
                    <a:pt x="817" y="31"/>
                  </a:lnTo>
                  <a:lnTo>
                    <a:pt x="817" y="34"/>
                  </a:lnTo>
                  <a:lnTo>
                    <a:pt x="815" y="38"/>
                  </a:lnTo>
                  <a:lnTo>
                    <a:pt x="809" y="40"/>
                  </a:lnTo>
                  <a:lnTo>
                    <a:pt x="809" y="40"/>
                  </a:lnTo>
                  <a:lnTo>
                    <a:pt x="802" y="48"/>
                  </a:lnTo>
                  <a:lnTo>
                    <a:pt x="798" y="57"/>
                  </a:lnTo>
                  <a:lnTo>
                    <a:pt x="798" y="57"/>
                  </a:lnTo>
                  <a:lnTo>
                    <a:pt x="794" y="67"/>
                  </a:lnTo>
                  <a:lnTo>
                    <a:pt x="790" y="72"/>
                  </a:lnTo>
                  <a:lnTo>
                    <a:pt x="790" y="76"/>
                  </a:lnTo>
                  <a:lnTo>
                    <a:pt x="790" y="76"/>
                  </a:lnTo>
                  <a:lnTo>
                    <a:pt x="790" y="78"/>
                  </a:lnTo>
                  <a:lnTo>
                    <a:pt x="788" y="80"/>
                  </a:lnTo>
                  <a:lnTo>
                    <a:pt x="781" y="84"/>
                  </a:lnTo>
                  <a:lnTo>
                    <a:pt x="781" y="84"/>
                  </a:lnTo>
                  <a:lnTo>
                    <a:pt x="773" y="89"/>
                  </a:lnTo>
                  <a:lnTo>
                    <a:pt x="764" y="93"/>
                  </a:lnTo>
                  <a:lnTo>
                    <a:pt x="764" y="93"/>
                  </a:lnTo>
                  <a:lnTo>
                    <a:pt x="756" y="93"/>
                  </a:lnTo>
                  <a:lnTo>
                    <a:pt x="752" y="91"/>
                  </a:lnTo>
                  <a:lnTo>
                    <a:pt x="747" y="89"/>
                  </a:lnTo>
                  <a:lnTo>
                    <a:pt x="747" y="89"/>
                  </a:lnTo>
                  <a:lnTo>
                    <a:pt x="743" y="84"/>
                  </a:lnTo>
                  <a:lnTo>
                    <a:pt x="730" y="114"/>
                  </a:lnTo>
                  <a:lnTo>
                    <a:pt x="728" y="123"/>
                  </a:lnTo>
                  <a:lnTo>
                    <a:pt x="728" y="123"/>
                  </a:lnTo>
                  <a:lnTo>
                    <a:pt x="724" y="125"/>
                  </a:lnTo>
                  <a:lnTo>
                    <a:pt x="724" y="127"/>
                  </a:lnTo>
                  <a:lnTo>
                    <a:pt x="726" y="131"/>
                  </a:lnTo>
                  <a:lnTo>
                    <a:pt x="726" y="131"/>
                  </a:lnTo>
                  <a:lnTo>
                    <a:pt x="730" y="135"/>
                  </a:lnTo>
                  <a:lnTo>
                    <a:pt x="735" y="135"/>
                  </a:lnTo>
                  <a:lnTo>
                    <a:pt x="739" y="133"/>
                  </a:lnTo>
                  <a:lnTo>
                    <a:pt x="745" y="133"/>
                  </a:lnTo>
                  <a:lnTo>
                    <a:pt x="745" y="133"/>
                  </a:lnTo>
                  <a:lnTo>
                    <a:pt x="752" y="135"/>
                  </a:lnTo>
                  <a:lnTo>
                    <a:pt x="756" y="137"/>
                  </a:lnTo>
                  <a:lnTo>
                    <a:pt x="760" y="137"/>
                  </a:lnTo>
                  <a:lnTo>
                    <a:pt x="762" y="135"/>
                  </a:lnTo>
                  <a:lnTo>
                    <a:pt x="762" y="135"/>
                  </a:lnTo>
                  <a:lnTo>
                    <a:pt x="764" y="131"/>
                  </a:lnTo>
                  <a:lnTo>
                    <a:pt x="768" y="129"/>
                  </a:lnTo>
                  <a:lnTo>
                    <a:pt x="775" y="129"/>
                  </a:lnTo>
                  <a:lnTo>
                    <a:pt x="779" y="133"/>
                  </a:lnTo>
                  <a:lnTo>
                    <a:pt x="779" y="133"/>
                  </a:lnTo>
                  <a:lnTo>
                    <a:pt x="794" y="146"/>
                  </a:lnTo>
                  <a:lnTo>
                    <a:pt x="800" y="152"/>
                  </a:lnTo>
                  <a:lnTo>
                    <a:pt x="802" y="156"/>
                  </a:lnTo>
                  <a:lnTo>
                    <a:pt x="802" y="156"/>
                  </a:lnTo>
                  <a:lnTo>
                    <a:pt x="800" y="161"/>
                  </a:lnTo>
                  <a:lnTo>
                    <a:pt x="794" y="161"/>
                  </a:lnTo>
                  <a:lnTo>
                    <a:pt x="783" y="159"/>
                  </a:lnTo>
                  <a:lnTo>
                    <a:pt x="783" y="159"/>
                  </a:lnTo>
                  <a:lnTo>
                    <a:pt x="777" y="159"/>
                  </a:lnTo>
                  <a:lnTo>
                    <a:pt x="773" y="161"/>
                  </a:lnTo>
                  <a:lnTo>
                    <a:pt x="766" y="163"/>
                  </a:lnTo>
                  <a:lnTo>
                    <a:pt x="760" y="165"/>
                  </a:lnTo>
                  <a:lnTo>
                    <a:pt x="760" y="165"/>
                  </a:lnTo>
                  <a:lnTo>
                    <a:pt x="749" y="167"/>
                  </a:lnTo>
                  <a:lnTo>
                    <a:pt x="743" y="169"/>
                  </a:lnTo>
                  <a:lnTo>
                    <a:pt x="739" y="173"/>
                  </a:lnTo>
                  <a:lnTo>
                    <a:pt x="739" y="173"/>
                  </a:lnTo>
                  <a:lnTo>
                    <a:pt x="732" y="184"/>
                  </a:lnTo>
                  <a:lnTo>
                    <a:pt x="728" y="186"/>
                  </a:lnTo>
                  <a:lnTo>
                    <a:pt x="722" y="188"/>
                  </a:lnTo>
                  <a:lnTo>
                    <a:pt x="722" y="188"/>
                  </a:lnTo>
                  <a:lnTo>
                    <a:pt x="709" y="190"/>
                  </a:lnTo>
                  <a:lnTo>
                    <a:pt x="703" y="192"/>
                  </a:lnTo>
                  <a:lnTo>
                    <a:pt x="696" y="197"/>
                  </a:lnTo>
                  <a:lnTo>
                    <a:pt x="696" y="197"/>
                  </a:lnTo>
                  <a:lnTo>
                    <a:pt x="688" y="201"/>
                  </a:lnTo>
                  <a:lnTo>
                    <a:pt x="680" y="201"/>
                  </a:lnTo>
                  <a:lnTo>
                    <a:pt x="673" y="201"/>
                  </a:lnTo>
                  <a:lnTo>
                    <a:pt x="667" y="199"/>
                  </a:lnTo>
                  <a:lnTo>
                    <a:pt x="667" y="199"/>
                  </a:lnTo>
                  <a:lnTo>
                    <a:pt x="663" y="197"/>
                  </a:lnTo>
                  <a:lnTo>
                    <a:pt x="658" y="197"/>
                  </a:lnTo>
                  <a:lnTo>
                    <a:pt x="654" y="199"/>
                  </a:lnTo>
                  <a:lnTo>
                    <a:pt x="650" y="203"/>
                  </a:lnTo>
                  <a:lnTo>
                    <a:pt x="650" y="203"/>
                  </a:lnTo>
                  <a:lnTo>
                    <a:pt x="650" y="209"/>
                  </a:lnTo>
                  <a:lnTo>
                    <a:pt x="652" y="214"/>
                  </a:lnTo>
                  <a:lnTo>
                    <a:pt x="654" y="218"/>
                  </a:lnTo>
                  <a:lnTo>
                    <a:pt x="654" y="224"/>
                  </a:lnTo>
                  <a:lnTo>
                    <a:pt x="654" y="224"/>
                  </a:lnTo>
                  <a:lnTo>
                    <a:pt x="652" y="229"/>
                  </a:lnTo>
                  <a:lnTo>
                    <a:pt x="648" y="233"/>
                  </a:lnTo>
                  <a:lnTo>
                    <a:pt x="639" y="235"/>
                  </a:lnTo>
                  <a:lnTo>
                    <a:pt x="633" y="241"/>
                  </a:lnTo>
                  <a:lnTo>
                    <a:pt x="633" y="241"/>
                  </a:lnTo>
                  <a:lnTo>
                    <a:pt x="624" y="248"/>
                  </a:lnTo>
                  <a:lnTo>
                    <a:pt x="616" y="252"/>
                  </a:lnTo>
                  <a:lnTo>
                    <a:pt x="608" y="254"/>
                  </a:lnTo>
                  <a:lnTo>
                    <a:pt x="601" y="256"/>
                  </a:lnTo>
                  <a:lnTo>
                    <a:pt x="601" y="256"/>
                  </a:lnTo>
                  <a:lnTo>
                    <a:pt x="584" y="252"/>
                  </a:lnTo>
                  <a:lnTo>
                    <a:pt x="572" y="254"/>
                  </a:lnTo>
                  <a:lnTo>
                    <a:pt x="561" y="256"/>
                  </a:lnTo>
                  <a:lnTo>
                    <a:pt x="561" y="256"/>
                  </a:lnTo>
                  <a:lnTo>
                    <a:pt x="542" y="267"/>
                  </a:lnTo>
                  <a:lnTo>
                    <a:pt x="536" y="271"/>
                  </a:lnTo>
                  <a:lnTo>
                    <a:pt x="529" y="273"/>
                  </a:lnTo>
                  <a:lnTo>
                    <a:pt x="529" y="273"/>
                  </a:lnTo>
                  <a:lnTo>
                    <a:pt x="527" y="271"/>
                  </a:lnTo>
                  <a:lnTo>
                    <a:pt x="523" y="269"/>
                  </a:lnTo>
                  <a:lnTo>
                    <a:pt x="521" y="267"/>
                  </a:lnTo>
                  <a:lnTo>
                    <a:pt x="516" y="265"/>
                  </a:lnTo>
                  <a:lnTo>
                    <a:pt x="516" y="265"/>
                  </a:lnTo>
                  <a:lnTo>
                    <a:pt x="506" y="265"/>
                  </a:lnTo>
                  <a:lnTo>
                    <a:pt x="497" y="260"/>
                  </a:lnTo>
                  <a:lnTo>
                    <a:pt x="497" y="260"/>
                  </a:lnTo>
                  <a:lnTo>
                    <a:pt x="493" y="260"/>
                  </a:lnTo>
                  <a:lnTo>
                    <a:pt x="489" y="260"/>
                  </a:lnTo>
                  <a:lnTo>
                    <a:pt x="485" y="260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0" y="252"/>
                  </a:lnTo>
                  <a:lnTo>
                    <a:pt x="461" y="250"/>
                  </a:lnTo>
                  <a:lnTo>
                    <a:pt x="447" y="250"/>
                  </a:lnTo>
                  <a:lnTo>
                    <a:pt x="447" y="250"/>
                  </a:lnTo>
                  <a:lnTo>
                    <a:pt x="425" y="250"/>
                  </a:lnTo>
                  <a:lnTo>
                    <a:pt x="404" y="248"/>
                  </a:lnTo>
                  <a:lnTo>
                    <a:pt x="404" y="248"/>
                  </a:lnTo>
                  <a:lnTo>
                    <a:pt x="389" y="248"/>
                  </a:lnTo>
                  <a:lnTo>
                    <a:pt x="383" y="248"/>
                  </a:lnTo>
                  <a:lnTo>
                    <a:pt x="381" y="245"/>
                  </a:lnTo>
                  <a:lnTo>
                    <a:pt x="381" y="245"/>
                  </a:lnTo>
                  <a:lnTo>
                    <a:pt x="375" y="239"/>
                  </a:lnTo>
                  <a:lnTo>
                    <a:pt x="372" y="235"/>
                  </a:lnTo>
                  <a:lnTo>
                    <a:pt x="370" y="226"/>
                  </a:lnTo>
                  <a:lnTo>
                    <a:pt x="370" y="226"/>
                  </a:lnTo>
                  <a:lnTo>
                    <a:pt x="368" y="220"/>
                  </a:lnTo>
                  <a:lnTo>
                    <a:pt x="364" y="216"/>
                  </a:lnTo>
                  <a:lnTo>
                    <a:pt x="360" y="214"/>
                  </a:lnTo>
                  <a:lnTo>
                    <a:pt x="356" y="212"/>
                  </a:lnTo>
                  <a:lnTo>
                    <a:pt x="356" y="212"/>
                  </a:lnTo>
                  <a:lnTo>
                    <a:pt x="353" y="212"/>
                  </a:lnTo>
                  <a:lnTo>
                    <a:pt x="349" y="207"/>
                  </a:lnTo>
                  <a:lnTo>
                    <a:pt x="347" y="205"/>
                  </a:lnTo>
                  <a:lnTo>
                    <a:pt x="345" y="205"/>
                  </a:lnTo>
                  <a:lnTo>
                    <a:pt x="345" y="205"/>
                  </a:lnTo>
                  <a:lnTo>
                    <a:pt x="341" y="201"/>
                  </a:lnTo>
                  <a:lnTo>
                    <a:pt x="336" y="197"/>
                  </a:lnTo>
                  <a:lnTo>
                    <a:pt x="332" y="197"/>
                  </a:lnTo>
                  <a:lnTo>
                    <a:pt x="332" y="197"/>
                  </a:lnTo>
                  <a:lnTo>
                    <a:pt x="309" y="195"/>
                  </a:lnTo>
                  <a:lnTo>
                    <a:pt x="298" y="190"/>
                  </a:lnTo>
                  <a:lnTo>
                    <a:pt x="294" y="188"/>
                  </a:lnTo>
                  <a:lnTo>
                    <a:pt x="292" y="186"/>
                  </a:lnTo>
                  <a:lnTo>
                    <a:pt x="292" y="186"/>
                  </a:lnTo>
                  <a:lnTo>
                    <a:pt x="290" y="182"/>
                  </a:lnTo>
                  <a:lnTo>
                    <a:pt x="292" y="180"/>
                  </a:lnTo>
                  <a:lnTo>
                    <a:pt x="294" y="176"/>
                  </a:lnTo>
                  <a:lnTo>
                    <a:pt x="294" y="171"/>
                  </a:lnTo>
                  <a:lnTo>
                    <a:pt x="294" y="171"/>
                  </a:lnTo>
                  <a:lnTo>
                    <a:pt x="296" y="161"/>
                  </a:lnTo>
                  <a:lnTo>
                    <a:pt x="298" y="156"/>
                  </a:lnTo>
                  <a:lnTo>
                    <a:pt x="296" y="154"/>
                  </a:lnTo>
                  <a:lnTo>
                    <a:pt x="296" y="154"/>
                  </a:lnTo>
                  <a:lnTo>
                    <a:pt x="290" y="148"/>
                  </a:lnTo>
                  <a:lnTo>
                    <a:pt x="288" y="139"/>
                  </a:lnTo>
                  <a:lnTo>
                    <a:pt x="288" y="139"/>
                  </a:lnTo>
                  <a:lnTo>
                    <a:pt x="286" y="137"/>
                  </a:lnTo>
                  <a:lnTo>
                    <a:pt x="281" y="133"/>
                  </a:lnTo>
                  <a:lnTo>
                    <a:pt x="277" y="129"/>
                  </a:lnTo>
                  <a:lnTo>
                    <a:pt x="271" y="129"/>
                  </a:lnTo>
                  <a:lnTo>
                    <a:pt x="271" y="129"/>
                  </a:lnTo>
                  <a:lnTo>
                    <a:pt x="262" y="125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48" y="114"/>
                  </a:lnTo>
                  <a:lnTo>
                    <a:pt x="245" y="110"/>
                  </a:lnTo>
                  <a:lnTo>
                    <a:pt x="243" y="103"/>
                  </a:lnTo>
                  <a:lnTo>
                    <a:pt x="243" y="103"/>
                  </a:lnTo>
                  <a:lnTo>
                    <a:pt x="241" y="101"/>
                  </a:lnTo>
                  <a:lnTo>
                    <a:pt x="241" y="101"/>
                  </a:lnTo>
                  <a:lnTo>
                    <a:pt x="235" y="99"/>
                  </a:lnTo>
                  <a:lnTo>
                    <a:pt x="235" y="99"/>
                  </a:lnTo>
                  <a:lnTo>
                    <a:pt x="231" y="97"/>
                  </a:lnTo>
                  <a:lnTo>
                    <a:pt x="231" y="97"/>
                  </a:lnTo>
                  <a:lnTo>
                    <a:pt x="226" y="103"/>
                  </a:lnTo>
                  <a:lnTo>
                    <a:pt x="224" y="106"/>
                  </a:lnTo>
                  <a:lnTo>
                    <a:pt x="224" y="108"/>
                  </a:lnTo>
                  <a:lnTo>
                    <a:pt x="224" y="108"/>
                  </a:lnTo>
                  <a:lnTo>
                    <a:pt x="222" y="114"/>
                  </a:lnTo>
                  <a:lnTo>
                    <a:pt x="220" y="118"/>
                  </a:lnTo>
                  <a:lnTo>
                    <a:pt x="216" y="118"/>
                  </a:lnTo>
                  <a:lnTo>
                    <a:pt x="216" y="118"/>
                  </a:lnTo>
                  <a:lnTo>
                    <a:pt x="212" y="118"/>
                  </a:lnTo>
                  <a:lnTo>
                    <a:pt x="209" y="123"/>
                  </a:lnTo>
                  <a:lnTo>
                    <a:pt x="205" y="127"/>
                  </a:lnTo>
                  <a:lnTo>
                    <a:pt x="205" y="131"/>
                  </a:lnTo>
                  <a:lnTo>
                    <a:pt x="205" y="131"/>
                  </a:lnTo>
                  <a:lnTo>
                    <a:pt x="205" y="137"/>
                  </a:lnTo>
                  <a:lnTo>
                    <a:pt x="207" y="142"/>
                  </a:lnTo>
                  <a:lnTo>
                    <a:pt x="207" y="144"/>
                  </a:lnTo>
                  <a:lnTo>
                    <a:pt x="207" y="146"/>
                  </a:lnTo>
                  <a:lnTo>
                    <a:pt x="207" y="146"/>
                  </a:lnTo>
                  <a:lnTo>
                    <a:pt x="205" y="148"/>
                  </a:lnTo>
                  <a:lnTo>
                    <a:pt x="199" y="152"/>
                  </a:lnTo>
                  <a:lnTo>
                    <a:pt x="195" y="152"/>
                  </a:lnTo>
                  <a:lnTo>
                    <a:pt x="190" y="152"/>
                  </a:lnTo>
                  <a:lnTo>
                    <a:pt x="190" y="152"/>
                  </a:lnTo>
                  <a:lnTo>
                    <a:pt x="184" y="150"/>
                  </a:lnTo>
                  <a:lnTo>
                    <a:pt x="173" y="150"/>
                  </a:lnTo>
                  <a:lnTo>
                    <a:pt x="173" y="150"/>
                  </a:lnTo>
                  <a:lnTo>
                    <a:pt x="167" y="148"/>
                  </a:lnTo>
                  <a:lnTo>
                    <a:pt x="165" y="148"/>
                  </a:lnTo>
                  <a:lnTo>
                    <a:pt x="163" y="150"/>
                  </a:lnTo>
                  <a:lnTo>
                    <a:pt x="163" y="150"/>
                  </a:lnTo>
                  <a:lnTo>
                    <a:pt x="154" y="169"/>
                  </a:lnTo>
                  <a:lnTo>
                    <a:pt x="152" y="180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4" y="190"/>
                  </a:lnTo>
                  <a:lnTo>
                    <a:pt x="154" y="192"/>
                  </a:lnTo>
                  <a:lnTo>
                    <a:pt x="152" y="192"/>
                  </a:lnTo>
                  <a:lnTo>
                    <a:pt x="152" y="192"/>
                  </a:lnTo>
                  <a:lnTo>
                    <a:pt x="144" y="192"/>
                  </a:lnTo>
                  <a:lnTo>
                    <a:pt x="140" y="190"/>
                  </a:lnTo>
                  <a:lnTo>
                    <a:pt x="140" y="190"/>
                  </a:lnTo>
                  <a:lnTo>
                    <a:pt x="135" y="190"/>
                  </a:lnTo>
                  <a:lnTo>
                    <a:pt x="131" y="190"/>
                  </a:lnTo>
                  <a:lnTo>
                    <a:pt x="127" y="192"/>
                  </a:lnTo>
                  <a:lnTo>
                    <a:pt x="123" y="192"/>
                  </a:lnTo>
                  <a:lnTo>
                    <a:pt x="123" y="192"/>
                  </a:lnTo>
                  <a:lnTo>
                    <a:pt x="114" y="197"/>
                  </a:lnTo>
                  <a:lnTo>
                    <a:pt x="112" y="199"/>
                  </a:lnTo>
                  <a:lnTo>
                    <a:pt x="110" y="199"/>
                  </a:lnTo>
                  <a:lnTo>
                    <a:pt x="112" y="201"/>
                  </a:lnTo>
                  <a:lnTo>
                    <a:pt x="112" y="201"/>
                  </a:lnTo>
                  <a:lnTo>
                    <a:pt x="114" y="203"/>
                  </a:lnTo>
                  <a:lnTo>
                    <a:pt x="114" y="207"/>
                  </a:lnTo>
                  <a:lnTo>
                    <a:pt x="116" y="216"/>
                  </a:lnTo>
                  <a:lnTo>
                    <a:pt x="116" y="216"/>
                  </a:lnTo>
                  <a:lnTo>
                    <a:pt x="120" y="226"/>
                  </a:lnTo>
                  <a:lnTo>
                    <a:pt x="123" y="231"/>
                  </a:lnTo>
                  <a:lnTo>
                    <a:pt x="123" y="235"/>
                  </a:lnTo>
                  <a:lnTo>
                    <a:pt x="123" y="235"/>
                  </a:lnTo>
                  <a:lnTo>
                    <a:pt x="116" y="241"/>
                  </a:lnTo>
                  <a:lnTo>
                    <a:pt x="114" y="245"/>
                  </a:lnTo>
                  <a:lnTo>
                    <a:pt x="114" y="250"/>
                  </a:lnTo>
                  <a:lnTo>
                    <a:pt x="114" y="250"/>
                  </a:lnTo>
                  <a:lnTo>
                    <a:pt x="114" y="256"/>
                  </a:lnTo>
                  <a:lnTo>
                    <a:pt x="114" y="258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06" y="262"/>
                  </a:lnTo>
                  <a:lnTo>
                    <a:pt x="97" y="269"/>
                  </a:lnTo>
                  <a:lnTo>
                    <a:pt x="97" y="269"/>
                  </a:lnTo>
                  <a:lnTo>
                    <a:pt x="89" y="271"/>
                  </a:lnTo>
                  <a:lnTo>
                    <a:pt x="84" y="273"/>
                  </a:lnTo>
                  <a:lnTo>
                    <a:pt x="82" y="275"/>
                  </a:lnTo>
                  <a:lnTo>
                    <a:pt x="82" y="275"/>
                  </a:lnTo>
                  <a:lnTo>
                    <a:pt x="78" y="282"/>
                  </a:lnTo>
                  <a:lnTo>
                    <a:pt x="74" y="2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59" y="284"/>
                  </a:lnTo>
                  <a:lnTo>
                    <a:pt x="55" y="286"/>
                  </a:lnTo>
                  <a:lnTo>
                    <a:pt x="53" y="288"/>
                  </a:lnTo>
                  <a:lnTo>
                    <a:pt x="53" y="288"/>
                  </a:lnTo>
                  <a:lnTo>
                    <a:pt x="46" y="294"/>
                  </a:lnTo>
                  <a:lnTo>
                    <a:pt x="42" y="296"/>
                  </a:lnTo>
                  <a:lnTo>
                    <a:pt x="42" y="296"/>
                  </a:lnTo>
                  <a:lnTo>
                    <a:pt x="38" y="296"/>
                  </a:lnTo>
                  <a:lnTo>
                    <a:pt x="36" y="296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27" y="292"/>
                  </a:lnTo>
                  <a:lnTo>
                    <a:pt x="25" y="294"/>
                  </a:lnTo>
                  <a:lnTo>
                    <a:pt x="19" y="296"/>
                  </a:lnTo>
                  <a:lnTo>
                    <a:pt x="19" y="296"/>
                  </a:lnTo>
                  <a:lnTo>
                    <a:pt x="15" y="298"/>
                  </a:lnTo>
                  <a:lnTo>
                    <a:pt x="10" y="303"/>
                  </a:lnTo>
                  <a:lnTo>
                    <a:pt x="10" y="303"/>
                  </a:lnTo>
                  <a:lnTo>
                    <a:pt x="4" y="303"/>
                  </a:lnTo>
                  <a:lnTo>
                    <a:pt x="2" y="305"/>
                  </a:lnTo>
                  <a:lnTo>
                    <a:pt x="2" y="307"/>
                  </a:lnTo>
                  <a:lnTo>
                    <a:pt x="2" y="307"/>
                  </a:lnTo>
                  <a:lnTo>
                    <a:pt x="2" y="31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2" y="330"/>
                  </a:lnTo>
                  <a:lnTo>
                    <a:pt x="2" y="330"/>
                  </a:lnTo>
                  <a:lnTo>
                    <a:pt x="10" y="334"/>
                  </a:lnTo>
                  <a:lnTo>
                    <a:pt x="17" y="339"/>
                  </a:lnTo>
                  <a:lnTo>
                    <a:pt x="19" y="343"/>
                  </a:lnTo>
                  <a:lnTo>
                    <a:pt x="19" y="343"/>
                  </a:lnTo>
                  <a:lnTo>
                    <a:pt x="23" y="366"/>
                  </a:lnTo>
                  <a:lnTo>
                    <a:pt x="23" y="366"/>
                  </a:lnTo>
                  <a:lnTo>
                    <a:pt x="23" y="366"/>
                  </a:lnTo>
                  <a:lnTo>
                    <a:pt x="23" y="366"/>
                  </a:lnTo>
                  <a:lnTo>
                    <a:pt x="34" y="375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40" y="385"/>
                  </a:lnTo>
                  <a:lnTo>
                    <a:pt x="42" y="390"/>
                  </a:lnTo>
                  <a:lnTo>
                    <a:pt x="48" y="394"/>
                  </a:lnTo>
                  <a:lnTo>
                    <a:pt x="48" y="394"/>
                  </a:lnTo>
                  <a:lnTo>
                    <a:pt x="61" y="400"/>
                  </a:lnTo>
                  <a:lnTo>
                    <a:pt x="61" y="400"/>
                  </a:lnTo>
                  <a:lnTo>
                    <a:pt x="61" y="398"/>
                  </a:lnTo>
                  <a:lnTo>
                    <a:pt x="70" y="398"/>
                  </a:lnTo>
                  <a:lnTo>
                    <a:pt x="70" y="398"/>
                  </a:lnTo>
                  <a:lnTo>
                    <a:pt x="74" y="402"/>
                  </a:lnTo>
                  <a:lnTo>
                    <a:pt x="74" y="402"/>
                  </a:lnTo>
                  <a:lnTo>
                    <a:pt x="76" y="398"/>
                  </a:lnTo>
                  <a:lnTo>
                    <a:pt x="82" y="394"/>
                  </a:lnTo>
                  <a:lnTo>
                    <a:pt x="89" y="392"/>
                  </a:lnTo>
                  <a:lnTo>
                    <a:pt x="93" y="390"/>
                  </a:lnTo>
                  <a:lnTo>
                    <a:pt x="93" y="390"/>
                  </a:lnTo>
                  <a:lnTo>
                    <a:pt x="99" y="392"/>
                  </a:lnTo>
                  <a:lnTo>
                    <a:pt x="108" y="398"/>
                  </a:lnTo>
                  <a:lnTo>
                    <a:pt x="112" y="402"/>
                  </a:lnTo>
                  <a:lnTo>
                    <a:pt x="114" y="407"/>
                  </a:lnTo>
                  <a:lnTo>
                    <a:pt x="114" y="407"/>
                  </a:lnTo>
                  <a:lnTo>
                    <a:pt x="106" y="419"/>
                  </a:lnTo>
                  <a:lnTo>
                    <a:pt x="101" y="426"/>
                  </a:lnTo>
                  <a:lnTo>
                    <a:pt x="97" y="428"/>
                  </a:lnTo>
                  <a:lnTo>
                    <a:pt x="97" y="428"/>
                  </a:lnTo>
                  <a:lnTo>
                    <a:pt x="89" y="430"/>
                  </a:lnTo>
                  <a:lnTo>
                    <a:pt x="89" y="430"/>
                  </a:lnTo>
                  <a:lnTo>
                    <a:pt x="87" y="436"/>
                  </a:lnTo>
                  <a:lnTo>
                    <a:pt x="87" y="436"/>
                  </a:lnTo>
                  <a:lnTo>
                    <a:pt x="91" y="443"/>
                  </a:lnTo>
                  <a:lnTo>
                    <a:pt x="97" y="451"/>
                  </a:lnTo>
                  <a:lnTo>
                    <a:pt x="97" y="451"/>
                  </a:lnTo>
                  <a:lnTo>
                    <a:pt x="97" y="455"/>
                  </a:lnTo>
                  <a:lnTo>
                    <a:pt x="95" y="457"/>
                  </a:lnTo>
                  <a:lnTo>
                    <a:pt x="91" y="460"/>
                  </a:lnTo>
                  <a:lnTo>
                    <a:pt x="87" y="457"/>
                  </a:lnTo>
                  <a:lnTo>
                    <a:pt x="87" y="457"/>
                  </a:lnTo>
                  <a:lnTo>
                    <a:pt x="84" y="455"/>
                  </a:lnTo>
                  <a:lnTo>
                    <a:pt x="82" y="457"/>
                  </a:lnTo>
                  <a:lnTo>
                    <a:pt x="80" y="462"/>
                  </a:lnTo>
                  <a:lnTo>
                    <a:pt x="82" y="466"/>
                  </a:lnTo>
                  <a:lnTo>
                    <a:pt x="82" y="466"/>
                  </a:lnTo>
                  <a:lnTo>
                    <a:pt x="84" y="468"/>
                  </a:lnTo>
                  <a:lnTo>
                    <a:pt x="84" y="472"/>
                  </a:lnTo>
                  <a:lnTo>
                    <a:pt x="87" y="477"/>
                  </a:lnTo>
                  <a:lnTo>
                    <a:pt x="89" y="479"/>
                  </a:lnTo>
                  <a:lnTo>
                    <a:pt x="89" y="479"/>
                  </a:lnTo>
                  <a:lnTo>
                    <a:pt x="93" y="481"/>
                  </a:lnTo>
                  <a:lnTo>
                    <a:pt x="95" y="485"/>
                  </a:lnTo>
                  <a:lnTo>
                    <a:pt x="99" y="489"/>
                  </a:lnTo>
                  <a:lnTo>
                    <a:pt x="104" y="489"/>
                  </a:lnTo>
                  <a:lnTo>
                    <a:pt x="104" y="489"/>
                  </a:lnTo>
                  <a:lnTo>
                    <a:pt x="108" y="491"/>
                  </a:lnTo>
                  <a:lnTo>
                    <a:pt x="112" y="493"/>
                  </a:lnTo>
                  <a:lnTo>
                    <a:pt x="114" y="500"/>
                  </a:lnTo>
                  <a:lnTo>
                    <a:pt x="114" y="500"/>
                  </a:lnTo>
                  <a:lnTo>
                    <a:pt x="118" y="502"/>
                  </a:lnTo>
                  <a:lnTo>
                    <a:pt x="120" y="504"/>
                  </a:lnTo>
                  <a:lnTo>
                    <a:pt x="123" y="506"/>
                  </a:lnTo>
                  <a:lnTo>
                    <a:pt x="123" y="506"/>
                  </a:lnTo>
                  <a:lnTo>
                    <a:pt x="123" y="508"/>
                  </a:lnTo>
                  <a:lnTo>
                    <a:pt x="123" y="508"/>
                  </a:lnTo>
                  <a:lnTo>
                    <a:pt x="129" y="506"/>
                  </a:lnTo>
                  <a:lnTo>
                    <a:pt x="133" y="504"/>
                  </a:lnTo>
                  <a:lnTo>
                    <a:pt x="133" y="504"/>
                  </a:lnTo>
                  <a:lnTo>
                    <a:pt x="135" y="502"/>
                  </a:lnTo>
                  <a:lnTo>
                    <a:pt x="137" y="502"/>
                  </a:lnTo>
                  <a:lnTo>
                    <a:pt x="142" y="504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65" y="521"/>
                  </a:lnTo>
                  <a:lnTo>
                    <a:pt x="184" y="534"/>
                  </a:lnTo>
                  <a:lnTo>
                    <a:pt x="184" y="534"/>
                  </a:lnTo>
                  <a:lnTo>
                    <a:pt x="190" y="538"/>
                  </a:lnTo>
                  <a:lnTo>
                    <a:pt x="201" y="542"/>
                  </a:lnTo>
                  <a:lnTo>
                    <a:pt x="209" y="546"/>
                  </a:lnTo>
                  <a:lnTo>
                    <a:pt x="218" y="549"/>
                  </a:lnTo>
                  <a:lnTo>
                    <a:pt x="218" y="549"/>
                  </a:lnTo>
                  <a:lnTo>
                    <a:pt x="222" y="549"/>
                  </a:lnTo>
                  <a:lnTo>
                    <a:pt x="228" y="551"/>
                  </a:lnTo>
                  <a:lnTo>
                    <a:pt x="235" y="551"/>
                  </a:lnTo>
                  <a:lnTo>
                    <a:pt x="241" y="553"/>
                  </a:lnTo>
                  <a:lnTo>
                    <a:pt x="241" y="553"/>
                  </a:lnTo>
                  <a:lnTo>
                    <a:pt x="245" y="553"/>
                  </a:lnTo>
                  <a:lnTo>
                    <a:pt x="245" y="553"/>
                  </a:lnTo>
                  <a:lnTo>
                    <a:pt x="248" y="551"/>
                  </a:lnTo>
                  <a:lnTo>
                    <a:pt x="252" y="549"/>
                  </a:lnTo>
                  <a:lnTo>
                    <a:pt x="252" y="549"/>
                  </a:lnTo>
                  <a:lnTo>
                    <a:pt x="254" y="546"/>
                  </a:lnTo>
                  <a:lnTo>
                    <a:pt x="256" y="549"/>
                  </a:lnTo>
                  <a:lnTo>
                    <a:pt x="256" y="553"/>
                  </a:lnTo>
                  <a:lnTo>
                    <a:pt x="256" y="557"/>
                  </a:lnTo>
                  <a:lnTo>
                    <a:pt x="256" y="557"/>
                  </a:lnTo>
                  <a:lnTo>
                    <a:pt x="256" y="561"/>
                  </a:lnTo>
                  <a:lnTo>
                    <a:pt x="258" y="566"/>
                  </a:lnTo>
                  <a:lnTo>
                    <a:pt x="258" y="566"/>
                  </a:lnTo>
                  <a:lnTo>
                    <a:pt x="262" y="557"/>
                  </a:lnTo>
                  <a:lnTo>
                    <a:pt x="262" y="557"/>
                  </a:lnTo>
                  <a:lnTo>
                    <a:pt x="264" y="553"/>
                  </a:lnTo>
                  <a:lnTo>
                    <a:pt x="269" y="549"/>
                  </a:lnTo>
                  <a:lnTo>
                    <a:pt x="275" y="546"/>
                  </a:lnTo>
                  <a:lnTo>
                    <a:pt x="275" y="546"/>
                  </a:lnTo>
                  <a:lnTo>
                    <a:pt x="277" y="544"/>
                  </a:lnTo>
                  <a:lnTo>
                    <a:pt x="279" y="544"/>
                  </a:lnTo>
                  <a:lnTo>
                    <a:pt x="288" y="549"/>
                  </a:lnTo>
                  <a:lnTo>
                    <a:pt x="288" y="549"/>
                  </a:lnTo>
                  <a:lnTo>
                    <a:pt x="294" y="549"/>
                  </a:lnTo>
                  <a:lnTo>
                    <a:pt x="298" y="549"/>
                  </a:lnTo>
                  <a:lnTo>
                    <a:pt x="303" y="549"/>
                  </a:lnTo>
                  <a:lnTo>
                    <a:pt x="309" y="555"/>
                  </a:lnTo>
                  <a:lnTo>
                    <a:pt x="309" y="555"/>
                  </a:lnTo>
                  <a:lnTo>
                    <a:pt x="315" y="553"/>
                  </a:lnTo>
                  <a:lnTo>
                    <a:pt x="315" y="553"/>
                  </a:lnTo>
                  <a:lnTo>
                    <a:pt x="320" y="549"/>
                  </a:lnTo>
                  <a:lnTo>
                    <a:pt x="324" y="544"/>
                  </a:lnTo>
                  <a:lnTo>
                    <a:pt x="324" y="544"/>
                  </a:lnTo>
                  <a:lnTo>
                    <a:pt x="328" y="538"/>
                  </a:lnTo>
                  <a:lnTo>
                    <a:pt x="328" y="538"/>
                  </a:lnTo>
                  <a:lnTo>
                    <a:pt x="330" y="538"/>
                  </a:lnTo>
                  <a:lnTo>
                    <a:pt x="330" y="538"/>
                  </a:lnTo>
                  <a:lnTo>
                    <a:pt x="334" y="536"/>
                  </a:lnTo>
                  <a:lnTo>
                    <a:pt x="336" y="534"/>
                  </a:lnTo>
                  <a:lnTo>
                    <a:pt x="347" y="527"/>
                  </a:lnTo>
                  <a:lnTo>
                    <a:pt x="347" y="527"/>
                  </a:lnTo>
                  <a:lnTo>
                    <a:pt x="353" y="525"/>
                  </a:lnTo>
                  <a:lnTo>
                    <a:pt x="360" y="525"/>
                  </a:lnTo>
                  <a:lnTo>
                    <a:pt x="364" y="527"/>
                  </a:lnTo>
                  <a:lnTo>
                    <a:pt x="368" y="527"/>
                  </a:lnTo>
                  <a:lnTo>
                    <a:pt x="368" y="527"/>
                  </a:lnTo>
                  <a:lnTo>
                    <a:pt x="375" y="523"/>
                  </a:lnTo>
                  <a:lnTo>
                    <a:pt x="377" y="523"/>
                  </a:lnTo>
                  <a:lnTo>
                    <a:pt x="377" y="525"/>
                  </a:lnTo>
                  <a:lnTo>
                    <a:pt x="377" y="525"/>
                  </a:lnTo>
                  <a:lnTo>
                    <a:pt x="379" y="532"/>
                  </a:lnTo>
                  <a:lnTo>
                    <a:pt x="383" y="538"/>
                  </a:lnTo>
                  <a:lnTo>
                    <a:pt x="383" y="538"/>
                  </a:lnTo>
                  <a:lnTo>
                    <a:pt x="385" y="540"/>
                  </a:lnTo>
                  <a:lnTo>
                    <a:pt x="389" y="540"/>
                  </a:lnTo>
                  <a:lnTo>
                    <a:pt x="394" y="542"/>
                  </a:lnTo>
                  <a:lnTo>
                    <a:pt x="394" y="542"/>
                  </a:lnTo>
                  <a:lnTo>
                    <a:pt x="398" y="540"/>
                  </a:lnTo>
                  <a:lnTo>
                    <a:pt x="398" y="540"/>
                  </a:lnTo>
                  <a:lnTo>
                    <a:pt x="400" y="540"/>
                  </a:lnTo>
                  <a:lnTo>
                    <a:pt x="404" y="540"/>
                  </a:lnTo>
                  <a:lnTo>
                    <a:pt x="408" y="542"/>
                  </a:lnTo>
                  <a:lnTo>
                    <a:pt x="408" y="546"/>
                  </a:lnTo>
                  <a:lnTo>
                    <a:pt x="408" y="546"/>
                  </a:lnTo>
                  <a:lnTo>
                    <a:pt x="408" y="553"/>
                  </a:lnTo>
                  <a:lnTo>
                    <a:pt x="411" y="555"/>
                  </a:lnTo>
                  <a:lnTo>
                    <a:pt x="413" y="555"/>
                  </a:lnTo>
                  <a:lnTo>
                    <a:pt x="413" y="555"/>
                  </a:lnTo>
                  <a:lnTo>
                    <a:pt x="417" y="557"/>
                  </a:lnTo>
                  <a:lnTo>
                    <a:pt x="419" y="559"/>
                  </a:lnTo>
                  <a:lnTo>
                    <a:pt x="419" y="566"/>
                  </a:lnTo>
                  <a:lnTo>
                    <a:pt x="419" y="566"/>
                  </a:lnTo>
                  <a:lnTo>
                    <a:pt x="421" y="578"/>
                  </a:lnTo>
                  <a:lnTo>
                    <a:pt x="419" y="585"/>
                  </a:lnTo>
                  <a:lnTo>
                    <a:pt x="415" y="591"/>
                  </a:lnTo>
                  <a:lnTo>
                    <a:pt x="415" y="591"/>
                  </a:lnTo>
                  <a:lnTo>
                    <a:pt x="404" y="604"/>
                  </a:lnTo>
                  <a:lnTo>
                    <a:pt x="402" y="610"/>
                  </a:lnTo>
                  <a:lnTo>
                    <a:pt x="400" y="616"/>
                  </a:lnTo>
                  <a:lnTo>
                    <a:pt x="400" y="616"/>
                  </a:lnTo>
                  <a:lnTo>
                    <a:pt x="402" y="623"/>
                  </a:lnTo>
                  <a:lnTo>
                    <a:pt x="402" y="625"/>
                  </a:lnTo>
                  <a:lnTo>
                    <a:pt x="404" y="625"/>
                  </a:lnTo>
                  <a:lnTo>
                    <a:pt x="404" y="625"/>
                  </a:lnTo>
                  <a:lnTo>
                    <a:pt x="408" y="623"/>
                  </a:lnTo>
                  <a:lnTo>
                    <a:pt x="415" y="623"/>
                  </a:lnTo>
                  <a:lnTo>
                    <a:pt x="419" y="625"/>
                  </a:lnTo>
                  <a:lnTo>
                    <a:pt x="421" y="627"/>
                  </a:lnTo>
                  <a:lnTo>
                    <a:pt x="421" y="627"/>
                  </a:lnTo>
                  <a:lnTo>
                    <a:pt x="419" y="631"/>
                  </a:lnTo>
                  <a:lnTo>
                    <a:pt x="421" y="635"/>
                  </a:lnTo>
                  <a:lnTo>
                    <a:pt x="423" y="640"/>
                  </a:lnTo>
                  <a:lnTo>
                    <a:pt x="425" y="642"/>
                  </a:lnTo>
                  <a:lnTo>
                    <a:pt x="425" y="642"/>
                  </a:lnTo>
                  <a:lnTo>
                    <a:pt x="432" y="644"/>
                  </a:lnTo>
                  <a:lnTo>
                    <a:pt x="434" y="646"/>
                  </a:lnTo>
                  <a:lnTo>
                    <a:pt x="432" y="650"/>
                  </a:lnTo>
                  <a:lnTo>
                    <a:pt x="432" y="650"/>
                  </a:lnTo>
                  <a:lnTo>
                    <a:pt x="430" y="659"/>
                  </a:lnTo>
                  <a:lnTo>
                    <a:pt x="430" y="661"/>
                  </a:lnTo>
                  <a:lnTo>
                    <a:pt x="432" y="661"/>
                  </a:lnTo>
                  <a:lnTo>
                    <a:pt x="432" y="661"/>
                  </a:lnTo>
                  <a:lnTo>
                    <a:pt x="440" y="663"/>
                  </a:lnTo>
                  <a:lnTo>
                    <a:pt x="442" y="663"/>
                  </a:lnTo>
                  <a:lnTo>
                    <a:pt x="442" y="667"/>
                  </a:lnTo>
                  <a:lnTo>
                    <a:pt x="442" y="667"/>
                  </a:lnTo>
                  <a:lnTo>
                    <a:pt x="442" y="669"/>
                  </a:lnTo>
                  <a:lnTo>
                    <a:pt x="444" y="674"/>
                  </a:lnTo>
                  <a:lnTo>
                    <a:pt x="449" y="674"/>
                  </a:lnTo>
                  <a:lnTo>
                    <a:pt x="453" y="674"/>
                  </a:lnTo>
                  <a:lnTo>
                    <a:pt x="453" y="674"/>
                  </a:lnTo>
                  <a:lnTo>
                    <a:pt x="459" y="669"/>
                  </a:lnTo>
                  <a:lnTo>
                    <a:pt x="461" y="672"/>
                  </a:lnTo>
                  <a:lnTo>
                    <a:pt x="461" y="672"/>
                  </a:lnTo>
                  <a:lnTo>
                    <a:pt x="464" y="672"/>
                  </a:lnTo>
                  <a:lnTo>
                    <a:pt x="466" y="674"/>
                  </a:lnTo>
                  <a:lnTo>
                    <a:pt x="468" y="678"/>
                  </a:lnTo>
                  <a:lnTo>
                    <a:pt x="470" y="680"/>
                  </a:lnTo>
                  <a:lnTo>
                    <a:pt x="470" y="680"/>
                  </a:lnTo>
                  <a:lnTo>
                    <a:pt x="472" y="680"/>
                  </a:lnTo>
                  <a:lnTo>
                    <a:pt x="474" y="678"/>
                  </a:lnTo>
                  <a:lnTo>
                    <a:pt x="474" y="674"/>
                  </a:lnTo>
                  <a:lnTo>
                    <a:pt x="472" y="665"/>
                  </a:lnTo>
                  <a:lnTo>
                    <a:pt x="472" y="665"/>
                  </a:lnTo>
                  <a:lnTo>
                    <a:pt x="470" y="663"/>
                  </a:lnTo>
                  <a:lnTo>
                    <a:pt x="470" y="659"/>
                  </a:lnTo>
                  <a:lnTo>
                    <a:pt x="472" y="657"/>
                  </a:lnTo>
                  <a:lnTo>
                    <a:pt x="474" y="657"/>
                  </a:lnTo>
                  <a:lnTo>
                    <a:pt x="474" y="657"/>
                  </a:lnTo>
                  <a:lnTo>
                    <a:pt x="476" y="657"/>
                  </a:lnTo>
                  <a:lnTo>
                    <a:pt x="478" y="657"/>
                  </a:lnTo>
                  <a:lnTo>
                    <a:pt x="487" y="652"/>
                  </a:lnTo>
                  <a:lnTo>
                    <a:pt x="487" y="652"/>
                  </a:lnTo>
                  <a:lnTo>
                    <a:pt x="489" y="650"/>
                  </a:lnTo>
                  <a:lnTo>
                    <a:pt x="493" y="652"/>
                  </a:lnTo>
                  <a:lnTo>
                    <a:pt x="497" y="652"/>
                  </a:lnTo>
                  <a:lnTo>
                    <a:pt x="500" y="650"/>
                  </a:lnTo>
                  <a:lnTo>
                    <a:pt x="500" y="650"/>
                  </a:lnTo>
                  <a:lnTo>
                    <a:pt x="502" y="648"/>
                  </a:lnTo>
                  <a:lnTo>
                    <a:pt x="506" y="650"/>
                  </a:lnTo>
                  <a:lnTo>
                    <a:pt x="510" y="650"/>
                  </a:lnTo>
                  <a:lnTo>
                    <a:pt x="514" y="650"/>
                  </a:lnTo>
                  <a:lnTo>
                    <a:pt x="514" y="650"/>
                  </a:lnTo>
                  <a:lnTo>
                    <a:pt x="519" y="650"/>
                  </a:lnTo>
                  <a:lnTo>
                    <a:pt x="523" y="650"/>
                  </a:lnTo>
                  <a:lnTo>
                    <a:pt x="525" y="650"/>
                  </a:lnTo>
                  <a:lnTo>
                    <a:pt x="527" y="648"/>
                  </a:lnTo>
                  <a:lnTo>
                    <a:pt x="527" y="648"/>
                  </a:lnTo>
                  <a:lnTo>
                    <a:pt x="533" y="642"/>
                  </a:lnTo>
                  <a:lnTo>
                    <a:pt x="538" y="640"/>
                  </a:lnTo>
                  <a:lnTo>
                    <a:pt x="540" y="640"/>
                  </a:lnTo>
                  <a:lnTo>
                    <a:pt x="540" y="640"/>
                  </a:lnTo>
                  <a:lnTo>
                    <a:pt x="544" y="644"/>
                  </a:lnTo>
                  <a:lnTo>
                    <a:pt x="548" y="646"/>
                  </a:lnTo>
                  <a:lnTo>
                    <a:pt x="555" y="646"/>
                  </a:lnTo>
                  <a:lnTo>
                    <a:pt x="555" y="646"/>
                  </a:lnTo>
                  <a:lnTo>
                    <a:pt x="561" y="648"/>
                  </a:lnTo>
                  <a:lnTo>
                    <a:pt x="563" y="652"/>
                  </a:lnTo>
                  <a:lnTo>
                    <a:pt x="561" y="657"/>
                  </a:lnTo>
                  <a:lnTo>
                    <a:pt x="561" y="657"/>
                  </a:lnTo>
                  <a:lnTo>
                    <a:pt x="563" y="661"/>
                  </a:lnTo>
                  <a:lnTo>
                    <a:pt x="567" y="665"/>
                  </a:lnTo>
                  <a:lnTo>
                    <a:pt x="578" y="672"/>
                  </a:lnTo>
                  <a:lnTo>
                    <a:pt x="578" y="672"/>
                  </a:lnTo>
                  <a:lnTo>
                    <a:pt x="582" y="674"/>
                  </a:lnTo>
                  <a:lnTo>
                    <a:pt x="582" y="674"/>
                  </a:lnTo>
                  <a:lnTo>
                    <a:pt x="588" y="674"/>
                  </a:lnTo>
                  <a:lnTo>
                    <a:pt x="591" y="674"/>
                  </a:lnTo>
                  <a:lnTo>
                    <a:pt x="593" y="672"/>
                  </a:lnTo>
                  <a:lnTo>
                    <a:pt x="593" y="672"/>
                  </a:lnTo>
                  <a:lnTo>
                    <a:pt x="595" y="669"/>
                  </a:lnTo>
                  <a:lnTo>
                    <a:pt x="597" y="667"/>
                  </a:lnTo>
                  <a:lnTo>
                    <a:pt x="599" y="669"/>
                  </a:lnTo>
                  <a:lnTo>
                    <a:pt x="603" y="672"/>
                  </a:lnTo>
                  <a:lnTo>
                    <a:pt x="603" y="672"/>
                  </a:lnTo>
                  <a:lnTo>
                    <a:pt x="603" y="674"/>
                  </a:lnTo>
                  <a:lnTo>
                    <a:pt x="605" y="674"/>
                  </a:lnTo>
                  <a:lnTo>
                    <a:pt x="610" y="674"/>
                  </a:lnTo>
                  <a:lnTo>
                    <a:pt x="612" y="672"/>
                  </a:lnTo>
                  <a:lnTo>
                    <a:pt x="612" y="672"/>
                  </a:lnTo>
                  <a:lnTo>
                    <a:pt x="616" y="669"/>
                  </a:lnTo>
                  <a:lnTo>
                    <a:pt x="618" y="672"/>
                  </a:lnTo>
                  <a:lnTo>
                    <a:pt x="618" y="676"/>
                  </a:lnTo>
                  <a:lnTo>
                    <a:pt x="618" y="678"/>
                  </a:lnTo>
                  <a:lnTo>
                    <a:pt x="618" y="678"/>
                  </a:lnTo>
                  <a:lnTo>
                    <a:pt x="616" y="682"/>
                  </a:lnTo>
                  <a:lnTo>
                    <a:pt x="616" y="686"/>
                  </a:lnTo>
                  <a:lnTo>
                    <a:pt x="618" y="691"/>
                  </a:lnTo>
                  <a:lnTo>
                    <a:pt x="622" y="695"/>
                  </a:lnTo>
                  <a:lnTo>
                    <a:pt x="622" y="695"/>
                  </a:lnTo>
                  <a:lnTo>
                    <a:pt x="624" y="695"/>
                  </a:lnTo>
                  <a:lnTo>
                    <a:pt x="627" y="695"/>
                  </a:lnTo>
                  <a:lnTo>
                    <a:pt x="627" y="686"/>
                  </a:lnTo>
                  <a:lnTo>
                    <a:pt x="627" y="686"/>
                  </a:lnTo>
                  <a:lnTo>
                    <a:pt x="627" y="682"/>
                  </a:lnTo>
                  <a:lnTo>
                    <a:pt x="633" y="680"/>
                  </a:lnTo>
                  <a:lnTo>
                    <a:pt x="652" y="672"/>
                  </a:lnTo>
                  <a:lnTo>
                    <a:pt x="652" y="672"/>
                  </a:lnTo>
                  <a:lnTo>
                    <a:pt x="663" y="667"/>
                  </a:lnTo>
                  <a:lnTo>
                    <a:pt x="675" y="661"/>
                  </a:lnTo>
                  <a:lnTo>
                    <a:pt x="684" y="655"/>
                  </a:lnTo>
                  <a:lnTo>
                    <a:pt x="686" y="650"/>
                  </a:lnTo>
                  <a:lnTo>
                    <a:pt x="686" y="650"/>
                  </a:lnTo>
                  <a:lnTo>
                    <a:pt x="688" y="650"/>
                  </a:lnTo>
                  <a:lnTo>
                    <a:pt x="692" y="652"/>
                  </a:lnTo>
                  <a:lnTo>
                    <a:pt x="699" y="652"/>
                  </a:lnTo>
                  <a:lnTo>
                    <a:pt x="703" y="652"/>
                  </a:lnTo>
                  <a:lnTo>
                    <a:pt x="703" y="652"/>
                  </a:lnTo>
                  <a:lnTo>
                    <a:pt x="709" y="650"/>
                  </a:lnTo>
                  <a:lnTo>
                    <a:pt x="720" y="648"/>
                  </a:lnTo>
                  <a:lnTo>
                    <a:pt x="735" y="646"/>
                  </a:lnTo>
                  <a:lnTo>
                    <a:pt x="735" y="646"/>
                  </a:lnTo>
                  <a:lnTo>
                    <a:pt x="737" y="646"/>
                  </a:lnTo>
                  <a:lnTo>
                    <a:pt x="739" y="644"/>
                  </a:lnTo>
                  <a:lnTo>
                    <a:pt x="745" y="638"/>
                  </a:lnTo>
                  <a:lnTo>
                    <a:pt x="745" y="638"/>
                  </a:lnTo>
                  <a:lnTo>
                    <a:pt x="749" y="633"/>
                  </a:lnTo>
                  <a:lnTo>
                    <a:pt x="756" y="629"/>
                  </a:lnTo>
                  <a:lnTo>
                    <a:pt x="756" y="629"/>
                  </a:lnTo>
                  <a:lnTo>
                    <a:pt x="760" y="627"/>
                  </a:lnTo>
                  <a:lnTo>
                    <a:pt x="762" y="625"/>
                  </a:lnTo>
                  <a:lnTo>
                    <a:pt x="766" y="619"/>
                  </a:lnTo>
                  <a:lnTo>
                    <a:pt x="766" y="619"/>
                  </a:lnTo>
                  <a:lnTo>
                    <a:pt x="766" y="616"/>
                  </a:lnTo>
                  <a:lnTo>
                    <a:pt x="771" y="614"/>
                  </a:lnTo>
                  <a:lnTo>
                    <a:pt x="775" y="612"/>
                  </a:lnTo>
                  <a:lnTo>
                    <a:pt x="777" y="610"/>
                  </a:lnTo>
                  <a:lnTo>
                    <a:pt x="777" y="610"/>
                  </a:lnTo>
                  <a:lnTo>
                    <a:pt x="779" y="608"/>
                  </a:lnTo>
                  <a:lnTo>
                    <a:pt x="783" y="606"/>
                  </a:lnTo>
                  <a:lnTo>
                    <a:pt x="785" y="604"/>
                  </a:lnTo>
                  <a:lnTo>
                    <a:pt x="788" y="602"/>
                  </a:lnTo>
                  <a:lnTo>
                    <a:pt x="788" y="602"/>
                  </a:lnTo>
                  <a:lnTo>
                    <a:pt x="788" y="599"/>
                  </a:lnTo>
                  <a:lnTo>
                    <a:pt x="790" y="597"/>
                  </a:lnTo>
                  <a:lnTo>
                    <a:pt x="794" y="595"/>
                  </a:lnTo>
                  <a:lnTo>
                    <a:pt x="794" y="595"/>
                  </a:lnTo>
                  <a:lnTo>
                    <a:pt x="796" y="593"/>
                  </a:lnTo>
                  <a:lnTo>
                    <a:pt x="794" y="589"/>
                  </a:lnTo>
                  <a:lnTo>
                    <a:pt x="794" y="585"/>
                  </a:lnTo>
                  <a:lnTo>
                    <a:pt x="796" y="582"/>
                  </a:lnTo>
                  <a:lnTo>
                    <a:pt x="796" y="582"/>
                  </a:lnTo>
                  <a:lnTo>
                    <a:pt x="798" y="580"/>
                  </a:lnTo>
                  <a:lnTo>
                    <a:pt x="798" y="578"/>
                  </a:lnTo>
                  <a:lnTo>
                    <a:pt x="794" y="574"/>
                  </a:lnTo>
                  <a:lnTo>
                    <a:pt x="794" y="574"/>
                  </a:lnTo>
                  <a:lnTo>
                    <a:pt x="796" y="572"/>
                  </a:lnTo>
                  <a:lnTo>
                    <a:pt x="798" y="570"/>
                  </a:lnTo>
                  <a:lnTo>
                    <a:pt x="807" y="568"/>
                  </a:lnTo>
                  <a:lnTo>
                    <a:pt x="807" y="568"/>
                  </a:lnTo>
                  <a:lnTo>
                    <a:pt x="813" y="561"/>
                  </a:lnTo>
                  <a:lnTo>
                    <a:pt x="815" y="555"/>
                  </a:lnTo>
                  <a:lnTo>
                    <a:pt x="815" y="555"/>
                  </a:lnTo>
                  <a:lnTo>
                    <a:pt x="817" y="551"/>
                  </a:lnTo>
                  <a:lnTo>
                    <a:pt x="819" y="549"/>
                  </a:lnTo>
                  <a:lnTo>
                    <a:pt x="826" y="544"/>
                  </a:lnTo>
                  <a:lnTo>
                    <a:pt x="826" y="544"/>
                  </a:lnTo>
                  <a:lnTo>
                    <a:pt x="828" y="542"/>
                  </a:lnTo>
                  <a:lnTo>
                    <a:pt x="830" y="538"/>
                  </a:lnTo>
                  <a:lnTo>
                    <a:pt x="830" y="529"/>
                  </a:lnTo>
                  <a:lnTo>
                    <a:pt x="830" y="529"/>
                  </a:lnTo>
                  <a:lnTo>
                    <a:pt x="830" y="525"/>
                  </a:lnTo>
                  <a:lnTo>
                    <a:pt x="832" y="525"/>
                  </a:lnTo>
                  <a:lnTo>
                    <a:pt x="834" y="523"/>
                  </a:lnTo>
                  <a:lnTo>
                    <a:pt x="832" y="523"/>
                  </a:lnTo>
                  <a:lnTo>
                    <a:pt x="832" y="523"/>
                  </a:lnTo>
                  <a:lnTo>
                    <a:pt x="832" y="521"/>
                  </a:lnTo>
                  <a:lnTo>
                    <a:pt x="834" y="517"/>
                  </a:lnTo>
                  <a:lnTo>
                    <a:pt x="836" y="515"/>
                  </a:lnTo>
                  <a:lnTo>
                    <a:pt x="840" y="513"/>
                  </a:lnTo>
                  <a:lnTo>
                    <a:pt x="840" y="513"/>
                  </a:lnTo>
                  <a:lnTo>
                    <a:pt x="843" y="510"/>
                  </a:lnTo>
                  <a:lnTo>
                    <a:pt x="840" y="508"/>
                  </a:lnTo>
                  <a:lnTo>
                    <a:pt x="836" y="508"/>
                  </a:lnTo>
                  <a:lnTo>
                    <a:pt x="834" y="510"/>
                  </a:lnTo>
                  <a:lnTo>
                    <a:pt x="834" y="510"/>
                  </a:lnTo>
                  <a:lnTo>
                    <a:pt x="830" y="510"/>
                  </a:lnTo>
                  <a:lnTo>
                    <a:pt x="828" y="508"/>
                  </a:lnTo>
                  <a:lnTo>
                    <a:pt x="826" y="506"/>
                  </a:lnTo>
                  <a:lnTo>
                    <a:pt x="824" y="506"/>
                  </a:lnTo>
                  <a:lnTo>
                    <a:pt x="824" y="506"/>
                  </a:lnTo>
                  <a:lnTo>
                    <a:pt x="819" y="508"/>
                  </a:lnTo>
                  <a:lnTo>
                    <a:pt x="817" y="506"/>
                  </a:lnTo>
                  <a:lnTo>
                    <a:pt x="815" y="504"/>
                  </a:lnTo>
                  <a:lnTo>
                    <a:pt x="817" y="502"/>
                  </a:lnTo>
                  <a:lnTo>
                    <a:pt x="817" y="502"/>
                  </a:lnTo>
                  <a:lnTo>
                    <a:pt x="828" y="498"/>
                  </a:lnTo>
                  <a:lnTo>
                    <a:pt x="836" y="493"/>
                  </a:lnTo>
                  <a:lnTo>
                    <a:pt x="836" y="493"/>
                  </a:lnTo>
                  <a:lnTo>
                    <a:pt x="836" y="491"/>
                  </a:lnTo>
                  <a:lnTo>
                    <a:pt x="834" y="487"/>
                  </a:lnTo>
                  <a:lnTo>
                    <a:pt x="830" y="485"/>
                  </a:lnTo>
                  <a:lnTo>
                    <a:pt x="826" y="483"/>
                  </a:lnTo>
                  <a:lnTo>
                    <a:pt x="826" y="483"/>
                  </a:lnTo>
                  <a:lnTo>
                    <a:pt x="821" y="481"/>
                  </a:lnTo>
                  <a:lnTo>
                    <a:pt x="817" y="479"/>
                  </a:lnTo>
                  <a:lnTo>
                    <a:pt x="813" y="474"/>
                  </a:lnTo>
                  <a:lnTo>
                    <a:pt x="809" y="472"/>
                  </a:lnTo>
                  <a:lnTo>
                    <a:pt x="809" y="472"/>
                  </a:lnTo>
                  <a:lnTo>
                    <a:pt x="807" y="470"/>
                  </a:lnTo>
                  <a:lnTo>
                    <a:pt x="809" y="470"/>
                  </a:lnTo>
                  <a:lnTo>
                    <a:pt x="813" y="470"/>
                  </a:lnTo>
                  <a:lnTo>
                    <a:pt x="819" y="470"/>
                  </a:lnTo>
                  <a:lnTo>
                    <a:pt x="819" y="470"/>
                  </a:lnTo>
                  <a:lnTo>
                    <a:pt x="828" y="474"/>
                  </a:lnTo>
                  <a:lnTo>
                    <a:pt x="832" y="474"/>
                  </a:lnTo>
                  <a:lnTo>
                    <a:pt x="834" y="474"/>
                  </a:lnTo>
                  <a:lnTo>
                    <a:pt x="834" y="474"/>
                  </a:lnTo>
                  <a:lnTo>
                    <a:pt x="834" y="470"/>
                  </a:lnTo>
                  <a:lnTo>
                    <a:pt x="830" y="466"/>
                  </a:lnTo>
                  <a:lnTo>
                    <a:pt x="819" y="457"/>
                  </a:lnTo>
                  <a:lnTo>
                    <a:pt x="819" y="457"/>
                  </a:lnTo>
                  <a:lnTo>
                    <a:pt x="817" y="455"/>
                  </a:lnTo>
                  <a:lnTo>
                    <a:pt x="817" y="451"/>
                  </a:lnTo>
                  <a:lnTo>
                    <a:pt x="817" y="449"/>
                  </a:lnTo>
                  <a:lnTo>
                    <a:pt x="817" y="447"/>
                  </a:lnTo>
                  <a:lnTo>
                    <a:pt x="817" y="447"/>
                  </a:lnTo>
                  <a:lnTo>
                    <a:pt x="811" y="436"/>
                  </a:lnTo>
                  <a:lnTo>
                    <a:pt x="804" y="426"/>
                  </a:lnTo>
                  <a:lnTo>
                    <a:pt x="804" y="426"/>
                  </a:lnTo>
                  <a:lnTo>
                    <a:pt x="802" y="421"/>
                  </a:lnTo>
                  <a:lnTo>
                    <a:pt x="798" y="419"/>
                  </a:lnTo>
                  <a:lnTo>
                    <a:pt x="792" y="417"/>
                  </a:lnTo>
                  <a:lnTo>
                    <a:pt x="790" y="413"/>
                  </a:lnTo>
                  <a:lnTo>
                    <a:pt x="790" y="413"/>
                  </a:lnTo>
                  <a:lnTo>
                    <a:pt x="788" y="411"/>
                  </a:lnTo>
                  <a:lnTo>
                    <a:pt x="790" y="404"/>
                  </a:lnTo>
                  <a:lnTo>
                    <a:pt x="792" y="400"/>
                  </a:lnTo>
                  <a:lnTo>
                    <a:pt x="798" y="398"/>
                  </a:lnTo>
                  <a:lnTo>
                    <a:pt x="798" y="398"/>
                  </a:lnTo>
                  <a:lnTo>
                    <a:pt x="802" y="394"/>
                  </a:lnTo>
                  <a:lnTo>
                    <a:pt x="804" y="392"/>
                  </a:lnTo>
                  <a:lnTo>
                    <a:pt x="804" y="387"/>
                  </a:lnTo>
                  <a:lnTo>
                    <a:pt x="807" y="387"/>
                  </a:lnTo>
                  <a:lnTo>
                    <a:pt x="807" y="387"/>
                  </a:lnTo>
                  <a:lnTo>
                    <a:pt x="811" y="387"/>
                  </a:lnTo>
                  <a:lnTo>
                    <a:pt x="815" y="381"/>
                  </a:lnTo>
                  <a:lnTo>
                    <a:pt x="815" y="381"/>
                  </a:lnTo>
                  <a:lnTo>
                    <a:pt x="819" y="377"/>
                  </a:lnTo>
                  <a:lnTo>
                    <a:pt x="821" y="377"/>
                  </a:lnTo>
                  <a:lnTo>
                    <a:pt x="824" y="377"/>
                  </a:lnTo>
                  <a:lnTo>
                    <a:pt x="828" y="375"/>
                  </a:lnTo>
                  <a:lnTo>
                    <a:pt x="828" y="375"/>
                  </a:lnTo>
                  <a:lnTo>
                    <a:pt x="830" y="373"/>
                  </a:lnTo>
                  <a:lnTo>
                    <a:pt x="836" y="373"/>
                  </a:lnTo>
                  <a:lnTo>
                    <a:pt x="843" y="371"/>
                  </a:lnTo>
                  <a:lnTo>
                    <a:pt x="847" y="368"/>
                  </a:lnTo>
                  <a:lnTo>
                    <a:pt x="847" y="368"/>
                  </a:lnTo>
                  <a:lnTo>
                    <a:pt x="849" y="366"/>
                  </a:lnTo>
                  <a:lnTo>
                    <a:pt x="847" y="362"/>
                  </a:lnTo>
                  <a:lnTo>
                    <a:pt x="840" y="358"/>
                  </a:lnTo>
                  <a:lnTo>
                    <a:pt x="836" y="358"/>
                  </a:lnTo>
                  <a:lnTo>
                    <a:pt x="836" y="358"/>
                  </a:lnTo>
                  <a:lnTo>
                    <a:pt x="832" y="358"/>
                  </a:lnTo>
                  <a:lnTo>
                    <a:pt x="828" y="358"/>
                  </a:lnTo>
                  <a:lnTo>
                    <a:pt x="824" y="356"/>
                  </a:lnTo>
                  <a:lnTo>
                    <a:pt x="819" y="351"/>
                  </a:lnTo>
                  <a:lnTo>
                    <a:pt x="819" y="351"/>
                  </a:lnTo>
                  <a:lnTo>
                    <a:pt x="817" y="349"/>
                  </a:lnTo>
                  <a:lnTo>
                    <a:pt x="815" y="349"/>
                  </a:lnTo>
                  <a:lnTo>
                    <a:pt x="809" y="356"/>
                  </a:lnTo>
                  <a:lnTo>
                    <a:pt x="802" y="362"/>
                  </a:lnTo>
                  <a:lnTo>
                    <a:pt x="796" y="366"/>
                  </a:lnTo>
                  <a:lnTo>
                    <a:pt x="796" y="366"/>
                  </a:lnTo>
                  <a:lnTo>
                    <a:pt x="790" y="366"/>
                  </a:lnTo>
                  <a:lnTo>
                    <a:pt x="785" y="364"/>
                  </a:lnTo>
                  <a:lnTo>
                    <a:pt x="783" y="358"/>
                  </a:lnTo>
                  <a:lnTo>
                    <a:pt x="785" y="351"/>
                  </a:lnTo>
                  <a:lnTo>
                    <a:pt x="785" y="351"/>
                  </a:lnTo>
                  <a:lnTo>
                    <a:pt x="785" y="347"/>
                  </a:lnTo>
                  <a:lnTo>
                    <a:pt x="781" y="345"/>
                  </a:lnTo>
                  <a:lnTo>
                    <a:pt x="766" y="345"/>
                  </a:lnTo>
                  <a:lnTo>
                    <a:pt x="766" y="345"/>
                  </a:lnTo>
                  <a:lnTo>
                    <a:pt x="762" y="345"/>
                  </a:lnTo>
                  <a:lnTo>
                    <a:pt x="760" y="343"/>
                  </a:lnTo>
                  <a:lnTo>
                    <a:pt x="758" y="334"/>
                  </a:lnTo>
                  <a:lnTo>
                    <a:pt x="762" y="328"/>
                  </a:lnTo>
                  <a:lnTo>
                    <a:pt x="764" y="324"/>
                  </a:lnTo>
                  <a:lnTo>
                    <a:pt x="766" y="324"/>
                  </a:lnTo>
                  <a:lnTo>
                    <a:pt x="766" y="324"/>
                  </a:lnTo>
                  <a:lnTo>
                    <a:pt x="771" y="324"/>
                  </a:lnTo>
                  <a:lnTo>
                    <a:pt x="777" y="324"/>
                  </a:lnTo>
                  <a:lnTo>
                    <a:pt x="783" y="324"/>
                  </a:lnTo>
                  <a:lnTo>
                    <a:pt x="785" y="322"/>
                  </a:lnTo>
                  <a:lnTo>
                    <a:pt x="788" y="318"/>
                  </a:lnTo>
                  <a:lnTo>
                    <a:pt x="788" y="318"/>
                  </a:lnTo>
                  <a:lnTo>
                    <a:pt x="792" y="311"/>
                  </a:lnTo>
                  <a:lnTo>
                    <a:pt x="796" y="309"/>
                  </a:lnTo>
                  <a:lnTo>
                    <a:pt x="802" y="307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17" y="294"/>
                  </a:lnTo>
                  <a:lnTo>
                    <a:pt x="824" y="290"/>
                  </a:lnTo>
                  <a:lnTo>
                    <a:pt x="832" y="288"/>
                  </a:lnTo>
                  <a:lnTo>
                    <a:pt x="838" y="290"/>
                  </a:lnTo>
                  <a:lnTo>
                    <a:pt x="838" y="290"/>
                  </a:lnTo>
                  <a:lnTo>
                    <a:pt x="840" y="294"/>
                  </a:lnTo>
                  <a:lnTo>
                    <a:pt x="840" y="296"/>
                  </a:lnTo>
                  <a:lnTo>
                    <a:pt x="838" y="303"/>
                  </a:lnTo>
                  <a:lnTo>
                    <a:pt x="832" y="309"/>
                  </a:lnTo>
                  <a:lnTo>
                    <a:pt x="828" y="315"/>
                  </a:lnTo>
                  <a:lnTo>
                    <a:pt x="828" y="315"/>
                  </a:lnTo>
                  <a:lnTo>
                    <a:pt x="826" y="320"/>
                  </a:lnTo>
                  <a:lnTo>
                    <a:pt x="826" y="322"/>
                  </a:lnTo>
                  <a:lnTo>
                    <a:pt x="826" y="326"/>
                  </a:lnTo>
                  <a:lnTo>
                    <a:pt x="824" y="328"/>
                  </a:lnTo>
                  <a:lnTo>
                    <a:pt x="824" y="328"/>
                  </a:lnTo>
                  <a:lnTo>
                    <a:pt x="824" y="332"/>
                  </a:lnTo>
                  <a:lnTo>
                    <a:pt x="826" y="332"/>
                  </a:lnTo>
                  <a:lnTo>
                    <a:pt x="830" y="332"/>
                  </a:lnTo>
                  <a:lnTo>
                    <a:pt x="836" y="328"/>
                  </a:lnTo>
                  <a:lnTo>
                    <a:pt x="836" y="328"/>
                  </a:lnTo>
                  <a:lnTo>
                    <a:pt x="853" y="318"/>
                  </a:lnTo>
                  <a:lnTo>
                    <a:pt x="870" y="309"/>
                  </a:lnTo>
                  <a:lnTo>
                    <a:pt x="870" y="309"/>
                  </a:lnTo>
                  <a:lnTo>
                    <a:pt x="879" y="309"/>
                  </a:lnTo>
                  <a:lnTo>
                    <a:pt x="879" y="309"/>
                  </a:lnTo>
                  <a:lnTo>
                    <a:pt x="881" y="305"/>
                  </a:lnTo>
                  <a:lnTo>
                    <a:pt x="883" y="301"/>
                  </a:lnTo>
                  <a:lnTo>
                    <a:pt x="883" y="301"/>
                  </a:lnTo>
                  <a:lnTo>
                    <a:pt x="902" y="292"/>
                  </a:lnTo>
                  <a:lnTo>
                    <a:pt x="910" y="288"/>
                  </a:lnTo>
                  <a:lnTo>
                    <a:pt x="917" y="284"/>
                  </a:lnTo>
                  <a:lnTo>
                    <a:pt x="917" y="284"/>
                  </a:lnTo>
                  <a:lnTo>
                    <a:pt x="921" y="275"/>
                  </a:lnTo>
                  <a:lnTo>
                    <a:pt x="925" y="271"/>
                  </a:lnTo>
                  <a:lnTo>
                    <a:pt x="927" y="271"/>
                  </a:lnTo>
                  <a:lnTo>
                    <a:pt x="927" y="271"/>
                  </a:lnTo>
                  <a:lnTo>
                    <a:pt x="932" y="271"/>
                  </a:lnTo>
                  <a:lnTo>
                    <a:pt x="934" y="273"/>
                  </a:lnTo>
                  <a:lnTo>
                    <a:pt x="936" y="273"/>
                  </a:lnTo>
                  <a:lnTo>
                    <a:pt x="940" y="275"/>
                  </a:lnTo>
                  <a:lnTo>
                    <a:pt x="940" y="275"/>
                  </a:lnTo>
                  <a:lnTo>
                    <a:pt x="948" y="275"/>
                  </a:lnTo>
                  <a:lnTo>
                    <a:pt x="953" y="275"/>
                  </a:lnTo>
                  <a:lnTo>
                    <a:pt x="951" y="271"/>
                  </a:lnTo>
                  <a:lnTo>
                    <a:pt x="951" y="271"/>
                  </a:lnTo>
                  <a:lnTo>
                    <a:pt x="951" y="269"/>
                  </a:lnTo>
                  <a:lnTo>
                    <a:pt x="951" y="267"/>
                  </a:lnTo>
                  <a:lnTo>
                    <a:pt x="957" y="265"/>
                  </a:lnTo>
                  <a:lnTo>
                    <a:pt x="957" y="265"/>
                  </a:lnTo>
                  <a:lnTo>
                    <a:pt x="963" y="262"/>
                  </a:lnTo>
                  <a:lnTo>
                    <a:pt x="965" y="258"/>
                  </a:lnTo>
                  <a:lnTo>
                    <a:pt x="968" y="256"/>
                  </a:lnTo>
                  <a:lnTo>
                    <a:pt x="970" y="256"/>
                  </a:lnTo>
                  <a:lnTo>
                    <a:pt x="970" y="256"/>
                  </a:lnTo>
                  <a:lnTo>
                    <a:pt x="974" y="252"/>
                  </a:lnTo>
                  <a:lnTo>
                    <a:pt x="976" y="248"/>
                  </a:lnTo>
                  <a:lnTo>
                    <a:pt x="978" y="243"/>
                  </a:lnTo>
                  <a:lnTo>
                    <a:pt x="980" y="241"/>
                  </a:lnTo>
                  <a:lnTo>
                    <a:pt x="980" y="241"/>
                  </a:lnTo>
                  <a:lnTo>
                    <a:pt x="984" y="243"/>
                  </a:lnTo>
                  <a:lnTo>
                    <a:pt x="989" y="245"/>
                  </a:lnTo>
                  <a:lnTo>
                    <a:pt x="991" y="248"/>
                  </a:lnTo>
                  <a:lnTo>
                    <a:pt x="995" y="248"/>
                  </a:lnTo>
                  <a:lnTo>
                    <a:pt x="995" y="248"/>
                  </a:lnTo>
                  <a:lnTo>
                    <a:pt x="1001" y="248"/>
                  </a:lnTo>
                  <a:lnTo>
                    <a:pt x="1001" y="248"/>
                  </a:lnTo>
                  <a:lnTo>
                    <a:pt x="1006" y="245"/>
                  </a:lnTo>
                  <a:lnTo>
                    <a:pt x="1006" y="245"/>
                  </a:lnTo>
                  <a:lnTo>
                    <a:pt x="1006" y="235"/>
                  </a:lnTo>
                  <a:lnTo>
                    <a:pt x="1004" y="226"/>
                  </a:lnTo>
                  <a:lnTo>
                    <a:pt x="1004" y="226"/>
                  </a:lnTo>
                  <a:lnTo>
                    <a:pt x="1004" y="222"/>
                  </a:lnTo>
                  <a:lnTo>
                    <a:pt x="1004" y="220"/>
                  </a:lnTo>
                  <a:lnTo>
                    <a:pt x="1004" y="212"/>
                  </a:lnTo>
                  <a:lnTo>
                    <a:pt x="1004" y="212"/>
                  </a:lnTo>
                  <a:lnTo>
                    <a:pt x="1001" y="205"/>
                  </a:lnTo>
                  <a:lnTo>
                    <a:pt x="1004" y="201"/>
                  </a:lnTo>
                  <a:lnTo>
                    <a:pt x="1006" y="201"/>
                  </a:lnTo>
                  <a:lnTo>
                    <a:pt x="1006" y="201"/>
                  </a:lnTo>
                  <a:lnTo>
                    <a:pt x="1008" y="199"/>
                  </a:lnTo>
                  <a:lnTo>
                    <a:pt x="1012" y="195"/>
                  </a:lnTo>
                  <a:lnTo>
                    <a:pt x="1016" y="192"/>
                  </a:lnTo>
                  <a:lnTo>
                    <a:pt x="1020" y="192"/>
                  </a:lnTo>
                  <a:lnTo>
                    <a:pt x="1020" y="192"/>
                  </a:lnTo>
                  <a:lnTo>
                    <a:pt x="1025" y="195"/>
                  </a:lnTo>
                  <a:lnTo>
                    <a:pt x="1031" y="197"/>
                  </a:lnTo>
                  <a:lnTo>
                    <a:pt x="1035" y="195"/>
                  </a:lnTo>
                  <a:lnTo>
                    <a:pt x="1035" y="192"/>
                  </a:lnTo>
                  <a:lnTo>
                    <a:pt x="1035" y="192"/>
                  </a:lnTo>
                  <a:lnTo>
                    <a:pt x="1037" y="190"/>
                  </a:lnTo>
                  <a:lnTo>
                    <a:pt x="1040" y="188"/>
                  </a:lnTo>
                  <a:lnTo>
                    <a:pt x="1042" y="186"/>
                  </a:lnTo>
                  <a:lnTo>
                    <a:pt x="1044" y="182"/>
                  </a:lnTo>
                  <a:lnTo>
                    <a:pt x="1044" y="182"/>
                  </a:lnTo>
                  <a:lnTo>
                    <a:pt x="1046" y="178"/>
                  </a:lnTo>
                  <a:lnTo>
                    <a:pt x="1050" y="173"/>
                  </a:lnTo>
                  <a:lnTo>
                    <a:pt x="1052" y="171"/>
                  </a:lnTo>
                  <a:lnTo>
                    <a:pt x="1054" y="167"/>
                  </a:lnTo>
                  <a:lnTo>
                    <a:pt x="1054" y="167"/>
                  </a:lnTo>
                  <a:lnTo>
                    <a:pt x="1059" y="156"/>
                  </a:lnTo>
                  <a:lnTo>
                    <a:pt x="1061" y="150"/>
                  </a:lnTo>
                  <a:lnTo>
                    <a:pt x="1065" y="146"/>
                  </a:lnTo>
                  <a:lnTo>
                    <a:pt x="1065" y="146"/>
                  </a:lnTo>
                  <a:lnTo>
                    <a:pt x="1067" y="144"/>
                  </a:lnTo>
                  <a:lnTo>
                    <a:pt x="1065" y="139"/>
                  </a:lnTo>
                  <a:lnTo>
                    <a:pt x="1065" y="135"/>
                  </a:lnTo>
                  <a:lnTo>
                    <a:pt x="1065" y="131"/>
                  </a:lnTo>
                  <a:lnTo>
                    <a:pt x="1065" y="131"/>
                  </a:lnTo>
                  <a:close/>
                  <a:moveTo>
                    <a:pt x="807" y="629"/>
                  </a:moveTo>
                  <a:lnTo>
                    <a:pt x="807" y="629"/>
                  </a:lnTo>
                  <a:lnTo>
                    <a:pt x="804" y="638"/>
                  </a:lnTo>
                  <a:lnTo>
                    <a:pt x="804" y="644"/>
                  </a:lnTo>
                  <a:lnTo>
                    <a:pt x="807" y="655"/>
                  </a:lnTo>
                  <a:lnTo>
                    <a:pt x="813" y="659"/>
                  </a:lnTo>
                  <a:lnTo>
                    <a:pt x="815" y="661"/>
                  </a:lnTo>
                  <a:lnTo>
                    <a:pt x="815" y="661"/>
                  </a:lnTo>
                  <a:lnTo>
                    <a:pt x="821" y="650"/>
                  </a:lnTo>
                  <a:lnTo>
                    <a:pt x="830" y="633"/>
                  </a:lnTo>
                  <a:lnTo>
                    <a:pt x="836" y="616"/>
                  </a:lnTo>
                  <a:lnTo>
                    <a:pt x="838" y="610"/>
                  </a:lnTo>
                  <a:lnTo>
                    <a:pt x="836" y="606"/>
                  </a:lnTo>
                  <a:lnTo>
                    <a:pt x="836" y="606"/>
                  </a:lnTo>
                  <a:lnTo>
                    <a:pt x="834" y="604"/>
                  </a:lnTo>
                  <a:lnTo>
                    <a:pt x="832" y="604"/>
                  </a:lnTo>
                  <a:lnTo>
                    <a:pt x="821" y="608"/>
                  </a:lnTo>
                  <a:lnTo>
                    <a:pt x="813" y="616"/>
                  </a:lnTo>
                  <a:lnTo>
                    <a:pt x="809" y="623"/>
                  </a:lnTo>
                  <a:lnTo>
                    <a:pt x="807" y="629"/>
                  </a:lnTo>
                  <a:lnTo>
                    <a:pt x="807" y="629"/>
                  </a:lnTo>
                  <a:close/>
                  <a:moveTo>
                    <a:pt x="618" y="701"/>
                  </a:moveTo>
                  <a:lnTo>
                    <a:pt x="618" y="701"/>
                  </a:lnTo>
                  <a:lnTo>
                    <a:pt x="612" y="703"/>
                  </a:lnTo>
                  <a:lnTo>
                    <a:pt x="603" y="708"/>
                  </a:lnTo>
                  <a:lnTo>
                    <a:pt x="601" y="712"/>
                  </a:lnTo>
                  <a:lnTo>
                    <a:pt x="599" y="716"/>
                  </a:lnTo>
                  <a:lnTo>
                    <a:pt x="599" y="720"/>
                  </a:lnTo>
                  <a:lnTo>
                    <a:pt x="599" y="727"/>
                  </a:lnTo>
                  <a:lnTo>
                    <a:pt x="599" y="727"/>
                  </a:lnTo>
                  <a:lnTo>
                    <a:pt x="603" y="731"/>
                  </a:lnTo>
                  <a:lnTo>
                    <a:pt x="608" y="733"/>
                  </a:lnTo>
                  <a:lnTo>
                    <a:pt x="612" y="733"/>
                  </a:lnTo>
                  <a:lnTo>
                    <a:pt x="618" y="733"/>
                  </a:lnTo>
                  <a:lnTo>
                    <a:pt x="627" y="729"/>
                  </a:lnTo>
                  <a:lnTo>
                    <a:pt x="629" y="727"/>
                  </a:lnTo>
                  <a:lnTo>
                    <a:pt x="631" y="724"/>
                  </a:lnTo>
                  <a:lnTo>
                    <a:pt x="631" y="724"/>
                  </a:lnTo>
                  <a:lnTo>
                    <a:pt x="633" y="718"/>
                  </a:lnTo>
                  <a:lnTo>
                    <a:pt x="635" y="714"/>
                  </a:lnTo>
                  <a:lnTo>
                    <a:pt x="639" y="708"/>
                  </a:lnTo>
                  <a:lnTo>
                    <a:pt x="639" y="703"/>
                  </a:lnTo>
                  <a:lnTo>
                    <a:pt x="639" y="703"/>
                  </a:lnTo>
                  <a:lnTo>
                    <a:pt x="637" y="701"/>
                  </a:lnTo>
                  <a:lnTo>
                    <a:pt x="631" y="701"/>
                  </a:lnTo>
                  <a:lnTo>
                    <a:pt x="618" y="701"/>
                  </a:lnTo>
                  <a:lnTo>
                    <a:pt x="618" y="7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BD5F9C12-0A2A-485F-A88C-F1E35F84A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8229" y="2915665"/>
              <a:ext cx="178215" cy="255983"/>
            </a:xfrm>
            <a:custGeom>
              <a:avLst/>
              <a:gdLst>
                <a:gd name="T0" fmla="*/ 110 w 165"/>
                <a:gd name="T1" fmla="*/ 99 h 237"/>
                <a:gd name="T2" fmla="*/ 112 w 165"/>
                <a:gd name="T3" fmla="*/ 121 h 237"/>
                <a:gd name="T4" fmla="*/ 122 w 165"/>
                <a:gd name="T5" fmla="*/ 121 h 237"/>
                <a:gd name="T6" fmla="*/ 122 w 165"/>
                <a:gd name="T7" fmla="*/ 133 h 237"/>
                <a:gd name="T8" fmla="*/ 133 w 165"/>
                <a:gd name="T9" fmla="*/ 155 h 237"/>
                <a:gd name="T10" fmla="*/ 137 w 165"/>
                <a:gd name="T11" fmla="*/ 142 h 237"/>
                <a:gd name="T12" fmla="*/ 148 w 165"/>
                <a:gd name="T13" fmla="*/ 127 h 237"/>
                <a:gd name="T14" fmla="*/ 129 w 165"/>
                <a:gd name="T15" fmla="*/ 106 h 237"/>
                <a:gd name="T16" fmla="*/ 118 w 165"/>
                <a:gd name="T17" fmla="*/ 93 h 237"/>
                <a:gd name="T18" fmla="*/ 106 w 165"/>
                <a:gd name="T19" fmla="*/ 80 h 237"/>
                <a:gd name="T20" fmla="*/ 80 w 165"/>
                <a:gd name="T21" fmla="*/ 80 h 237"/>
                <a:gd name="T22" fmla="*/ 74 w 165"/>
                <a:gd name="T23" fmla="*/ 63 h 237"/>
                <a:gd name="T24" fmla="*/ 86 w 165"/>
                <a:gd name="T25" fmla="*/ 38 h 237"/>
                <a:gd name="T26" fmla="*/ 86 w 165"/>
                <a:gd name="T27" fmla="*/ 8 h 237"/>
                <a:gd name="T28" fmla="*/ 82 w 165"/>
                <a:gd name="T29" fmla="*/ 2 h 237"/>
                <a:gd name="T30" fmla="*/ 57 w 165"/>
                <a:gd name="T31" fmla="*/ 0 h 237"/>
                <a:gd name="T32" fmla="*/ 53 w 165"/>
                <a:gd name="T33" fmla="*/ 42 h 237"/>
                <a:gd name="T34" fmla="*/ 44 w 165"/>
                <a:gd name="T35" fmla="*/ 40 h 237"/>
                <a:gd name="T36" fmla="*/ 50 w 165"/>
                <a:gd name="T37" fmla="*/ 63 h 237"/>
                <a:gd name="T38" fmla="*/ 55 w 165"/>
                <a:gd name="T39" fmla="*/ 78 h 237"/>
                <a:gd name="T40" fmla="*/ 72 w 165"/>
                <a:gd name="T41" fmla="*/ 85 h 237"/>
                <a:gd name="T42" fmla="*/ 89 w 165"/>
                <a:gd name="T43" fmla="*/ 89 h 237"/>
                <a:gd name="T44" fmla="*/ 65 w 165"/>
                <a:gd name="T45" fmla="*/ 112 h 237"/>
                <a:gd name="T46" fmla="*/ 74 w 165"/>
                <a:gd name="T47" fmla="*/ 108 h 237"/>
                <a:gd name="T48" fmla="*/ 55 w 165"/>
                <a:gd name="T49" fmla="*/ 93 h 237"/>
                <a:gd name="T50" fmla="*/ 93 w 165"/>
                <a:gd name="T51" fmla="*/ 140 h 237"/>
                <a:gd name="T52" fmla="*/ 97 w 165"/>
                <a:gd name="T53" fmla="*/ 148 h 237"/>
                <a:gd name="T54" fmla="*/ 93 w 165"/>
                <a:gd name="T55" fmla="*/ 169 h 237"/>
                <a:gd name="T56" fmla="*/ 112 w 165"/>
                <a:gd name="T57" fmla="*/ 161 h 237"/>
                <a:gd name="T58" fmla="*/ 112 w 165"/>
                <a:gd name="T59" fmla="*/ 144 h 237"/>
                <a:gd name="T60" fmla="*/ 108 w 165"/>
                <a:gd name="T61" fmla="*/ 136 h 237"/>
                <a:gd name="T62" fmla="*/ 80 w 165"/>
                <a:gd name="T63" fmla="*/ 123 h 237"/>
                <a:gd name="T64" fmla="*/ 84 w 165"/>
                <a:gd name="T65" fmla="*/ 144 h 237"/>
                <a:gd name="T66" fmla="*/ 2 w 165"/>
                <a:gd name="T67" fmla="*/ 180 h 237"/>
                <a:gd name="T68" fmla="*/ 4 w 165"/>
                <a:gd name="T69" fmla="*/ 182 h 237"/>
                <a:gd name="T70" fmla="*/ 38 w 165"/>
                <a:gd name="T71" fmla="*/ 150 h 237"/>
                <a:gd name="T72" fmla="*/ 36 w 165"/>
                <a:gd name="T73" fmla="*/ 133 h 237"/>
                <a:gd name="T74" fmla="*/ 23 w 165"/>
                <a:gd name="T75" fmla="*/ 155 h 237"/>
                <a:gd name="T76" fmla="*/ 125 w 165"/>
                <a:gd name="T77" fmla="*/ 165 h 237"/>
                <a:gd name="T78" fmla="*/ 127 w 165"/>
                <a:gd name="T79" fmla="*/ 157 h 237"/>
                <a:gd name="T80" fmla="*/ 116 w 165"/>
                <a:gd name="T81" fmla="*/ 165 h 237"/>
                <a:gd name="T82" fmla="*/ 163 w 165"/>
                <a:gd name="T83" fmla="*/ 188 h 237"/>
                <a:gd name="T84" fmla="*/ 156 w 165"/>
                <a:gd name="T85" fmla="*/ 161 h 237"/>
                <a:gd name="T86" fmla="*/ 146 w 165"/>
                <a:gd name="T87" fmla="*/ 165 h 237"/>
                <a:gd name="T88" fmla="*/ 137 w 165"/>
                <a:gd name="T89" fmla="*/ 174 h 237"/>
                <a:gd name="T90" fmla="*/ 127 w 165"/>
                <a:gd name="T91" fmla="*/ 180 h 237"/>
                <a:gd name="T92" fmla="*/ 120 w 165"/>
                <a:gd name="T93" fmla="*/ 184 h 237"/>
                <a:gd name="T94" fmla="*/ 101 w 165"/>
                <a:gd name="T95" fmla="*/ 184 h 237"/>
                <a:gd name="T96" fmla="*/ 82 w 165"/>
                <a:gd name="T97" fmla="*/ 201 h 237"/>
                <a:gd name="T98" fmla="*/ 86 w 165"/>
                <a:gd name="T99" fmla="*/ 210 h 237"/>
                <a:gd name="T100" fmla="*/ 101 w 165"/>
                <a:gd name="T101" fmla="*/ 201 h 237"/>
                <a:gd name="T102" fmla="*/ 114 w 165"/>
                <a:gd name="T103" fmla="*/ 199 h 237"/>
                <a:gd name="T104" fmla="*/ 127 w 165"/>
                <a:gd name="T105" fmla="*/ 229 h 237"/>
                <a:gd name="T106" fmla="*/ 146 w 165"/>
                <a:gd name="T107" fmla="*/ 237 h 237"/>
                <a:gd name="T108" fmla="*/ 144 w 165"/>
                <a:gd name="T109" fmla="*/ 214 h 237"/>
                <a:gd name="T110" fmla="*/ 158 w 165"/>
                <a:gd name="T111" fmla="*/ 21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237">
                  <a:moveTo>
                    <a:pt x="89" y="89"/>
                  </a:moveTo>
                  <a:lnTo>
                    <a:pt x="89" y="89"/>
                  </a:lnTo>
                  <a:lnTo>
                    <a:pt x="97" y="91"/>
                  </a:lnTo>
                  <a:lnTo>
                    <a:pt x="103" y="95"/>
                  </a:lnTo>
                  <a:lnTo>
                    <a:pt x="110" y="99"/>
                  </a:lnTo>
                  <a:lnTo>
                    <a:pt x="110" y="106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0" y="116"/>
                  </a:lnTo>
                  <a:lnTo>
                    <a:pt x="112" y="121"/>
                  </a:lnTo>
                  <a:lnTo>
                    <a:pt x="114" y="121"/>
                  </a:lnTo>
                  <a:lnTo>
                    <a:pt x="116" y="121"/>
                  </a:lnTo>
                  <a:lnTo>
                    <a:pt x="116" y="121"/>
                  </a:lnTo>
                  <a:lnTo>
                    <a:pt x="118" y="119"/>
                  </a:lnTo>
                  <a:lnTo>
                    <a:pt x="122" y="121"/>
                  </a:lnTo>
                  <a:lnTo>
                    <a:pt x="125" y="123"/>
                  </a:lnTo>
                  <a:lnTo>
                    <a:pt x="122" y="129"/>
                  </a:lnTo>
                  <a:lnTo>
                    <a:pt x="122" y="129"/>
                  </a:lnTo>
                  <a:lnTo>
                    <a:pt x="122" y="131"/>
                  </a:lnTo>
                  <a:lnTo>
                    <a:pt x="122" y="133"/>
                  </a:lnTo>
                  <a:lnTo>
                    <a:pt x="125" y="140"/>
                  </a:lnTo>
                  <a:lnTo>
                    <a:pt x="129" y="144"/>
                  </a:lnTo>
                  <a:lnTo>
                    <a:pt x="131" y="150"/>
                  </a:lnTo>
                  <a:lnTo>
                    <a:pt x="131" y="150"/>
                  </a:lnTo>
                  <a:lnTo>
                    <a:pt x="133" y="155"/>
                  </a:lnTo>
                  <a:lnTo>
                    <a:pt x="135" y="155"/>
                  </a:lnTo>
                  <a:lnTo>
                    <a:pt x="137" y="150"/>
                  </a:lnTo>
                  <a:lnTo>
                    <a:pt x="137" y="146"/>
                  </a:lnTo>
                  <a:lnTo>
                    <a:pt x="137" y="146"/>
                  </a:lnTo>
                  <a:lnTo>
                    <a:pt x="137" y="142"/>
                  </a:lnTo>
                  <a:lnTo>
                    <a:pt x="139" y="140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8" y="131"/>
                  </a:lnTo>
                  <a:lnTo>
                    <a:pt x="148" y="127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29" y="106"/>
                  </a:lnTo>
                  <a:lnTo>
                    <a:pt x="122" y="104"/>
                  </a:lnTo>
                  <a:lnTo>
                    <a:pt x="120" y="102"/>
                  </a:lnTo>
                  <a:lnTo>
                    <a:pt x="120" y="99"/>
                  </a:lnTo>
                  <a:lnTo>
                    <a:pt x="120" y="99"/>
                  </a:lnTo>
                  <a:lnTo>
                    <a:pt x="118" y="93"/>
                  </a:lnTo>
                  <a:lnTo>
                    <a:pt x="114" y="91"/>
                  </a:lnTo>
                  <a:lnTo>
                    <a:pt x="110" y="87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6" y="80"/>
                  </a:lnTo>
                  <a:lnTo>
                    <a:pt x="99" y="78"/>
                  </a:lnTo>
                  <a:lnTo>
                    <a:pt x="91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8" y="76"/>
                  </a:lnTo>
                  <a:lnTo>
                    <a:pt x="78" y="70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4" y="61"/>
                  </a:lnTo>
                  <a:lnTo>
                    <a:pt x="74" y="57"/>
                  </a:lnTo>
                  <a:lnTo>
                    <a:pt x="76" y="51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9" y="34"/>
                  </a:lnTo>
                  <a:lnTo>
                    <a:pt x="91" y="30"/>
                  </a:lnTo>
                  <a:lnTo>
                    <a:pt x="89" y="23"/>
                  </a:lnTo>
                  <a:lnTo>
                    <a:pt x="86" y="15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4"/>
                  </a:lnTo>
                  <a:lnTo>
                    <a:pt x="55" y="8"/>
                  </a:lnTo>
                  <a:lnTo>
                    <a:pt x="55" y="21"/>
                  </a:lnTo>
                  <a:lnTo>
                    <a:pt x="55" y="36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0" y="42"/>
                  </a:lnTo>
                  <a:lnTo>
                    <a:pt x="48" y="40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53"/>
                  </a:lnTo>
                  <a:lnTo>
                    <a:pt x="46" y="61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3" y="66"/>
                  </a:lnTo>
                  <a:lnTo>
                    <a:pt x="55" y="68"/>
                  </a:lnTo>
                  <a:lnTo>
                    <a:pt x="55" y="72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83"/>
                  </a:lnTo>
                  <a:lnTo>
                    <a:pt x="59" y="85"/>
                  </a:lnTo>
                  <a:lnTo>
                    <a:pt x="65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8" y="83"/>
                  </a:lnTo>
                  <a:lnTo>
                    <a:pt x="80" y="85"/>
                  </a:lnTo>
                  <a:lnTo>
                    <a:pt x="82" y="89"/>
                  </a:ln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55" y="93"/>
                  </a:moveTo>
                  <a:lnTo>
                    <a:pt x="55" y="93"/>
                  </a:lnTo>
                  <a:lnTo>
                    <a:pt x="57" y="99"/>
                  </a:lnTo>
                  <a:lnTo>
                    <a:pt x="59" y="108"/>
                  </a:lnTo>
                  <a:lnTo>
                    <a:pt x="65" y="112"/>
                  </a:lnTo>
                  <a:lnTo>
                    <a:pt x="67" y="112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4" y="110"/>
                  </a:lnTo>
                  <a:lnTo>
                    <a:pt x="74" y="108"/>
                  </a:lnTo>
                  <a:lnTo>
                    <a:pt x="67" y="99"/>
                  </a:lnTo>
                  <a:lnTo>
                    <a:pt x="59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3"/>
                  </a:lnTo>
                  <a:close/>
                  <a:moveTo>
                    <a:pt x="84" y="144"/>
                  </a:moveTo>
                  <a:lnTo>
                    <a:pt x="84" y="144"/>
                  </a:lnTo>
                  <a:lnTo>
                    <a:pt x="91" y="144"/>
                  </a:lnTo>
                  <a:lnTo>
                    <a:pt x="93" y="142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95" y="138"/>
                  </a:lnTo>
                  <a:lnTo>
                    <a:pt x="95" y="140"/>
                  </a:lnTo>
                  <a:lnTo>
                    <a:pt x="97" y="144"/>
                  </a:lnTo>
                  <a:lnTo>
                    <a:pt x="97" y="148"/>
                  </a:lnTo>
                  <a:lnTo>
                    <a:pt x="95" y="155"/>
                  </a:lnTo>
                  <a:lnTo>
                    <a:pt x="95" y="155"/>
                  </a:lnTo>
                  <a:lnTo>
                    <a:pt x="93" y="159"/>
                  </a:lnTo>
                  <a:lnTo>
                    <a:pt x="93" y="165"/>
                  </a:lnTo>
                  <a:lnTo>
                    <a:pt x="93" y="169"/>
                  </a:lnTo>
                  <a:lnTo>
                    <a:pt x="97" y="174"/>
                  </a:lnTo>
                  <a:lnTo>
                    <a:pt x="97" y="174"/>
                  </a:lnTo>
                  <a:lnTo>
                    <a:pt x="101" y="174"/>
                  </a:lnTo>
                  <a:lnTo>
                    <a:pt x="103" y="169"/>
                  </a:lnTo>
                  <a:lnTo>
                    <a:pt x="112" y="161"/>
                  </a:lnTo>
                  <a:lnTo>
                    <a:pt x="116" y="152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4" y="144"/>
                  </a:lnTo>
                  <a:lnTo>
                    <a:pt x="112" y="144"/>
                  </a:lnTo>
                  <a:lnTo>
                    <a:pt x="110" y="144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10" y="140"/>
                  </a:lnTo>
                  <a:lnTo>
                    <a:pt x="108" y="136"/>
                  </a:lnTo>
                  <a:lnTo>
                    <a:pt x="101" y="129"/>
                  </a:lnTo>
                  <a:lnTo>
                    <a:pt x="91" y="123"/>
                  </a:lnTo>
                  <a:lnTo>
                    <a:pt x="82" y="121"/>
                  </a:lnTo>
                  <a:lnTo>
                    <a:pt x="82" y="121"/>
                  </a:lnTo>
                  <a:lnTo>
                    <a:pt x="80" y="123"/>
                  </a:lnTo>
                  <a:lnTo>
                    <a:pt x="80" y="125"/>
                  </a:lnTo>
                  <a:lnTo>
                    <a:pt x="78" y="133"/>
                  </a:lnTo>
                  <a:lnTo>
                    <a:pt x="80" y="142"/>
                  </a:lnTo>
                  <a:lnTo>
                    <a:pt x="82" y="144"/>
                  </a:lnTo>
                  <a:lnTo>
                    <a:pt x="84" y="144"/>
                  </a:lnTo>
                  <a:lnTo>
                    <a:pt x="84" y="144"/>
                  </a:lnTo>
                  <a:close/>
                  <a:moveTo>
                    <a:pt x="23" y="155"/>
                  </a:moveTo>
                  <a:lnTo>
                    <a:pt x="23" y="155"/>
                  </a:lnTo>
                  <a:lnTo>
                    <a:pt x="8" y="172"/>
                  </a:lnTo>
                  <a:lnTo>
                    <a:pt x="2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4"/>
                  </a:lnTo>
                  <a:lnTo>
                    <a:pt x="4" y="182"/>
                  </a:lnTo>
                  <a:lnTo>
                    <a:pt x="12" y="174"/>
                  </a:lnTo>
                  <a:lnTo>
                    <a:pt x="23" y="163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8" y="150"/>
                  </a:lnTo>
                  <a:lnTo>
                    <a:pt x="38" y="144"/>
                  </a:lnTo>
                  <a:lnTo>
                    <a:pt x="38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3"/>
                  </a:lnTo>
                  <a:lnTo>
                    <a:pt x="34" y="133"/>
                  </a:lnTo>
                  <a:lnTo>
                    <a:pt x="31" y="140"/>
                  </a:lnTo>
                  <a:lnTo>
                    <a:pt x="27" y="146"/>
                  </a:lnTo>
                  <a:lnTo>
                    <a:pt x="23" y="155"/>
                  </a:lnTo>
                  <a:lnTo>
                    <a:pt x="23" y="155"/>
                  </a:lnTo>
                  <a:close/>
                  <a:moveTo>
                    <a:pt x="116" y="165"/>
                  </a:moveTo>
                  <a:lnTo>
                    <a:pt x="116" y="165"/>
                  </a:lnTo>
                  <a:lnTo>
                    <a:pt x="118" y="167"/>
                  </a:lnTo>
                  <a:lnTo>
                    <a:pt x="120" y="167"/>
                  </a:lnTo>
                  <a:lnTo>
                    <a:pt x="125" y="165"/>
                  </a:lnTo>
                  <a:lnTo>
                    <a:pt x="129" y="161"/>
                  </a:lnTo>
                  <a:lnTo>
                    <a:pt x="129" y="159"/>
                  </a:lnTo>
                  <a:lnTo>
                    <a:pt x="129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5" y="155"/>
                  </a:lnTo>
                  <a:lnTo>
                    <a:pt x="120" y="159"/>
                  </a:lnTo>
                  <a:lnTo>
                    <a:pt x="116" y="161"/>
                  </a:lnTo>
                  <a:lnTo>
                    <a:pt x="116" y="165"/>
                  </a:lnTo>
                  <a:lnTo>
                    <a:pt x="116" y="165"/>
                  </a:lnTo>
                  <a:close/>
                  <a:moveTo>
                    <a:pt x="163" y="208"/>
                  </a:moveTo>
                  <a:lnTo>
                    <a:pt x="163" y="208"/>
                  </a:lnTo>
                  <a:lnTo>
                    <a:pt x="165" y="203"/>
                  </a:lnTo>
                  <a:lnTo>
                    <a:pt x="165" y="199"/>
                  </a:lnTo>
                  <a:lnTo>
                    <a:pt x="163" y="188"/>
                  </a:lnTo>
                  <a:lnTo>
                    <a:pt x="161" y="178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8" y="163"/>
                  </a:lnTo>
                  <a:lnTo>
                    <a:pt x="156" y="161"/>
                  </a:lnTo>
                  <a:lnTo>
                    <a:pt x="150" y="159"/>
                  </a:lnTo>
                  <a:lnTo>
                    <a:pt x="146" y="161"/>
                  </a:lnTo>
                  <a:lnTo>
                    <a:pt x="146" y="163"/>
                  </a:lnTo>
                  <a:lnTo>
                    <a:pt x="146" y="165"/>
                  </a:lnTo>
                  <a:lnTo>
                    <a:pt x="146" y="165"/>
                  </a:lnTo>
                  <a:lnTo>
                    <a:pt x="148" y="167"/>
                  </a:lnTo>
                  <a:lnTo>
                    <a:pt x="148" y="169"/>
                  </a:lnTo>
                  <a:lnTo>
                    <a:pt x="144" y="172"/>
                  </a:lnTo>
                  <a:lnTo>
                    <a:pt x="139" y="172"/>
                  </a:lnTo>
                  <a:lnTo>
                    <a:pt x="137" y="174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135" y="180"/>
                  </a:lnTo>
                  <a:lnTo>
                    <a:pt x="131" y="180"/>
                  </a:lnTo>
                  <a:lnTo>
                    <a:pt x="127" y="180"/>
                  </a:lnTo>
                  <a:lnTo>
                    <a:pt x="127" y="184"/>
                  </a:lnTo>
                  <a:lnTo>
                    <a:pt x="127" y="184"/>
                  </a:lnTo>
                  <a:lnTo>
                    <a:pt x="125" y="184"/>
                  </a:lnTo>
                  <a:lnTo>
                    <a:pt x="125" y="186"/>
                  </a:lnTo>
                  <a:lnTo>
                    <a:pt x="120" y="184"/>
                  </a:lnTo>
                  <a:lnTo>
                    <a:pt x="110" y="180"/>
                  </a:lnTo>
                  <a:lnTo>
                    <a:pt x="110" y="180"/>
                  </a:lnTo>
                  <a:lnTo>
                    <a:pt x="108" y="180"/>
                  </a:lnTo>
                  <a:lnTo>
                    <a:pt x="106" y="180"/>
                  </a:lnTo>
                  <a:lnTo>
                    <a:pt x="101" y="184"/>
                  </a:lnTo>
                  <a:lnTo>
                    <a:pt x="95" y="188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4" y="195"/>
                  </a:lnTo>
                  <a:lnTo>
                    <a:pt x="82" y="201"/>
                  </a:lnTo>
                  <a:lnTo>
                    <a:pt x="80" y="208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6" y="210"/>
                  </a:lnTo>
                  <a:lnTo>
                    <a:pt x="91" y="205"/>
                  </a:lnTo>
                  <a:lnTo>
                    <a:pt x="95" y="203"/>
                  </a:lnTo>
                  <a:lnTo>
                    <a:pt x="99" y="201"/>
                  </a:lnTo>
                  <a:lnTo>
                    <a:pt x="99" y="201"/>
                  </a:lnTo>
                  <a:lnTo>
                    <a:pt x="101" y="201"/>
                  </a:lnTo>
                  <a:lnTo>
                    <a:pt x="103" y="199"/>
                  </a:lnTo>
                  <a:lnTo>
                    <a:pt x="108" y="197"/>
                  </a:lnTo>
                  <a:lnTo>
                    <a:pt x="112" y="197"/>
                  </a:lnTo>
                  <a:lnTo>
                    <a:pt x="112" y="197"/>
                  </a:lnTo>
                  <a:lnTo>
                    <a:pt x="114" y="199"/>
                  </a:lnTo>
                  <a:lnTo>
                    <a:pt x="116" y="203"/>
                  </a:lnTo>
                  <a:lnTo>
                    <a:pt x="118" y="212"/>
                  </a:lnTo>
                  <a:lnTo>
                    <a:pt x="120" y="222"/>
                  </a:lnTo>
                  <a:lnTo>
                    <a:pt x="122" y="227"/>
                  </a:lnTo>
                  <a:lnTo>
                    <a:pt x="127" y="229"/>
                  </a:lnTo>
                  <a:lnTo>
                    <a:pt x="127" y="229"/>
                  </a:lnTo>
                  <a:lnTo>
                    <a:pt x="133" y="231"/>
                  </a:lnTo>
                  <a:lnTo>
                    <a:pt x="137" y="233"/>
                  </a:lnTo>
                  <a:lnTo>
                    <a:pt x="142" y="235"/>
                  </a:lnTo>
                  <a:lnTo>
                    <a:pt x="146" y="237"/>
                  </a:lnTo>
                  <a:lnTo>
                    <a:pt x="146" y="237"/>
                  </a:lnTo>
                  <a:lnTo>
                    <a:pt x="146" y="237"/>
                  </a:lnTo>
                  <a:lnTo>
                    <a:pt x="148" y="235"/>
                  </a:lnTo>
                  <a:lnTo>
                    <a:pt x="146" y="229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46" y="212"/>
                  </a:lnTo>
                  <a:lnTo>
                    <a:pt x="146" y="212"/>
                  </a:lnTo>
                  <a:lnTo>
                    <a:pt x="152" y="212"/>
                  </a:lnTo>
                  <a:lnTo>
                    <a:pt x="158" y="210"/>
                  </a:lnTo>
                  <a:lnTo>
                    <a:pt x="163" y="208"/>
                  </a:lnTo>
                  <a:lnTo>
                    <a:pt x="163" y="20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BE975ABB-D4C4-43AD-A7EA-4B588D38B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5109" y="3332583"/>
              <a:ext cx="237621" cy="155534"/>
            </a:xfrm>
            <a:custGeom>
              <a:avLst/>
              <a:gdLst>
                <a:gd name="T0" fmla="*/ 155 w 220"/>
                <a:gd name="T1" fmla="*/ 127 h 144"/>
                <a:gd name="T2" fmla="*/ 151 w 220"/>
                <a:gd name="T3" fmla="*/ 120 h 144"/>
                <a:gd name="T4" fmla="*/ 138 w 220"/>
                <a:gd name="T5" fmla="*/ 114 h 144"/>
                <a:gd name="T6" fmla="*/ 127 w 220"/>
                <a:gd name="T7" fmla="*/ 106 h 144"/>
                <a:gd name="T8" fmla="*/ 119 w 220"/>
                <a:gd name="T9" fmla="*/ 89 h 144"/>
                <a:gd name="T10" fmla="*/ 110 w 220"/>
                <a:gd name="T11" fmla="*/ 78 h 144"/>
                <a:gd name="T12" fmla="*/ 115 w 220"/>
                <a:gd name="T13" fmla="*/ 74 h 144"/>
                <a:gd name="T14" fmla="*/ 123 w 220"/>
                <a:gd name="T15" fmla="*/ 70 h 144"/>
                <a:gd name="T16" fmla="*/ 119 w 220"/>
                <a:gd name="T17" fmla="*/ 61 h 144"/>
                <a:gd name="T18" fmla="*/ 89 w 220"/>
                <a:gd name="T19" fmla="*/ 48 h 144"/>
                <a:gd name="T20" fmla="*/ 83 w 220"/>
                <a:gd name="T21" fmla="*/ 42 h 144"/>
                <a:gd name="T22" fmla="*/ 55 w 220"/>
                <a:gd name="T23" fmla="*/ 21 h 144"/>
                <a:gd name="T24" fmla="*/ 13 w 220"/>
                <a:gd name="T25" fmla="*/ 4 h 144"/>
                <a:gd name="T26" fmla="*/ 0 w 220"/>
                <a:gd name="T27" fmla="*/ 112 h 144"/>
                <a:gd name="T28" fmla="*/ 19 w 220"/>
                <a:gd name="T29" fmla="*/ 118 h 144"/>
                <a:gd name="T30" fmla="*/ 36 w 220"/>
                <a:gd name="T31" fmla="*/ 114 h 144"/>
                <a:gd name="T32" fmla="*/ 40 w 220"/>
                <a:gd name="T33" fmla="*/ 106 h 144"/>
                <a:gd name="T34" fmla="*/ 47 w 220"/>
                <a:gd name="T35" fmla="*/ 101 h 144"/>
                <a:gd name="T36" fmla="*/ 53 w 220"/>
                <a:gd name="T37" fmla="*/ 91 h 144"/>
                <a:gd name="T38" fmla="*/ 79 w 220"/>
                <a:gd name="T39" fmla="*/ 95 h 144"/>
                <a:gd name="T40" fmla="*/ 98 w 220"/>
                <a:gd name="T41" fmla="*/ 112 h 144"/>
                <a:gd name="T42" fmla="*/ 123 w 220"/>
                <a:gd name="T43" fmla="*/ 135 h 144"/>
                <a:gd name="T44" fmla="*/ 138 w 220"/>
                <a:gd name="T45" fmla="*/ 135 h 144"/>
                <a:gd name="T46" fmla="*/ 165 w 220"/>
                <a:gd name="T47" fmla="*/ 144 h 144"/>
                <a:gd name="T48" fmla="*/ 170 w 220"/>
                <a:gd name="T49" fmla="*/ 137 h 144"/>
                <a:gd name="T50" fmla="*/ 163 w 220"/>
                <a:gd name="T51" fmla="*/ 131 h 144"/>
                <a:gd name="T52" fmla="*/ 191 w 220"/>
                <a:gd name="T53" fmla="*/ 42 h 144"/>
                <a:gd name="T54" fmla="*/ 172 w 220"/>
                <a:gd name="T55" fmla="*/ 50 h 144"/>
                <a:gd name="T56" fmla="*/ 148 w 220"/>
                <a:gd name="T57" fmla="*/ 50 h 144"/>
                <a:gd name="T58" fmla="*/ 134 w 220"/>
                <a:gd name="T59" fmla="*/ 53 h 144"/>
                <a:gd name="T60" fmla="*/ 142 w 220"/>
                <a:gd name="T61" fmla="*/ 61 h 144"/>
                <a:gd name="T62" fmla="*/ 161 w 220"/>
                <a:gd name="T63" fmla="*/ 65 h 144"/>
                <a:gd name="T64" fmla="*/ 195 w 220"/>
                <a:gd name="T65" fmla="*/ 53 h 144"/>
                <a:gd name="T66" fmla="*/ 201 w 220"/>
                <a:gd name="T67" fmla="*/ 44 h 144"/>
                <a:gd name="T68" fmla="*/ 203 w 220"/>
                <a:gd name="T69" fmla="*/ 31 h 144"/>
                <a:gd name="T70" fmla="*/ 197 w 220"/>
                <a:gd name="T71" fmla="*/ 31 h 144"/>
                <a:gd name="T72" fmla="*/ 193 w 220"/>
                <a:gd name="T73" fmla="*/ 38 h 144"/>
                <a:gd name="T74" fmla="*/ 201 w 220"/>
                <a:gd name="T75" fmla="*/ 12 h 144"/>
                <a:gd name="T76" fmla="*/ 206 w 220"/>
                <a:gd name="T77" fmla="*/ 19 h 144"/>
                <a:gd name="T78" fmla="*/ 212 w 220"/>
                <a:gd name="T79" fmla="*/ 31 h 144"/>
                <a:gd name="T80" fmla="*/ 216 w 220"/>
                <a:gd name="T81" fmla="*/ 36 h 144"/>
                <a:gd name="T82" fmla="*/ 220 w 220"/>
                <a:gd name="T83" fmla="*/ 27 h 144"/>
                <a:gd name="T84" fmla="*/ 210 w 220"/>
                <a:gd name="T85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" h="144">
                  <a:moveTo>
                    <a:pt x="163" y="131"/>
                  </a:moveTo>
                  <a:lnTo>
                    <a:pt x="163" y="131"/>
                  </a:lnTo>
                  <a:lnTo>
                    <a:pt x="155" y="127"/>
                  </a:lnTo>
                  <a:lnTo>
                    <a:pt x="151" y="123"/>
                  </a:lnTo>
                  <a:lnTo>
                    <a:pt x="151" y="120"/>
                  </a:lnTo>
                  <a:lnTo>
                    <a:pt x="151" y="120"/>
                  </a:lnTo>
                  <a:lnTo>
                    <a:pt x="148" y="118"/>
                  </a:lnTo>
                  <a:lnTo>
                    <a:pt x="144" y="116"/>
                  </a:lnTo>
                  <a:lnTo>
                    <a:pt x="138" y="114"/>
                  </a:lnTo>
                  <a:lnTo>
                    <a:pt x="131" y="112"/>
                  </a:lnTo>
                  <a:lnTo>
                    <a:pt x="131" y="112"/>
                  </a:lnTo>
                  <a:lnTo>
                    <a:pt x="127" y="106"/>
                  </a:lnTo>
                  <a:lnTo>
                    <a:pt x="125" y="99"/>
                  </a:lnTo>
                  <a:lnTo>
                    <a:pt x="123" y="93"/>
                  </a:lnTo>
                  <a:lnTo>
                    <a:pt x="119" y="89"/>
                  </a:lnTo>
                  <a:lnTo>
                    <a:pt x="119" y="89"/>
                  </a:lnTo>
                  <a:lnTo>
                    <a:pt x="115" y="84"/>
                  </a:lnTo>
                  <a:lnTo>
                    <a:pt x="110" y="78"/>
                  </a:lnTo>
                  <a:lnTo>
                    <a:pt x="110" y="74"/>
                  </a:lnTo>
                  <a:lnTo>
                    <a:pt x="112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21" y="72"/>
                  </a:lnTo>
                  <a:lnTo>
                    <a:pt x="123" y="70"/>
                  </a:lnTo>
                  <a:lnTo>
                    <a:pt x="123" y="65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0" y="57"/>
                  </a:lnTo>
                  <a:lnTo>
                    <a:pt x="100" y="53"/>
                  </a:lnTo>
                  <a:lnTo>
                    <a:pt x="89" y="48"/>
                  </a:lnTo>
                  <a:lnTo>
                    <a:pt x="85" y="44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1" y="38"/>
                  </a:lnTo>
                  <a:lnTo>
                    <a:pt x="74" y="31"/>
                  </a:lnTo>
                  <a:lnTo>
                    <a:pt x="55" y="21"/>
                  </a:lnTo>
                  <a:lnTo>
                    <a:pt x="34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0" y="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9" y="116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28" y="118"/>
                  </a:lnTo>
                  <a:lnTo>
                    <a:pt x="32" y="116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8" y="108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5" y="106"/>
                  </a:lnTo>
                  <a:lnTo>
                    <a:pt x="47" y="101"/>
                  </a:lnTo>
                  <a:lnTo>
                    <a:pt x="51" y="93"/>
                  </a:lnTo>
                  <a:lnTo>
                    <a:pt x="51" y="93"/>
                  </a:lnTo>
                  <a:lnTo>
                    <a:pt x="53" y="91"/>
                  </a:lnTo>
                  <a:lnTo>
                    <a:pt x="57" y="91"/>
                  </a:lnTo>
                  <a:lnTo>
                    <a:pt x="68" y="91"/>
                  </a:lnTo>
                  <a:lnTo>
                    <a:pt x="79" y="95"/>
                  </a:lnTo>
                  <a:lnTo>
                    <a:pt x="89" y="101"/>
                  </a:lnTo>
                  <a:lnTo>
                    <a:pt x="89" y="101"/>
                  </a:lnTo>
                  <a:lnTo>
                    <a:pt x="98" y="112"/>
                  </a:lnTo>
                  <a:lnTo>
                    <a:pt x="108" y="123"/>
                  </a:lnTo>
                  <a:lnTo>
                    <a:pt x="119" y="133"/>
                  </a:lnTo>
                  <a:lnTo>
                    <a:pt x="123" y="135"/>
                  </a:lnTo>
                  <a:lnTo>
                    <a:pt x="127" y="135"/>
                  </a:lnTo>
                  <a:lnTo>
                    <a:pt x="127" y="135"/>
                  </a:lnTo>
                  <a:lnTo>
                    <a:pt x="138" y="135"/>
                  </a:lnTo>
                  <a:lnTo>
                    <a:pt x="146" y="140"/>
                  </a:lnTo>
                  <a:lnTo>
                    <a:pt x="157" y="142"/>
                  </a:lnTo>
                  <a:lnTo>
                    <a:pt x="165" y="144"/>
                  </a:lnTo>
                  <a:lnTo>
                    <a:pt x="165" y="144"/>
                  </a:lnTo>
                  <a:lnTo>
                    <a:pt x="170" y="142"/>
                  </a:lnTo>
                  <a:lnTo>
                    <a:pt x="170" y="137"/>
                  </a:lnTo>
                  <a:lnTo>
                    <a:pt x="165" y="135"/>
                  </a:lnTo>
                  <a:lnTo>
                    <a:pt x="163" y="131"/>
                  </a:lnTo>
                  <a:lnTo>
                    <a:pt x="163" y="131"/>
                  </a:lnTo>
                  <a:close/>
                  <a:moveTo>
                    <a:pt x="193" y="38"/>
                  </a:moveTo>
                  <a:lnTo>
                    <a:pt x="193" y="38"/>
                  </a:lnTo>
                  <a:lnTo>
                    <a:pt x="191" y="42"/>
                  </a:lnTo>
                  <a:lnTo>
                    <a:pt x="187" y="44"/>
                  </a:lnTo>
                  <a:lnTo>
                    <a:pt x="172" y="50"/>
                  </a:lnTo>
                  <a:lnTo>
                    <a:pt x="172" y="50"/>
                  </a:lnTo>
                  <a:lnTo>
                    <a:pt x="165" y="53"/>
                  </a:lnTo>
                  <a:lnTo>
                    <a:pt x="159" y="53"/>
                  </a:lnTo>
                  <a:lnTo>
                    <a:pt x="148" y="50"/>
                  </a:lnTo>
                  <a:lnTo>
                    <a:pt x="138" y="50"/>
                  </a:lnTo>
                  <a:lnTo>
                    <a:pt x="134" y="50"/>
                  </a:lnTo>
                  <a:lnTo>
                    <a:pt x="134" y="53"/>
                  </a:lnTo>
                  <a:lnTo>
                    <a:pt x="134" y="53"/>
                  </a:lnTo>
                  <a:lnTo>
                    <a:pt x="136" y="57"/>
                  </a:lnTo>
                  <a:lnTo>
                    <a:pt x="142" y="61"/>
                  </a:lnTo>
                  <a:lnTo>
                    <a:pt x="151" y="63"/>
                  </a:lnTo>
                  <a:lnTo>
                    <a:pt x="161" y="65"/>
                  </a:lnTo>
                  <a:lnTo>
                    <a:pt x="161" y="65"/>
                  </a:lnTo>
                  <a:lnTo>
                    <a:pt x="174" y="63"/>
                  </a:lnTo>
                  <a:lnTo>
                    <a:pt x="187" y="57"/>
                  </a:lnTo>
                  <a:lnTo>
                    <a:pt x="195" y="53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201" y="44"/>
                  </a:lnTo>
                  <a:lnTo>
                    <a:pt x="203" y="40"/>
                  </a:lnTo>
                  <a:lnTo>
                    <a:pt x="206" y="36"/>
                  </a:lnTo>
                  <a:lnTo>
                    <a:pt x="203" y="31"/>
                  </a:lnTo>
                  <a:lnTo>
                    <a:pt x="203" y="31"/>
                  </a:lnTo>
                  <a:lnTo>
                    <a:pt x="201" y="29"/>
                  </a:lnTo>
                  <a:lnTo>
                    <a:pt x="197" y="31"/>
                  </a:lnTo>
                  <a:lnTo>
                    <a:pt x="195" y="34"/>
                  </a:lnTo>
                  <a:lnTo>
                    <a:pt x="193" y="38"/>
                  </a:lnTo>
                  <a:lnTo>
                    <a:pt x="193" y="38"/>
                  </a:lnTo>
                  <a:close/>
                  <a:moveTo>
                    <a:pt x="210" y="19"/>
                  </a:moveTo>
                  <a:lnTo>
                    <a:pt x="210" y="19"/>
                  </a:lnTo>
                  <a:lnTo>
                    <a:pt x="201" y="12"/>
                  </a:lnTo>
                  <a:lnTo>
                    <a:pt x="199" y="12"/>
                  </a:lnTo>
                  <a:lnTo>
                    <a:pt x="201" y="14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10" y="27"/>
                  </a:lnTo>
                  <a:lnTo>
                    <a:pt x="212" y="31"/>
                  </a:lnTo>
                  <a:lnTo>
                    <a:pt x="214" y="36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20" y="36"/>
                  </a:lnTo>
                  <a:lnTo>
                    <a:pt x="220" y="34"/>
                  </a:lnTo>
                  <a:lnTo>
                    <a:pt x="220" y="27"/>
                  </a:lnTo>
                  <a:lnTo>
                    <a:pt x="216" y="23"/>
                  </a:lnTo>
                  <a:lnTo>
                    <a:pt x="210" y="19"/>
                  </a:lnTo>
                  <a:lnTo>
                    <a:pt x="210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5692927E-0B6C-4C97-BE46-3BBA28BE3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928" y="3089561"/>
              <a:ext cx="38883" cy="73447"/>
            </a:xfrm>
            <a:custGeom>
              <a:avLst/>
              <a:gdLst>
                <a:gd name="T0" fmla="*/ 9 w 36"/>
                <a:gd name="T1" fmla="*/ 0 h 68"/>
                <a:gd name="T2" fmla="*/ 9 w 36"/>
                <a:gd name="T3" fmla="*/ 0 h 68"/>
                <a:gd name="T4" fmla="*/ 5 w 36"/>
                <a:gd name="T5" fmla="*/ 2 h 68"/>
                <a:gd name="T6" fmla="*/ 5 w 36"/>
                <a:gd name="T7" fmla="*/ 6 h 68"/>
                <a:gd name="T8" fmla="*/ 3 w 36"/>
                <a:gd name="T9" fmla="*/ 17 h 68"/>
                <a:gd name="T10" fmla="*/ 3 w 36"/>
                <a:gd name="T11" fmla="*/ 17 h 68"/>
                <a:gd name="T12" fmla="*/ 0 w 36"/>
                <a:gd name="T13" fmla="*/ 27 h 68"/>
                <a:gd name="T14" fmla="*/ 0 w 36"/>
                <a:gd name="T15" fmla="*/ 40 h 68"/>
                <a:gd name="T16" fmla="*/ 0 w 36"/>
                <a:gd name="T17" fmla="*/ 40 h 68"/>
                <a:gd name="T18" fmla="*/ 3 w 36"/>
                <a:gd name="T19" fmla="*/ 55 h 68"/>
                <a:gd name="T20" fmla="*/ 5 w 36"/>
                <a:gd name="T21" fmla="*/ 61 h 68"/>
                <a:gd name="T22" fmla="*/ 9 w 36"/>
                <a:gd name="T23" fmla="*/ 68 h 68"/>
                <a:gd name="T24" fmla="*/ 9 w 36"/>
                <a:gd name="T25" fmla="*/ 68 h 68"/>
                <a:gd name="T26" fmla="*/ 13 w 36"/>
                <a:gd name="T27" fmla="*/ 68 h 68"/>
                <a:gd name="T28" fmla="*/ 17 w 36"/>
                <a:gd name="T29" fmla="*/ 68 h 68"/>
                <a:gd name="T30" fmla="*/ 28 w 36"/>
                <a:gd name="T31" fmla="*/ 61 h 68"/>
                <a:gd name="T32" fmla="*/ 34 w 36"/>
                <a:gd name="T33" fmla="*/ 53 h 68"/>
                <a:gd name="T34" fmla="*/ 36 w 36"/>
                <a:gd name="T35" fmla="*/ 47 h 68"/>
                <a:gd name="T36" fmla="*/ 36 w 36"/>
                <a:gd name="T37" fmla="*/ 42 h 68"/>
                <a:gd name="T38" fmla="*/ 36 w 36"/>
                <a:gd name="T39" fmla="*/ 42 h 68"/>
                <a:gd name="T40" fmla="*/ 36 w 36"/>
                <a:gd name="T41" fmla="*/ 36 h 68"/>
                <a:gd name="T42" fmla="*/ 34 w 36"/>
                <a:gd name="T43" fmla="*/ 30 h 68"/>
                <a:gd name="T44" fmla="*/ 24 w 36"/>
                <a:gd name="T45" fmla="*/ 15 h 68"/>
                <a:gd name="T46" fmla="*/ 15 w 36"/>
                <a:gd name="T47" fmla="*/ 4 h 68"/>
                <a:gd name="T48" fmla="*/ 9 w 36"/>
                <a:gd name="T49" fmla="*/ 0 h 68"/>
                <a:gd name="T50" fmla="*/ 9 w 36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68">
                  <a:moveTo>
                    <a:pt x="9" y="0"/>
                  </a:moveTo>
                  <a:lnTo>
                    <a:pt x="9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" y="55"/>
                  </a:lnTo>
                  <a:lnTo>
                    <a:pt x="5" y="61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3" y="68"/>
                  </a:lnTo>
                  <a:lnTo>
                    <a:pt x="17" y="68"/>
                  </a:lnTo>
                  <a:lnTo>
                    <a:pt x="28" y="61"/>
                  </a:lnTo>
                  <a:lnTo>
                    <a:pt x="34" y="53"/>
                  </a:lnTo>
                  <a:lnTo>
                    <a:pt x="36" y="47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4" y="30"/>
                  </a:lnTo>
                  <a:lnTo>
                    <a:pt x="24" y="15"/>
                  </a:lnTo>
                  <a:lnTo>
                    <a:pt x="15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9A4A9183-3660-4498-B9EC-E772D9866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067" y="3506479"/>
              <a:ext cx="137172" cy="274345"/>
            </a:xfrm>
            <a:custGeom>
              <a:avLst/>
              <a:gdLst>
                <a:gd name="T0" fmla="*/ 108 w 127"/>
                <a:gd name="T1" fmla="*/ 4 h 254"/>
                <a:gd name="T2" fmla="*/ 103 w 127"/>
                <a:gd name="T3" fmla="*/ 2 h 254"/>
                <a:gd name="T4" fmla="*/ 101 w 127"/>
                <a:gd name="T5" fmla="*/ 8 h 254"/>
                <a:gd name="T6" fmla="*/ 99 w 127"/>
                <a:gd name="T7" fmla="*/ 21 h 254"/>
                <a:gd name="T8" fmla="*/ 97 w 127"/>
                <a:gd name="T9" fmla="*/ 25 h 254"/>
                <a:gd name="T10" fmla="*/ 91 w 127"/>
                <a:gd name="T11" fmla="*/ 29 h 254"/>
                <a:gd name="T12" fmla="*/ 89 w 127"/>
                <a:gd name="T13" fmla="*/ 29 h 254"/>
                <a:gd name="T14" fmla="*/ 80 w 127"/>
                <a:gd name="T15" fmla="*/ 34 h 254"/>
                <a:gd name="T16" fmla="*/ 80 w 127"/>
                <a:gd name="T17" fmla="*/ 38 h 254"/>
                <a:gd name="T18" fmla="*/ 78 w 127"/>
                <a:gd name="T19" fmla="*/ 42 h 254"/>
                <a:gd name="T20" fmla="*/ 78 w 127"/>
                <a:gd name="T21" fmla="*/ 46 h 254"/>
                <a:gd name="T22" fmla="*/ 78 w 127"/>
                <a:gd name="T23" fmla="*/ 51 h 254"/>
                <a:gd name="T24" fmla="*/ 72 w 127"/>
                <a:gd name="T25" fmla="*/ 57 h 254"/>
                <a:gd name="T26" fmla="*/ 65 w 127"/>
                <a:gd name="T27" fmla="*/ 57 h 254"/>
                <a:gd name="T28" fmla="*/ 53 w 127"/>
                <a:gd name="T29" fmla="*/ 65 h 254"/>
                <a:gd name="T30" fmla="*/ 40 w 127"/>
                <a:gd name="T31" fmla="*/ 70 h 254"/>
                <a:gd name="T32" fmla="*/ 36 w 127"/>
                <a:gd name="T33" fmla="*/ 70 h 254"/>
                <a:gd name="T34" fmla="*/ 23 w 127"/>
                <a:gd name="T35" fmla="*/ 74 h 254"/>
                <a:gd name="T36" fmla="*/ 19 w 127"/>
                <a:gd name="T37" fmla="*/ 74 h 254"/>
                <a:gd name="T38" fmla="*/ 15 w 127"/>
                <a:gd name="T39" fmla="*/ 76 h 254"/>
                <a:gd name="T40" fmla="*/ 12 w 127"/>
                <a:gd name="T41" fmla="*/ 91 h 254"/>
                <a:gd name="T42" fmla="*/ 10 w 127"/>
                <a:gd name="T43" fmla="*/ 97 h 254"/>
                <a:gd name="T44" fmla="*/ 8 w 127"/>
                <a:gd name="T45" fmla="*/ 114 h 254"/>
                <a:gd name="T46" fmla="*/ 12 w 127"/>
                <a:gd name="T47" fmla="*/ 131 h 254"/>
                <a:gd name="T48" fmla="*/ 17 w 127"/>
                <a:gd name="T49" fmla="*/ 140 h 254"/>
                <a:gd name="T50" fmla="*/ 15 w 127"/>
                <a:gd name="T51" fmla="*/ 157 h 254"/>
                <a:gd name="T52" fmla="*/ 8 w 127"/>
                <a:gd name="T53" fmla="*/ 167 h 254"/>
                <a:gd name="T54" fmla="*/ 0 w 127"/>
                <a:gd name="T55" fmla="*/ 190 h 254"/>
                <a:gd name="T56" fmla="*/ 2 w 127"/>
                <a:gd name="T57" fmla="*/ 210 h 254"/>
                <a:gd name="T58" fmla="*/ 4 w 127"/>
                <a:gd name="T59" fmla="*/ 218 h 254"/>
                <a:gd name="T60" fmla="*/ 10 w 127"/>
                <a:gd name="T61" fmla="*/ 237 h 254"/>
                <a:gd name="T62" fmla="*/ 12 w 127"/>
                <a:gd name="T63" fmla="*/ 243 h 254"/>
                <a:gd name="T64" fmla="*/ 29 w 127"/>
                <a:gd name="T65" fmla="*/ 252 h 254"/>
                <a:gd name="T66" fmla="*/ 42 w 127"/>
                <a:gd name="T67" fmla="*/ 252 h 254"/>
                <a:gd name="T68" fmla="*/ 44 w 127"/>
                <a:gd name="T69" fmla="*/ 252 h 254"/>
                <a:gd name="T70" fmla="*/ 55 w 127"/>
                <a:gd name="T71" fmla="*/ 248 h 254"/>
                <a:gd name="T72" fmla="*/ 63 w 127"/>
                <a:gd name="T73" fmla="*/ 243 h 254"/>
                <a:gd name="T74" fmla="*/ 70 w 127"/>
                <a:gd name="T75" fmla="*/ 233 h 254"/>
                <a:gd name="T76" fmla="*/ 89 w 127"/>
                <a:gd name="T77" fmla="*/ 169 h 254"/>
                <a:gd name="T78" fmla="*/ 103 w 127"/>
                <a:gd name="T79" fmla="*/ 127 h 254"/>
                <a:gd name="T80" fmla="*/ 110 w 127"/>
                <a:gd name="T81" fmla="*/ 99 h 254"/>
                <a:gd name="T82" fmla="*/ 110 w 127"/>
                <a:gd name="T83" fmla="*/ 95 h 254"/>
                <a:gd name="T84" fmla="*/ 112 w 127"/>
                <a:gd name="T85" fmla="*/ 84 h 254"/>
                <a:gd name="T86" fmla="*/ 112 w 127"/>
                <a:gd name="T87" fmla="*/ 80 h 254"/>
                <a:gd name="T88" fmla="*/ 112 w 127"/>
                <a:gd name="T89" fmla="*/ 70 h 254"/>
                <a:gd name="T90" fmla="*/ 116 w 127"/>
                <a:gd name="T91" fmla="*/ 68 h 254"/>
                <a:gd name="T92" fmla="*/ 120 w 127"/>
                <a:gd name="T93" fmla="*/ 72 h 254"/>
                <a:gd name="T94" fmla="*/ 125 w 127"/>
                <a:gd name="T95" fmla="*/ 72 h 254"/>
                <a:gd name="T96" fmla="*/ 127 w 127"/>
                <a:gd name="T97" fmla="*/ 68 h 254"/>
                <a:gd name="T98" fmla="*/ 125 w 127"/>
                <a:gd name="T99" fmla="*/ 51 h 254"/>
                <a:gd name="T100" fmla="*/ 120 w 127"/>
                <a:gd name="T101" fmla="*/ 34 h 254"/>
                <a:gd name="T102" fmla="*/ 118 w 127"/>
                <a:gd name="T103" fmla="*/ 23 h 254"/>
                <a:gd name="T104" fmla="*/ 108 w 127"/>
                <a:gd name="T105" fmla="*/ 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254">
                  <a:moveTo>
                    <a:pt x="108" y="4"/>
                  </a:moveTo>
                  <a:lnTo>
                    <a:pt x="108" y="4"/>
                  </a:lnTo>
                  <a:lnTo>
                    <a:pt x="106" y="0"/>
                  </a:lnTo>
                  <a:lnTo>
                    <a:pt x="103" y="2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99" y="15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5"/>
                  </a:lnTo>
                  <a:lnTo>
                    <a:pt x="95" y="27"/>
                  </a:lnTo>
                  <a:lnTo>
                    <a:pt x="91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2" y="31"/>
                  </a:lnTo>
                  <a:lnTo>
                    <a:pt x="80" y="34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8" y="42"/>
                  </a:lnTo>
                  <a:lnTo>
                    <a:pt x="78" y="44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51"/>
                  </a:lnTo>
                  <a:lnTo>
                    <a:pt x="76" y="53"/>
                  </a:lnTo>
                  <a:lnTo>
                    <a:pt x="72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59" y="59"/>
                  </a:lnTo>
                  <a:lnTo>
                    <a:pt x="53" y="65"/>
                  </a:lnTo>
                  <a:lnTo>
                    <a:pt x="46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36" y="70"/>
                  </a:lnTo>
                  <a:lnTo>
                    <a:pt x="29" y="72"/>
                  </a:lnTo>
                  <a:lnTo>
                    <a:pt x="23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82"/>
                  </a:lnTo>
                  <a:lnTo>
                    <a:pt x="12" y="91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8" y="106"/>
                  </a:lnTo>
                  <a:lnTo>
                    <a:pt x="8" y="114"/>
                  </a:lnTo>
                  <a:lnTo>
                    <a:pt x="10" y="123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7" y="140"/>
                  </a:lnTo>
                  <a:lnTo>
                    <a:pt x="17" y="148"/>
                  </a:lnTo>
                  <a:lnTo>
                    <a:pt x="15" y="157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2" y="178"/>
                  </a:lnTo>
                  <a:lnTo>
                    <a:pt x="0" y="190"/>
                  </a:lnTo>
                  <a:lnTo>
                    <a:pt x="0" y="201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4" y="218"/>
                  </a:lnTo>
                  <a:lnTo>
                    <a:pt x="6" y="226"/>
                  </a:lnTo>
                  <a:lnTo>
                    <a:pt x="10" y="237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21" y="248"/>
                  </a:lnTo>
                  <a:lnTo>
                    <a:pt x="29" y="252"/>
                  </a:lnTo>
                  <a:lnTo>
                    <a:pt x="38" y="254"/>
                  </a:lnTo>
                  <a:lnTo>
                    <a:pt x="42" y="252"/>
                  </a:lnTo>
                  <a:lnTo>
                    <a:pt x="44" y="252"/>
                  </a:lnTo>
                  <a:lnTo>
                    <a:pt x="44" y="252"/>
                  </a:lnTo>
                  <a:lnTo>
                    <a:pt x="48" y="248"/>
                  </a:lnTo>
                  <a:lnTo>
                    <a:pt x="55" y="248"/>
                  </a:lnTo>
                  <a:lnTo>
                    <a:pt x="59" y="248"/>
                  </a:lnTo>
                  <a:lnTo>
                    <a:pt x="63" y="243"/>
                  </a:lnTo>
                  <a:lnTo>
                    <a:pt x="63" y="243"/>
                  </a:lnTo>
                  <a:lnTo>
                    <a:pt x="70" y="233"/>
                  </a:lnTo>
                  <a:lnTo>
                    <a:pt x="76" y="214"/>
                  </a:lnTo>
                  <a:lnTo>
                    <a:pt x="89" y="169"/>
                  </a:lnTo>
                  <a:lnTo>
                    <a:pt x="89" y="169"/>
                  </a:lnTo>
                  <a:lnTo>
                    <a:pt x="103" y="127"/>
                  </a:lnTo>
                  <a:lnTo>
                    <a:pt x="108" y="110"/>
                  </a:lnTo>
                  <a:lnTo>
                    <a:pt x="110" y="99"/>
                  </a:lnTo>
                  <a:lnTo>
                    <a:pt x="110" y="99"/>
                  </a:lnTo>
                  <a:lnTo>
                    <a:pt x="110" y="95"/>
                  </a:lnTo>
                  <a:lnTo>
                    <a:pt x="112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0" y="74"/>
                  </a:lnTo>
                  <a:lnTo>
                    <a:pt x="112" y="70"/>
                  </a:lnTo>
                  <a:lnTo>
                    <a:pt x="114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20" y="72"/>
                  </a:lnTo>
                  <a:lnTo>
                    <a:pt x="123" y="74"/>
                  </a:lnTo>
                  <a:lnTo>
                    <a:pt x="125" y="72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7" y="59"/>
                  </a:lnTo>
                  <a:lnTo>
                    <a:pt x="125" y="51"/>
                  </a:lnTo>
                  <a:lnTo>
                    <a:pt x="123" y="42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18" y="23"/>
                  </a:lnTo>
                  <a:lnTo>
                    <a:pt x="114" y="15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5FF3D4C5-378A-4E1D-929D-92674554F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0346" y="2901624"/>
              <a:ext cx="228980" cy="135012"/>
            </a:xfrm>
            <a:custGeom>
              <a:avLst/>
              <a:gdLst>
                <a:gd name="T0" fmla="*/ 151 w 212"/>
                <a:gd name="T1" fmla="*/ 4 h 125"/>
                <a:gd name="T2" fmla="*/ 115 w 212"/>
                <a:gd name="T3" fmla="*/ 6 h 125"/>
                <a:gd name="T4" fmla="*/ 102 w 212"/>
                <a:gd name="T5" fmla="*/ 17 h 125"/>
                <a:gd name="T6" fmla="*/ 87 w 212"/>
                <a:gd name="T7" fmla="*/ 30 h 125"/>
                <a:gd name="T8" fmla="*/ 85 w 212"/>
                <a:gd name="T9" fmla="*/ 34 h 125"/>
                <a:gd name="T10" fmla="*/ 79 w 212"/>
                <a:gd name="T11" fmla="*/ 36 h 125"/>
                <a:gd name="T12" fmla="*/ 76 w 212"/>
                <a:gd name="T13" fmla="*/ 34 h 125"/>
                <a:gd name="T14" fmla="*/ 62 w 212"/>
                <a:gd name="T15" fmla="*/ 32 h 125"/>
                <a:gd name="T16" fmla="*/ 51 w 212"/>
                <a:gd name="T17" fmla="*/ 30 h 125"/>
                <a:gd name="T18" fmla="*/ 30 w 212"/>
                <a:gd name="T19" fmla="*/ 28 h 125"/>
                <a:gd name="T20" fmla="*/ 24 w 212"/>
                <a:gd name="T21" fmla="*/ 28 h 125"/>
                <a:gd name="T22" fmla="*/ 15 w 212"/>
                <a:gd name="T23" fmla="*/ 26 h 125"/>
                <a:gd name="T24" fmla="*/ 11 w 212"/>
                <a:gd name="T25" fmla="*/ 30 h 125"/>
                <a:gd name="T26" fmla="*/ 9 w 212"/>
                <a:gd name="T27" fmla="*/ 34 h 125"/>
                <a:gd name="T28" fmla="*/ 9 w 212"/>
                <a:gd name="T29" fmla="*/ 43 h 125"/>
                <a:gd name="T30" fmla="*/ 0 w 212"/>
                <a:gd name="T31" fmla="*/ 47 h 125"/>
                <a:gd name="T32" fmla="*/ 2 w 212"/>
                <a:gd name="T33" fmla="*/ 53 h 125"/>
                <a:gd name="T34" fmla="*/ 2 w 212"/>
                <a:gd name="T35" fmla="*/ 57 h 125"/>
                <a:gd name="T36" fmla="*/ 2 w 212"/>
                <a:gd name="T37" fmla="*/ 72 h 125"/>
                <a:gd name="T38" fmla="*/ 7 w 212"/>
                <a:gd name="T39" fmla="*/ 87 h 125"/>
                <a:gd name="T40" fmla="*/ 11 w 212"/>
                <a:gd name="T41" fmla="*/ 93 h 125"/>
                <a:gd name="T42" fmla="*/ 11 w 212"/>
                <a:gd name="T43" fmla="*/ 108 h 125"/>
                <a:gd name="T44" fmla="*/ 13 w 212"/>
                <a:gd name="T45" fmla="*/ 112 h 125"/>
                <a:gd name="T46" fmla="*/ 28 w 212"/>
                <a:gd name="T47" fmla="*/ 115 h 125"/>
                <a:gd name="T48" fmla="*/ 45 w 212"/>
                <a:gd name="T49" fmla="*/ 110 h 125"/>
                <a:gd name="T50" fmla="*/ 57 w 212"/>
                <a:gd name="T51" fmla="*/ 104 h 125"/>
                <a:gd name="T52" fmla="*/ 68 w 212"/>
                <a:gd name="T53" fmla="*/ 102 h 125"/>
                <a:gd name="T54" fmla="*/ 81 w 212"/>
                <a:gd name="T55" fmla="*/ 98 h 125"/>
                <a:gd name="T56" fmla="*/ 87 w 212"/>
                <a:gd name="T57" fmla="*/ 93 h 125"/>
                <a:gd name="T58" fmla="*/ 96 w 212"/>
                <a:gd name="T59" fmla="*/ 89 h 125"/>
                <a:gd name="T60" fmla="*/ 106 w 212"/>
                <a:gd name="T61" fmla="*/ 89 h 125"/>
                <a:gd name="T62" fmla="*/ 112 w 212"/>
                <a:gd name="T63" fmla="*/ 87 h 125"/>
                <a:gd name="T64" fmla="*/ 119 w 212"/>
                <a:gd name="T65" fmla="*/ 81 h 125"/>
                <a:gd name="T66" fmla="*/ 134 w 212"/>
                <a:gd name="T67" fmla="*/ 74 h 125"/>
                <a:gd name="T68" fmla="*/ 157 w 212"/>
                <a:gd name="T69" fmla="*/ 68 h 125"/>
                <a:gd name="T70" fmla="*/ 172 w 212"/>
                <a:gd name="T71" fmla="*/ 59 h 125"/>
                <a:gd name="T72" fmla="*/ 174 w 212"/>
                <a:gd name="T73" fmla="*/ 51 h 125"/>
                <a:gd name="T74" fmla="*/ 178 w 212"/>
                <a:gd name="T75" fmla="*/ 47 h 125"/>
                <a:gd name="T76" fmla="*/ 189 w 212"/>
                <a:gd name="T77" fmla="*/ 45 h 125"/>
                <a:gd name="T78" fmla="*/ 168 w 212"/>
                <a:gd name="T79" fmla="*/ 0 h 125"/>
                <a:gd name="T80" fmla="*/ 151 w 212"/>
                <a:gd name="T81" fmla="*/ 4 h 125"/>
                <a:gd name="T82" fmla="*/ 195 w 212"/>
                <a:gd name="T83" fmla="*/ 123 h 125"/>
                <a:gd name="T84" fmla="*/ 199 w 212"/>
                <a:gd name="T85" fmla="*/ 125 h 125"/>
                <a:gd name="T86" fmla="*/ 210 w 212"/>
                <a:gd name="T87" fmla="*/ 121 h 125"/>
                <a:gd name="T88" fmla="*/ 212 w 212"/>
                <a:gd name="T89" fmla="*/ 119 h 125"/>
                <a:gd name="T90" fmla="*/ 201 w 212"/>
                <a:gd name="T91" fmla="*/ 117 h 125"/>
                <a:gd name="T92" fmla="*/ 193 w 212"/>
                <a:gd name="T93" fmla="*/ 121 h 125"/>
                <a:gd name="T94" fmla="*/ 195 w 212"/>
                <a:gd name="T9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2" h="125">
                  <a:moveTo>
                    <a:pt x="151" y="4"/>
                  </a:moveTo>
                  <a:lnTo>
                    <a:pt x="151" y="4"/>
                  </a:lnTo>
                  <a:lnTo>
                    <a:pt x="132" y="4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02" y="17"/>
                  </a:lnTo>
                  <a:lnTo>
                    <a:pt x="93" y="23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5" y="34"/>
                  </a:lnTo>
                  <a:lnTo>
                    <a:pt x="83" y="36"/>
                  </a:lnTo>
                  <a:lnTo>
                    <a:pt x="79" y="36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0" y="32"/>
                  </a:lnTo>
                  <a:lnTo>
                    <a:pt x="62" y="32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3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1" y="30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8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0" y="64"/>
                  </a:lnTo>
                  <a:lnTo>
                    <a:pt x="2" y="72"/>
                  </a:lnTo>
                  <a:lnTo>
                    <a:pt x="4" y="81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11" y="93"/>
                  </a:lnTo>
                  <a:lnTo>
                    <a:pt x="11" y="102"/>
                  </a:lnTo>
                  <a:lnTo>
                    <a:pt x="11" y="108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7" y="115"/>
                  </a:lnTo>
                  <a:lnTo>
                    <a:pt x="28" y="115"/>
                  </a:lnTo>
                  <a:lnTo>
                    <a:pt x="36" y="112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57" y="104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74" y="102"/>
                  </a:lnTo>
                  <a:lnTo>
                    <a:pt x="81" y="98"/>
                  </a:lnTo>
                  <a:lnTo>
                    <a:pt x="87" y="93"/>
                  </a:lnTo>
                  <a:lnTo>
                    <a:pt x="87" y="93"/>
                  </a:lnTo>
                  <a:lnTo>
                    <a:pt x="91" y="91"/>
                  </a:lnTo>
                  <a:lnTo>
                    <a:pt x="96" y="89"/>
                  </a:lnTo>
                  <a:lnTo>
                    <a:pt x="106" y="89"/>
                  </a:lnTo>
                  <a:lnTo>
                    <a:pt x="106" y="89"/>
                  </a:lnTo>
                  <a:lnTo>
                    <a:pt x="108" y="89"/>
                  </a:lnTo>
                  <a:lnTo>
                    <a:pt x="112" y="87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5" y="76"/>
                  </a:lnTo>
                  <a:lnTo>
                    <a:pt x="134" y="74"/>
                  </a:lnTo>
                  <a:lnTo>
                    <a:pt x="157" y="68"/>
                  </a:lnTo>
                  <a:lnTo>
                    <a:pt x="157" y="68"/>
                  </a:lnTo>
                  <a:lnTo>
                    <a:pt x="168" y="64"/>
                  </a:lnTo>
                  <a:lnTo>
                    <a:pt x="172" y="59"/>
                  </a:lnTo>
                  <a:lnTo>
                    <a:pt x="172" y="53"/>
                  </a:lnTo>
                  <a:lnTo>
                    <a:pt x="174" y="51"/>
                  </a:lnTo>
                  <a:lnTo>
                    <a:pt x="174" y="51"/>
                  </a:lnTo>
                  <a:lnTo>
                    <a:pt x="178" y="47"/>
                  </a:lnTo>
                  <a:lnTo>
                    <a:pt x="180" y="47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51" y="4"/>
                  </a:lnTo>
                  <a:lnTo>
                    <a:pt x="151" y="4"/>
                  </a:lnTo>
                  <a:close/>
                  <a:moveTo>
                    <a:pt x="195" y="123"/>
                  </a:moveTo>
                  <a:lnTo>
                    <a:pt x="195" y="123"/>
                  </a:lnTo>
                  <a:lnTo>
                    <a:pt x="199" y="125"/>
                  </a:lnTo>
                  <a:lnTo>
                    <a:pt x="206" y="123"/>
                  </a:lnTo>
                  <a:lnTo>
                    <a:pt x="210" y="121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08" y="117"/>
                  </a:lnTo>
                  <a:lnTo>
                    <a:pt x="201" y="117"/>
                  </a:lnTo>
                  <a:lnTo>
                    <a:pt x="195" y="119"/>
                  </a:lnTo>
                  <a:lnTo>
                    <a:pt x="193" y="121"/>
                  </a:lnTo>
                  <a:lnTo>
                    <a:pt x="195" y="123"/>
                  </a:lnTo>
                  <a:lnTo>
                    <a:pt x="195" y="1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AB97857-801C-40DB-86DD-2A5AE0E66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2972" y="3386588"/>
              <a:ext cx="151213" cy="105850"/>
            </a:xfrm>
            <a:custGeom>
              <a:avLst/>
              <a:gdLst>
                <a:gd name="T0" fmla="*/ 0 w 140"/>
                <a:gd name="T1" fmla="*/ 0 h 98"/>
                <a:gd name="T2" fmla="*/ 8 w 140"/>
                <a:gd name="T3" fmla="*/ 17 h 98"/>
                <a:gd name="T4" fmla="*/ 19 w 140"/>
                <a:gd name="T5" fmla="*/ 26 h 98"/>
                <a:gd name="T6" fmla="*/ 21 w 140"/>
                <a:gd name="T7" fmla="*/ 26 h 98"/>
                <a:gd name="T8" fmla="*/ 23 w 140"/>
                <a:gd name="T9" fmla="*/ 20 h 98"/>
                <a:gd name="T10" fmla="*/ 15 w 140"/>
                <a:gd name="T11" fmla="*/ 9 h 98"/>
                <a:gd name="T12" fmla="*/ 2 w 140"/>
                <a:gd name="T13" fmla="*/ 0 h 98"/>
                <a:gd name="T14" fmla="*/ 0 w 140"/>
                <a:gd name="T15" fmla="*/ 0 h 98"/>
                <a:gd name="T16" fmla="*/ 34 w 140"/>
                <a:gd name="T17" fmla="*/ 24 h 98"/>
                <a:gd name="T18" fmla="*/ 44 w 140"/>
                <a:gd name="T19" fmla="*/ 34 h 98"/>
                <a:gd name="T20" fmla="*/ 49 w 140"/>
                <a:gd name="T21" fmla="*/ 34 h 98"/>
                <a:gd name="T22" fmla="*/ 42 w 140"/>
                <a:gd name="T23" fmla="*/ 26 h 98"/>
                <a:gd name="T24" fmla="*/ 34 w 140"/>
                <a:gd name="T25" fmla="*/ 22 h 98"/>
                <a:gd name="T26" fmla="*/ 34 w 140"/>
                <a:gd name="T27" fmla="*/ 24 h 98"/>
                <a:gd name="T28" fmla="*/ 93 w 140"/>
                <a:gd name="T29" fmla="*/ 53 h 98"/>
                <a:gd name="T30" fmla="*/ 91 w 140"/>
                <a:gd name="T31" fmla="*/ 51 h 98"/>
                <a:gd name="T32" fmla="*/ 72 w 140"/>
                <a:gd name="T33" fmla="*/ 41 h 98"/>
                <a:gd name="T34" fmla="*/ 68 w 140"/>
                <a:gd name="T35" fmla="*/ 41 h 98"/>
                <a:gd name="T36" fmla="*/ 70 w 140"/>
                <a:gd name="T37" fmla="*/ 45 h 98"/>
                <a:gd name="T38" fmla="*/ 87 w 140"/>
                <a:gd name="T39" fmla="*/ 53 h 98"/>
                <a:gd name="T40" fmla="*/ 93 w 140"/>
                <a:gd name="T41" fmla="*/ 53 h 98"/>
                <a:gd name="T42" fmla="*/ 89 w 140"/>
                <a:gd name="T43" fmla="*/ 73 h 98"/>
                <a:gd name="T44" fmla="*/ 97 w 140"/>
                <a:gd name="T45" fmla="*/ 81 h 98"/>
                <a:gd name="T46" fmla="*/ 108 w 140"/>
                <a:gd name="T47" fmla="*/ 81 h 98"/>
                <a:gd name="T48" fmla="*/ 108 w 140"/>
                <a:gd name="T49" fmla="*/ 79 h 98"/>
                <a:gd name="T50" fmla="*/ 99 w 140"/>
                <a:gd name="T51" fmla="*/ 73 h 98"/>
                <a:gd name="T52" fmla="*/ 91 w 140"/>
                <a:gd name="T53" fmla="*/ 70 h 98"/>
                <a:gd name="T54" fmla="*/ 89 w 140"/>
                <a:gd name="T55" fmla="*/ 73 h 98"/>
                <a:gd name="T56" fmla="*/ 123 w 140"/>
                <a:gd name="T57" fmla="*/ 90 h 98"/>
                <a:gd name="T58" fmla="*/ 133 w 140"/>
                <a:gd name="T59" fmla="*/ 98 h 98"/>
                <a:gd name="T60" fmla="*/ 138 w 140"/>
                <a:gd name="T61" fmla="*/ 96 h 98"/>
                <a:gd name="T62" fmla="*/ 138 w 140"/>
                <a:gd name="T63" fmla="*/ 94 h 98"/>
                <a:gd name="T64" fmla="*/ 125 w 140"/>
                <a:gd name="T65" fmla="*/ 87 h 98"/>
                <a:gd name="T66" fmla="*/ 123 w 140"/>
                <a:gd name="T67" fmla="*/ 90 h 98"/>
                <a:gd name="T68" fmla="*/ 108 w 140"/>
                <a:gd name="T69" fmla="*/ 53 h 98"/>
                <a:gd name="T70" fmla="*/ 108 w 140"/>
                <a:gd name="T71" fmla="*/ 58 h 98"/>
                <a:gd name="T72" fmla="*/ 112 w 140"/>
                <a:gd name="T73" fmla="*/ 68 h 98"/>
                <a:gd name="T74" fmla="*/ 123 w 140"/>
                <a:gd name="T75" fmla="*/ 79 h 98"/>
                <a:gd name="T76" fmla="*/ 121 w 140"/>
                <a:gd name="T77" fmla="*/ 73 h 98"/>
                <a:gd name="T78" fmla="*/ 112 w 140"/>
                <a:gd name="T79" fmla="*/ 56 h 98"/>
                <a:gd name="T80" fmla="*/ 108 w 140"/>
                <a:gd name="T81" fmla="*/ 5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98">
                  <a:moveTo>
                    <a:pt x="0" y="0"/>
                  </a:moveTo>
                  <a:lnTo>
                    <a:pt x="0" y="0"/>
                  </a:lnTo>
                  <a:lnTo>
                    <a:pt x="2" y="7"/>
                  </a:lnTo>
                  <a:lnTo>
                    <a:pt x="8" y="17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3" y="20"/>
                  </a:lnTo>
                  <a:lnTo>
                    <a:pt x="21" y="13"/>
                  </a:lnTo>
                  <a:lnTo>
                    <a:pt x="15" y="9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4" y="24"/>
                  </a:moveTo>
                  <a:lnTo>
                    <a:pt x="34" y="24"/>
                  </a:lnTo>
                  <a:lnTo>
                    <a:pt x="40" y="30"/>
                  </a:lnTo>
                  <a:lnTo>
                    <a:pt x="44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2"/>
                  </a:lnTo>
                  <a:lnTo>
                    <a:pt x="42" y="26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4"/>
                  </a:lnTo>
                  <a:close/>
                  <a:moveTo>
                    <a:pt x="93" y="53"/>
                  </a:moveTo>
                  <a:lnTo>
                    <a:pt x="93" y="53"/>
                  </a:lnTo>
                  <a:lnTo>
                    <a:pt x="93" y="53"/>
                  </a:lnTo>
                  <a:lnTo>
                    <a:pt x="91" y="51"/>
                  </a:lnTo>
                  <a:lnTo>
                    <a:pt x="83" y="45"/>
                  </a:lnTo>
                  <a:lnTo>
                    <a:pt x="72" y="41"/>
                  </a:lnTo>
                  <a:lnTo>
                    <a:pt x="70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70" y="45"/>
                  </a:lnTo>
                  <a:lnTo>
                    <a:pt x="78" y="51"/>
                  </a:lnTo>
                  <a:lnTo>
                    <a:pt x="87" y="53"/>
                  </a:lnTo>
                  <a:lnTo>
                    <a:pt x="93" y="53"/>
                  </a:lnTo>
                  <a:lnTo>
                    <a:pt x="93" y="53"/>
                  </a:lnTo>
                  <a:close/>
                  <a:moveTo>
                    <a:pt x="89" y="73"/>
                  </a:moveTo>
                  <a:lnTo>
                    <a:pt x="89" y="73"/>
                  </a:lnTo>
                  <a:lnTo>
                    <a:pt x="93" y="77"/>
                  </a:lnTo>
                  <a:lnTo>
                    <a:pt x="97" y="81"/>
                  </a:lnTo>
                  <a:lnTo>
                    <a:pt x="104" y="83"/>
                  </a:lnTo>
                  <a:lnTo>
                    <a:pt x="108" y="81"/>
                  </a:lnTo>
                  <a:lnTo>
                    <a:pt x="108" y="81"/>
                  </a:lnTo>
                  <a:lnTo>
                    <a:pt x="108" y="79"/>
                  </a:lnTo>
                  <a:lnTo>
                    <a:pt x="106" y="77"/>
                  </a:lnTo>
                  <a:lnTo>
                    <a:pt x="99" y="73"/>
                  </a:lnTo>
                  <a:lnTo>
                    <a:pt x="93" y="68"/>
                  </a:lnTo>
                  <a:lnTo>
                    <a:pt x="91" y="70"/>
                  </a:lnTo>
                  <a:lnTo>
                    <a:pt x="89" y="73"/>
                  </a:lnTo>
                  <a:lnTo>
                    <a:pt x="89" y="73"/>
                  </a:lnTo>
                  <a:close/>
                  <a:moveTo>
                    <a:pt x="123" y="90"/>
                  </a:moveTo>
                  <a:lnTo>
                    <a:pt x="123" y="90"/>
                  </a:lnTo>
                  <a:lnTo>
                    <a:pt x="129" y="96"/>
                  </a:lnTo>
                  <a:lnTo>
                    <a:pt x="133" y="98"/>
                  </a:lnTo>
                  <a:lnTo>
                    <a:pt x="138" y="96"/>
                  </a:lnTo>
                  <a:lnTo>
                    <a:pt x="138" y="96"/>
                  </a:lnTo>
                  <a:lnTo>
                    <a:pt x="140" y="96"/>
                  </a:lnTo>
                  <a:lnTo>
                    <a:pt x="138" y="94"/>
                  </a:lnTo>
                  <a:lnTo>
                    <a:pt x="131" y="90"/>
                  </a:lnTo>
                  <a:lnTo>
                    <a:pt x="125" y="87"/>
                  </a:lnTo>
                  <a:lnTo>
                    <a:pt x="123" y="87"/>
                  </a:lnTo>
                  <a:lnTo>
                    <a:pt x="123" y="90"/>
                  </a:lnTo>
                  <a:lnTo>
                    <a:pt x="123" y="90"/>
                  </a:lnTo>
                  <a:close/>
                  <a:moveTo>
                    <a:pt x="108" y="53"/>
                  </a:moveTo>
                  <a:lnTo>
                    <a:pt x="108" y="53"/>
                  </a:lnTo>
                  <a:lnTo>
                    <a:pt x="108" y="58"/>
                  </a:lnTo>
                  <a:lnTo>
                    <a:pt x="108" y="62"/>
                  </a:lnTo>
                  <a:lnTo>
                    <a:pt x="112" y="68"/>
                  </a:lnTo>
                  <a:lnTo>
                    <a:pt x="119" y="75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1" y="73"/>
                  </a:lnTo>
                  <a:lnTo>
                    <a:pt x="116" y="64"/>
                  </a:lnTo>
                  <a:lnTo>
                    <a:pt x="112" y="56"/>
                  </a:lnTo>
                  <a:lnTo>
                    <a:pt x="110" y="53"/>
                  </a:lnTo>
                  <a:lnTo>
                    <a:pt x="108" y="53"/>
                  </a:lnTo>
                  <a:lnTo>
                    <a:pt x="108" y="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76D14334-5D00-4001-8146-5BC638B35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2972" y="3386588"/>
              <a:ext cx="151213" cy="105850"/>
            </a:xfrm>
            <a:custGeom>
              <a:avLst/>
              <a:gdLst>
                <a:gd name="T0" fmla="*/ 0 w 140"/>
                <a:gd name="T1" fmla="*/ 0 h 98"/>
                <a:gd name="T2" fmla="*/ 8 w 140"/>
                <a:gd name="T3" fmla="*/ 17 h 98"/>
                <a:gd name="T4" fmla="*/ 19 w 140"/>
                <a:gd name="T5" fmla="*/ 26 h 98"/>
                <a:gd name="T6" fmla="*/ 21 w 140"/>
                <a:gd name="T7" fmla="*/ 26 h 98"/>
                <a:gd name="T8" fmla="*/ 23 w 140"/>
                <a:gd name="T9" fmla="*/ 20 h 98"/>
                <a:gd name="T10" fmla="*/ 15 w 140"/>
                <a:gd name="T11" fmla="*/ 9 h 98"/>
                <a:gd name="T12" fmla="*/ 2 w 140"/>
                <a:gd name="T13" fmla="*/ 0 h 98"/>
                <a:gd name="T14" fmla="*/ 0 w 140"/>
                <a:gd name="T15" fmla="*/ 0 h 98"/>
                <a:gd name="T16" fmla="*/ 34 w 140"/>
                <a:gd name="T17" fmla="*/ 24 h 98"/>
                <a:gd name="T18" fmla="*/ 44 w 140"/>
                <a:gd name="T19" fmla="*/ 34 h 98"/>
                <a:gd name="T20" fmla="*/ 49 w 140"/>
                <a:gd name="T21" fmla="*/ 34 h 98"/>
                <a:gd name="T22" fmla="*/ 42 w 140"/>
                <a:gd name="T23" fmla="*/ 26 h 98"/>
                <a:gd name="T24" fmla="*/ 34 w 140"/>
                <a:gd name="T25" fmla="*/ 22 h 98"/>
                <a:gd name="T26" fmla="*/ 34 w 140"/>
                <a:gd name="T27" fmla="*/ 24 h 98"/>
                <a:gd name="T28" fmla="*/ 93 w 140"/>
                <a:gd name="T29" fmla="*/ 53 h 98"/>
                <a:gd name="T30" fmla="*/ 91 w 140"/>
                <a:gd name="T31" fmla="*/ 51 h 98"/>
                <a:gd name="T32" fmla="*/ 72 w 140"/>
                <a:gd name="T33" fmla="*/ 41 h 98"/>
                <a:gd name="T34" fmla="*/ 68 w 140"/>
                <a:gd name="T35" fmla="*/ 41 h 98"/>
                <a:gd name="T36" fmla="*/ 70 w 140"/>
                <a:gd name="T37" fmla="*/ 45 h 98"/>
                <a:gd name="T38" fmla="*/ 87 w 140"/>
                <a:gd name="T39" fmla="*/ 53 h 98"/>
                <a:gd name="T40" fmla="*/ 93 w 140"/>
                <a:gd name="T41" fmla="*/ 53 h 98"/>
                <a:gd name="T42" fmla="*/ 89 w 140"/>
                <a:gd name="T43" fmla="*/ 73 h 98"/>
                <a:gd name="T44" fmla="*/ 97 w 140"/>
                <a:gd name="T45" fmla="*/ 81 h 98"/>
                <a:gd name="T46" fmla="*/ 108 w 140"/>
                <a:gd name="T47" fmla="*/ 81 h 98"/>
                <a:gd name="T48" fmla="*/ 108 w 140"/>
                <a:gd name="T49" fmla="*/ 79 h 98"/>
                <a:gd name="T50" fmla="*/ 99 w 140"/>
                <a:gd name="T51" fmla="*/ 73 h 98"/>
                <a:gd name="T52" fmla="*/ 91 w 140"/>
                <a:gd name="T53" fmla="*/ 70 h 98"/>
                <a:gd name="T54" fmla="*/ 89 w 140"/>
                <a:gd name="T55" fmla="*/ 73 h 98"/>
                <a:gd name="T56" fmla="*/ 123 w 140"/>
                <a:gd name="T57" fmla="*/ 90 h 98"/>
                <a:gd name="T58" fmla="*/ 133 w 140"/>
                <a:gd name="T59" fmla="*/ 98 h 98"/>
                <a:gd name="T60" fmla="*/ 138 w 140"/>
                <a:gd name="T61" fmla="*/ 96 h 98"/>
                <a:gd name="T62" fmla="*/ 138 w 140"/>
                <a:gd name="T63" fmla="*/ 94 h 98"/>
                <a:gd name="T64" fmla="*/ 125 w 140"/>
                <a:gd name="T65" fmla="*/ 87 h 98"/>
                <a:gd name="T66" fmla="*/ 123 w 140"/>
                <a:gd name="T67" fmla="*/ 90 h 98"/>
                <a:gd name="T68" fmla="*/ 108 w 140"/>
                <a:gd name="T69" fmla="*/ 53 h 98"/>
                <a:gd name="T70" fmla="*/ 108 w 140"/>
                <a:gd name="T71" fmla="*/ 58 h 98"/>
                <a:gd name="T72" fmla="*/ 112 w 140"/>
                <a:gd name="T73" fmla="*/ 68 h 98"/>
                <a:gd name="T74" fmla="*/ 123 w 140"/>
                <a:gd name="T75" fmla="*/ 79 h 98"/>
                <a:gd name="T76" fmla="*/ 121 w 140"/>
                <a:gd name="T77" fmla="*/ 73 h 98"/>
                <a:gd name="T78" fmla="*/ 112 w 140"/>
                <a:gd name="T79" fmla="*/ 56 h 98"/>
                <a:gd name="T80" fmla="*/ 108 w 140"/>
                <a:gd name="T81" fmla="*/ 5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98">
                  <a:moveTo>
                    <a:pt x="0" y="0"/>
                  </a:moveTo>
                  <a:lnTo>
                    <a:pt x="0" y="0"/>
                  </a:lnTo>
                  <a:lnTo>
                    <a:pt x="2" y="7"/>
                  </a:lnTo>
                  <a:lnTo>
                    <a:pt x="8" y="17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3" y="20"/>
                  </a:lnTo>
                  <a:lnTo>
                    <a:pt x="21" y="13"/>
                  </a:lnTo>
                  <a:lnTo>
                    <a:pt x="15" y="9"/>
                  </a:ln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4" y="24"/>
                  </a:moveTo>
                  <a:lnTo>
                    <a:pt x="34" y="24"/>
                  </a:lnTo>
                  <a:lnTo>
                    <a:pt x="40" y="30"/>
                  </a:lnTo>
                  <a:lnTo>
                    <a:pt x="44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2"/>
                  </a:lnTo>
                  <a:lnTo>
                    <a:pt x="42" y="26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4"/>
                  </a:lnTo>
                  <a:close/>
                  <a:moveTo>
                    <a:pt x="93" y="53"/>
                  </a:moveTo>
                  <a:lnTo>
                    <a:pt x="93" y="53"/>
                  </a:lnTo>
                  <a:lnTo>
                    <a:pt x="93" y="53"/>
                  </a:lnTo>
                  <a:lnTo>
                    <a:pt x="91" y="51"/>
                  </a:lnTo>
                  <a:lnTo>
                    <a:pt x="83" y="45"/>
                  </a:lnTo>
                  <a:lnTo>
                    <a:pt x="72" y="41"/>
                  </a:lnTo>
                  <a:lnTo>
                    <a:pt x="70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70" y="45"/>
                  </a:lnTo>
                  <a:lnTo>
                    <a:pt x="78" y="51"/>
                  </a:lnTo>
                  <a:lnTo>
                    <a:pt x="87" y="53"/>
                  </a:lnTo>
                  <a:lnTo>
                    <a:pt x="93" y="53"/>
                  </a:lnTo>
                  <a:lnTo>
                    <a:pt x="93" y="53"/>
                  </a:lnTo>
                  <a:close/>
                  <a:moveTo>
                    <a:pt x="89" y="73"/>
                  </a:moveTo>
                  <a:lnTo>
                    <a:pt x="89" y="73"/>
                  </a:lnTo>
                  <a:lnTo>
                    <a:pt x="93" y="77"/>
                  </a:lnTo>
                  <a:lnTo>
                    <a:pt x="97" y="81"/>
                  </a:lnTo>
                  <a:lnTo>
                    <a:pt x="104" y="83"/>
                  </a:lnTo>
                  <a:lnTo>
                    <a:pt x="108" y="81"/>
                  </a:lnTo>
                  <a:lnTo>
                    <a:pt x="108" y="81"/>
                  </a:lnTo>
                  <a:lnTo>
                    <a:pt x="108" y="79"/>
                  </a:lnTo>
                  <a:lnTo>
                    <a:pt x="106" y="77"/>
                  </a:lnTo>
                  <a:lnTo>
                    <a:pt x="99" y="73"/>
                  </a:lnTo>
                  <a:lnTo>
                    <a:pt x="93" y="68"/>
                  </a:lnTo>
                  <a:lnTo>
                    <a:pt x="91" y="70"/>
                  </a:lnTo>
                  <a:lnTo>
                    <a:pt x="89" y="73"/>
                  </a:lnTo>
                  <a:lnTo>
                    <a:pt x="89" y="73"/>
                  </a:lnTo>
                  <a:close/>
                  <a:moveTo>
                    <a:pt x="123" y="90"/>
                  </a:moveTo>
                  <a:lnTo>
                    <a:pt x="123" y="90"/>
                  </a:lnTo>
                  <a:lnTo>
                    <a:pt x="129" y="96"/>
                  </a:lnTo>
                  <a:lnTo>
                    <a:pt x="133" y="98"/>
                  </a:lnTo>
                  <a:lnTo>
                    <a:pt x="138" y="96"/>
                  </a:lnTo>
                  <a:lnTo>
                    <a:pt x="138" y="96"/>
                  </a:lnTo>
                  <a:lnTo>
                    <a:pt x="140" y="96"/>
                  </a:lnTo>
                  <a:lnTo>
                    <a:pt x="138" y="94"/>
                  </a:lnTo>
                  <a:lnTo>
                    <a:pt x="131" y="90"/>
                  </a:lnTo>
                  <a:lnTo>
                    <a:pt x="125" y="87"/>
                  </a:lnTo>
                  <a:lnTo>
                    <a:pt x="123" y="87"/>
                  </a:lnTo>
                  <a:lnTo>
                    <a:pt x="123" y="90"/>
                  </a:lnTo>
                  <a:lnTo>
                    <a:pt x="123" y="90"/>
                  </a:lnTo>
                  <a:close/>
                  <a:moveTo>
                    <a:pt x="108" y="53"/>
                  </a:moveTo>
                  <a:lnTo>
                    <a:pt x="108" y="53"/>
                  </a:lnTo>
                  <a:lnTo>
                    <a:pt x="108" y="58"/>
                  </a:lnTo>
                  <a:lnTo>
                    <a:pt x="108" y="62"/>
                  </a:lnTo>
                  <a:lnTo>
                    <a:pt x="112" y="68"/>
                  </a:lnTo>
                  <a:lnTo>
                    <a:pt x="119" y="75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1" y="73"/>
                  </a:lnTo>
                  <a:lnTo>
                    <a:pt x="116" y="64"/>
                  </a:lnTo>
                  <a:lnTo>
                    <a:pt x="112" y="56"/>
                  </a:lnTo>
                  <a:lnTo>
                    <a:pt x="110" y="53"/>
                  </a:lnTo>
                  <a:lnTo>
                    <a:pt x="108" y="53"/>
                  </a:lnTo>
                  <a:lnTo>
                    <a:pt x="108" y="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D8A6EDC-D21E-42C4-9C85-5219BF9733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0742" y="3488118"/>
              <a:ext cx="787388" cy="699904"/>
            </a:xfrm>
            <a:custGeom>
              <a:avLst/>
              <a:gdLst>
                <a:gd name="T0" fmla="*/ 722 w 729"/>
                <a:gd name="T1" fmla="*/ 282 h 648"/>
                <a:gd name="T2" fmla="*/ 697 w 729"/>
                <a:gd name="T3" fmla="*/ 252 h 648"/>
                <a:gd name="T4" fmla="*/ 678 w 729"/>
                <a:gd name="T5" fmla="*/ 224 h 648"/>
                <a:gd name="T6" fmla="*/ 657 w 729"/>
                <a:gd name="T7" fmla="*/ 216 h 648"/>
                <a:gd name="T8" fmla="*/ 625 w 729"/>
                <a:gd name="T9" fmla="*/ 167 h 648"/>
                <a:gd name="T10" fmla="*/ 593 w 729"/>
                <a:gd name="T11" fmla="*/ 123 h 648"/>
                <a:gd name="T12" fmla="*/ 570 w 729"/>
                <a:gd name="T13" fmla="*/ 70 h 648"/>
                <a:gd name="T14" fmla="*/ 549 w 729"/>
                <a:gd name="T15" fmla="*/ 42 h 648"/>
                <a:gd name="T16" fmla="*/ 525 w 729"/>
                <a:gd name="T17" fmla="*/ 4 h 648"/>
                <a:gd name="T18" fmla="*/ 515 w 729"/>
                <a:gd name="T19" fmla="*/ 46 h 648"/>
                <a:gd name="T20" fmla="*/ 491 w 729"/>
                <a:gd name="T21" fmla="*/ 127 h 648"/>
                <a:gd name="T22" fmla="*/ 451 w 729"/>
                <a:gd name="T23" fmla="*/ 110 h 648"/>
                <a:gd name="T24" fmla="*/ 407 w 729"/>
                <a:gd name="T25" fmla="*/ 76 h 648"/>
                <a:gd name="T26" fmla="*/ 411 w 729"/>
                <a:gd name="T27" fmla="*/ 48 h 648"/>
                <a:gd name="T28" fmla="*/ 424 w 729"/>
                <a:gd name="T29" fmla="*/ 25 h 648"/>
                <a:gd name="T30" fmla="*/ 411 w 729"/>
                <a:gd name="T31" fmla="*/ 21 h 648"/>
                <a:gd name="T32" fmla="*/ 350 w 729"/>
                <a:gd name="T33" fmla="*/ 6 h 648"/>
                <a:gd name="T34" fmla="*/ 324 w 729"/>
                <a:gd name="T35" fmla="*/ 27 h 648"/>
                <a:gd name="T36" fmla="*/ 307 w 729"/>
                <a:gd name="T37" fmla="*/ 48 h 648"/>
                <a:gd name="T38" fmla="*/ 303 w 729"/>
                <a:gd name="T39" fmla="*/ 80 h 648"/>
                <a:gd name="T40" fmla="*/ 278 w 729"/>
                <a:gd name="T41" fmla="*/ 82 h 648"/>
                <a:gd name="T42" fmla="*/ 250 w 729"/>
                <a:gd name="T43" fmla="*/ 55 h 648"/>
                <a:gd name="T44" fmla="*/ 233 w 729"/>
                <a:gd name="T45" fmla="*/ 72 h 648"/>
                <a:gd name="T46" fmla="*/ 212 w 729"/>
                <a:gd name="T47" fmla="*/ 80 h 648"/>
                <a:gd name="T48" fmla="*/ 191 w 729"/>
                <a:gd name="T49" fmla="*/ 99 h 648"/>
                <a:gd name="T50" fmla="*/ 184 w 729"/>
                <a:gd name="T51" fmla="*/ 118 h 648"/>
                <a:gd name="T52" fmla="*/ 167 w 729"/>
                <a:gd name="T53" fmla="*/ 138 h 648"/>
                <a:gd name="T54" fmla="*/ 106 w 729"/>
                <a:gd name="T55" fmla="*/ 174 h 648"/>
                <a:gd name="T56" fmla="*/ 72 w 729"/>
                <a:gd name="T57" fmla="*/ 182 h 648"/>
                <a:gd name="T58" fmla="*/ 23 w 729"/>
                <a:gd name="T59" fmla="*/ 216 h 648"/>
                <a:gd name="T60" fmla="*/ 13 w 729"/>
                <a:gd name="T61" fmla="*/ 227 h 648"/>
                <a:gd name="T62" fmla="*/ 19 w 729"/>
                <a:gd name="T63" fmla="*/ 290 h 648"/>
                <a:gd name="T64" fmla="*/ 13 w 729"/>
                <a:gd name="T65" fmla="*/ 292 h 648"/>
                <a:gd name="T66" fmla="*/ 17 w 729"/>
                <a:gd name="T67" fmla="*/ 313 h 648"/>
                <a:gd name="T68" fmla="*/ 51 w 729"/>
                <a:gd name="T69" fmla="*/ 398 h 648"/>
                <a:gd name="T70" fmla="*/ 36 w 729"/>
                <a:gd name="T71" fmla="*/ 436 h 648"/>
                <a:gd name="T72" fmla="*/ 62 w 729"/>
                <a:gd name="T73" fmla="*/ 462 h 648"/>
                <a:gd name="T74" fmla="*/ 119 w 729"/>
                <a:gd name="T75" fmla="*/ 445 h 648"/>
                <a:gd name="T76" fmla="*/ 201 w 729"/>
                <a:gd name="T77" fmla="*/ 424 h 648"/>
                <a:gd name="T78" fmla="*/ 288 w 729"/>
                <a:gd name="T79" fmla="*/ 398 h 648"/>
                <a:gd name="T80" fmla="*/ 347 w 729"/>
                <a:gd name="T81" fmla="*/ 402 h 648"/>
                <a:gd name="T82" fmla="*/ 381 w 729"/>
                <a:gd name="T83" fmla="*/ 413 h 648"/>
                <a:gd name="T84" fmla="*/ 398 w 729"/>
                <a:gd name="T85" fmla="*/ 449 h 648"/>
                <a:gd name="T86" fmla="*/ 430 w 729"/>
                <a:gd name="T87" fmla="*/ 443 h 648"/>
                <a:gd name="T88" fmla="*/ 443 w 729"/>
                <a:gd name="T89" fmla="*/ 436 h 648"/>
                <a:gd name="T90" fmla="*/ 443 w 729"/>
                <a:gd name="T91" fmla="*/ 466 h 648"/>
                <a:gd name="T92" fmla="*/ 453 w 729"/>
                <a:gd name="T93" fmla="*/ 472 h 648"/>
                <a:gd name="T94" fmla="*/ 481 w 729"/>
                <a:gd name="T95" fmla="*/ 498 h 648"/>
                <a:gd name="T96" fmla="*/ 527 w 729"/>
                <a:gd name="T97" fmla="*/ 534 h 648"/>
                <a:gd name="T98" fmla="*/ 574 w 729"/>
                <a:gd name="T99" fmla="*/ 525 h 648"/>
                <a:gd name="T100" fmla="*/ 580 w 729"/>
                <a:gd name="T101" fmla="*/ 532 h 648"/>
                <a:gd name="T102" fmla="*/ 599 w 729"/>
                <a:gd name="T103" fmla="*/ 549 h 648"/>
                <a:gd name="T104" fmla="*/ 665 w 729"/>
                <a:gd name="T105" fmla="*/ 517 h 648"/>
                <a:gd name="T106" fmla="*/ 697 w 729"/>
                <a:gd name="T107" fmla="*/ 424 h 648"/>
                <a:gd name="T108" fmla="*/ 720 w 729"/>
                <a:gd name="T109" fmla="*/ 381 h 648"/>
                <a:gd name="T110" fmla="*/ 729 w 729"/>
                <a:gd name="T111" fmla="*/ 324 h 648"/>
                <a:gd name="T112" fmla="*/ 314 w 729"/>
                <a:gd name="T113" fmla="*/ 21 h 648"/>
                <a:gd name="T114" fmla="*/ 443 w 729"/>
                <a:gd name="T115" fmla="*/ 481 h 648"/>
                <a:gd name="T116" fmla="*/ 591 w 729"/>
                <a:gd name="T117" fmla="*/ 593 h 648"/>
                <a:gd name="T118" fmla="*/ 578 w 729"/>
                <a:gd name="T119" fmla="*/ 621 h 648"/>
                <a:gd name="T120" fmla="*/ 610 w 729"/>
                <a:gd name="T121" fmla="*/ 640 h 648"/>
                <a:gd name="T122" fmla="*/ 627 w 729"/>
                <a:gd name="T123" fmla="*/ 623 h 648"/>
                <a:gd name="T124" fmla="*/ 625 w 729"/>
                <a:gd name="T125" fmla="*/ 58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648">
                  <a:moveTo>
                    <a:pt x="729" y="324"/>
                  </a:moveTo>
                  <a:lnTo>
                    <a:pt x="729" y="324"/>
                  </a:lnTo>
                  <a:lnTo>
                    <a:pt x="729" y="322"/>
                  </a:lnTo>
                  <a:lnTo>
                    <a:pt x="729" y="316"/>
                  </a:lnTo>
                  <a:lnTo>
                    <a:pt x="727" y="313"/>
                  </a:lnTo>
                  <a:lnTo>
                    <a:pt x="724" y="311"/>
                  </a:lnTo>
                  <a:lnTo>
                    <a:pt x="724" y="311"/>
                  </a:lnTo>
                  <a:lnTo>
                    <a:pt x="722" y="311"/>
                  </a:lnTo>
                  <a:lnTo>
                    <a:pt x="722" y="309"/>
                  </a:lnTo>
                  <a:lnTo>
                    <a:pt x="722" y="301"/>
                  </a:lnTo>
                  <a:lnTo>
                    <a:pt x="722" y="282"/>
                  </a:lnTo>
                  <a:lnTo>
                    <a:pt x="722" y="282"/>
                  </a:lnTo>
                  <a:lnTo>
                    <a:pt x="722" y="275"/>
                  </a:lnTo>
                  <a:lnTo>
                    <a:pt x="718" y="277"/>
                  </a:lnTo>
                  <a:lnTo>
                    <a:pt x="718" y="277"/>
                  </a:lnTo>
                  <a:lnTo>
                    <a:pt x="716" y="280"/>
                  </a:lnTo>
                  <a:lnTo>
                    <a:pt x="714" y="280"/>
                  </a:lnTo>
                  <a:lnTo>
                    <a:pt x="712" y="275"/>
                  </a:lnTo>
                  <a:lnTo>
                    <a:pt x="707" y="265"/>
                  </a:lnTo>
                  <a:lnTo>
                    <a:pt x="707" y="265"/>
                  </a:lnTo>
                  <a:lnTo>
                    <a:pt x="701" y="256"/>
                  </a:lnTo>
                  <a:lnTo>
                    <a:pt x="697" y="252"/>
                  </a:lnTo>
                  <a:lnTo>
                    <a:pt x="693" y="252"/>
                  </a:lnTo>
                  <a:lnTo>
                    <a:pt x="693" y="252"/>
                  </a:lnTo>
                  <a:lnTo>
                    <a:pt x="688" y="250"/>
                  </a:lnTo>
                  <a:lnTo>
                    <a:pt x="688" y="248"/>
                  </a:lnTo>
                  <a:lnTo>
                    <a:pt x="686" y="243"/>
                  </a:lnTo>
                  <a:lnTo>
                    <a:pt x="684" y="243"/>
                  </a:lnTo>
                  <a:lnTo>
                    <a:pt x="684" y="243"/>
                  </a:lnTo>
                  <a:lnTo>
                    <a:pt x="680" y="241"/>
                  </a:lnTo>
                  <a:lnTo>
                    <a:pt x="678" y="237"/>
                  </a:lnTo>
                  <a:lnTo>
                    <a:pt x="678" y="224"/>
                  </a:lnTo>
                  <a:lnTo>
                    <a:pt x="678" y="224"/>
                  </a:lnTo>
                  <a:lnTo>
                    <a:pt x="678" y="220"/>
                  </a:lnTo>
                  <a:lnTo>
                    <a:pt x="676" y="218"/>
                  </a:lnTo>
                  <a:lnTo>
                    <a:pt x="674" y="220"/>
                  </a:lnTo>
                  <a:lnTo>
                    <a:pt x="671" y="218"/>
                  </a:lnTo>
                  <a:lnTo>
                    <a:pt x="671" y="218"/>
                  </a:lnTo>
                  <a:lnTo>
                    <a:pt x="669" y="216"/>
                  </a:lnTo>
                  <a:lnTo>
                    <a:pt x="665" y="216"/>
                  </a:lnTo>
                  <a:lnTo>
                    <a:pt x="661" y="218"/>
                  </a:lnTo>
                  <a:lnTo>
                    <a:pt x="661" y="218"/>
                  </a:lnTo>
                  <a:lnTo>
                    <a:pt x="657" y="218"/>
                  </a:lnTo>
                  <a:lnTo>
                    <a:pt x="657" y="216"/>
                  </a:lnTo>
                  <a:lnTo>
                    <a:pt x="657" y="207"/>
                  </a:lnTo>
                  <a:lnTo>
                    <a:pt x="657" y="207"/>
                  </a:lnTo>
                  <a:lnTo>
                    <a:pt x="655" y="201"/>
                  </a:lnTo>
                  <a:lnTo>
                    <a:pt x="650" y="193"/>
                  </a:lnTo>
                  <a:lnTo>
                    <a:pt x="650" y="193"/>
                  </a:lnTo>
                  <a:lnTo>
                    <a:pt x="644" y="188"/>
                  </a:lnTo>
                  <a:lnTo>
                    <a:pt x="644" y="180"/>
                  </a:lnTo>
                  <a:lnTo>
                    <a:pt x="644" y="180"/>
                  </a:lnTo>
                  <a:lnTo>
                    <a:pt x="642" y="178"/>
                  </a:lnTo>
                  <a:lnTo>
                    <a:pt x="638" y="176"/>
                  </a:lnTo>
                  <a:lnTo>
                    <a:pt x="625" y="167"/>
                  </a:lnTo>
                  <a:lnTo>
                    <a:pt x="602" y="157"/>
                  </a:lnTo>
                  <a:lnTo>
                    <a:pt x="602" y="157"/>
                  </a:lnTo>
                  <a:lnTo>
                    <a:pt x="599" y="154"/>
                  </a:lnTo>
                  <a:lnTo>
                    <a:pt x="597" y="150"/>
                  </a:lnTo>
                  <a:lnTo>
                    <a:pt x="599" y="146"/>
                  </a:lnTo>
                  <a:lnTo>
                    <a:pt x="597" y="144"/>
                  </a:lnTo>
                  <a:lnTo>
                    <a:pt x="597" y="144"/>
                  </a:lnTo>
                  <a:lnTo>
                    <a:pt x="595" y="142"/>
                  </a:lnTo>
                  <a:lnTo>
                    <a:pt x="595" y="135"/>
                  </a:lnTo>
                  <a:lnTo>
                    <a:pt x="593" y="123"/>
                  </a:lnTo>
                  <a:lnTo>
                    <a:pt x="593" y="123"/>
                  </a:lnTo>
                  <a:lnTo>
                    <a:pt x="591" y="116"/>
                  </a:lnTo>
                  <a:lnTo>
                    <a:pt x="589" y="112"/>
                  </a:lnTo>
                  <a:lnTo>
                    <a:pt x="585" y="108"/>
                  </a:lnTo>
                  <a:lnTo>
                    <a:pt x="583" y="104"/>
                  </a:lnTo>
                  <a:lnTo>
                    <a:pt x="583" y="104"/>
                  </a:lnTo>
                  <a:lnTo>
                    <a:pt x="583" y="93"/>
                  </a:lnTo>
                  <a:lnTo>
                    <a:pt x="580" y="82"/>
                  </a:lnTo>
                  <a:lnTo>
                    <a:pt x="580" y="82"/>
                  </a:lnTo>
                  <a:lnTo>
                    <a:pt x="578" y="76"/>
                  </a:lnTo>
                  <a:lnTo>
                    <a:pt x="574" y="74"/>
                  </a:lnTo>
                  <a:lnTo>
                    <a:pt x="570" y="70"/>
                  </a:lnTo>
                  <a:lnTo>
                    <a:pt x="568" y="68"/>
                  </a:lnTo>
                  <a:lnTo>
                    <a:pt x="568" y="68"/>
                  </a:lnTo>
                  <a:lnTo>
                    <a:pt x="568" y="65"/>
                  </a:lnTo>
                  <a:lnTo>
                    <a:pt x="563" y="65"/>
                  </a:lnTo>
                  <a:lnTo>
                    <a:pt x="555" y="68"/>
                  </a:lnTo>
                  <a:lnTo>
                    <a:pt x="555" y="68"/>
                  </a:lnTo>
                  <a:lnTo>
                    <a:pt x="551" y="68"/>
                  </a:lnTo>
                  <a:lnTo>
                    <a:pt x="549" y="63"/>
                  </a:lnTo>
                  <a:lnTo>
                    <a:pt x="549" y="51"/>
                  </a:lnTo>
                  <a:lnTo>
                    <a:pt x="549" y="51"/>
                  </a:lnTo>
                  <a:lnTo>
                    <a:pt x="549" y="42"/>
                  </a:lnTo>
                  <a:lnTo>
                    <a:pt x="547" y="34"/>
                  </a:lnTo>
                  <a:lnTo>
                    <a:pt x="544" y="27"/>
                  </a:lnTo>
                  <a:lnTo>
                    <a:pt x="540" y="21"/>
                  </a:lnTo>
                  <a:lnTo>
                    <a:pt x="540" y="21"/>
                  </a:lnTo>
                  <a:lnTo>
                    <a:pt x="538" y="17"/>
                  </a:lnTo>
                  <a:lnTo>
                    <a:pt x="536" y="10"/>
                  </a:lnTo>
                  <a:lnTo>
                    <a:pt x="534" y="4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0" y="0"/>
                  </a:lnTo>
                  <a:lnTo>
                    <a:pt x="525" y="4"/>
                  </a:lnTo>
                  <a:lnTo>
                    <a:pt x="521" y="8"/>
                  </a:lnTo>
                  <a:lnTo>
                    <a:pt x="521" y="12"/>
                  </a:lnTo>
                  <a:lnTo>
                    <a:pt x="521" y="12"/>
                  </a:lnTo>
                  <a:lnTo>
                    <a:pt x="521" y="21"/>
                  </a:lnTo>
                  <a:lnTo>
                    <a:pt x="517" y="27"/>
                  </a:lnTo>
                  <a:lnTo>
                    <a:pt x="517" y="27"/>
                  </a:lnTo>
                  <a:lnTo>
                    <a:pt x="515" y="32"/>
                  </a:lnTo>
                  <a:lnTo>
                    <a:pt x="515" y="38"/>
                  </a:lnTo>
                  <a:lnTo>
                    <a:pt x="517" y="42"/>
                  </a:lnTo>
                  <a:lnTo>
                    <a:pt x="515" y="46"/>
                  </a:lnTo>
                  <a:lnTo>
                    <a:pt x="515" y="46"/>
                  </a:lnTo>
                  <a:lnTo>
                    <a:pt x="513" y="53"/>
                  </a:lnTo>
                  <a:lnTo>
                    <a:pt x="513" y="61"/>
                  </a:lnTo>
                  <a:lnTo>
                    <a:pt x="513" y="78"/>
                  </a:lnTo>
                  <a:lnTo>
                    <a:pt x="513" y="78"/>
                  </a:lnTo>
                  <a:lnTo>
                    <a:pt x="511" y="93"/>
                  </a:lnTo>
                  <a:lnTo>
                    <a:pt x="511" y="101"/>
                  </a:lnTo>
                  <a:lnTo>
                    <a:pt x="506" y="106"/>
                  </a:lnTo>
                  <a:lnTo>
                    <a:pt x="506" y="106"/>
                  </a:lnTo>
                  <a:lnTo>
                    <a:pt x="502" y="118"/>
                  </a:lnTo>
                  <a:lnTo>
                    <a:pt x="498" y="123"/>
                  </a:lnTo>
                  <a:lnTo>
                    <a:pt x="491" y="127"/>
                  </a:lnTo>
                  <a:lnTo>
                    <a:pt x="491" y="127"/>
                  </a:lnTo>
                  <a:lnTo>
                    <a:pt x="485" y="127"/>
                  </a:lnTo>
                  <a:lnTo>
                    <a:pt x="477" y="125"/>
                  </a:lnTo>
                  <a:lnTo>
                    <a:pt x="472" y="123"/>
                  </a:lnTo>
                  <a:lnTo>
                    <a:pt x="470" y="118"/>
                  </a:lnTo>
                  <a:lnTo>
                    <a:pt x="470" y="118"/>
                  </a:lnTo>
                  <a:lnTo>
                    <a:pt x="468" y="114"/>
                  </a:lnTo>
                  <a:lnTo>
                    <a:pt x="464" y="112"/>
                  </a:lnTo>
                  <a:lnTo>
                    <a:pt x="453" y="110"/>
                  </a:lnTo>
                  <a:lnTo>
                    <a:pt x="453" y="110"/>
                  </a:lnTo>
                  <a:lnTo>
                    <a:pt x="451" y="110"/>
                  </a:lnTo>
                  <a:lnTo>
                    <a:pt x="447" y="106"/>
                  </a:lnTo>
                  <a:lnTo>
                    <a:pt x="436" y="97"/>
                  </a:lnTo>
                  <a:lnTo>
                    <a:pt x="436" y="97"/>
                  </a:lnTo>
                  <a:lnTo>
                    <a:pt x="430" y="93"/>
                  </a:lnTo>
                  <a:lnTo>
                    <a:pt x="426" y="93"/>
                  </a:lnTo>
                  <a:lnTo>
                    <a:pt x="422" y="93"/>
                  </a:lnTo>
                  <a:lnTo>
                    <a:pt x="419" y="91"/>
                  </a:lnTo>
                  <a:lnTo>
                    <a:pt x="419" y="91"/>
                  </a:lnTo>
                  <a:lnTo>
                    <a:pt x="413" y="82"/>
                  </a:lnTo>
                  <a:lnTo>
                    <a:pt x="407" y="76"/>
                  </a:lnTo>
                  <a:lnTo>
                    <a:pt x="407" y="76"/>
                  </a:lnTo>
                  <a:lnTo>
                    <a:pt x="405" y="74"/>
                  </a:lnTo>
                  <a:lnTo>
                    <a:pt x="403" y="72"/>
                  </a:lnTo>
                  <a:lnTo>
                    <a:pt x="409" y="68"/>
                  </a:lnTo>
                  <a:lnTo>
                    <a:pt x="409" y="68"/>
                  </a:lnTo>
                  <a:lnTo>
                    <a:pt x="411" y="65"/>
                  </a:lnTo>
                  <a:lnTo>
                    <a:pt x="413" y="61"/>
                  </a:lnTo>
                  <a:lnTo>
                    <a:pt x="411" y="57"/>
                  </a:lnTo>
                  <a:lnTo>
                    <a:pt x="411" y="53"/>
                  </a:lnTo>
                  <a:lnTo>
                    <a:pt x="411" y="53"/>
                  </a:lnTo>
                  <a:lnTo>
                    <a:pt x="409" y="51"/>
                  </a:lnTo>
                  <a:lnTo>
                    <a:pt x="411" y="48"/>
                  </a:lnTo>
                  <a:lnTo>
                    <a:pt x="422" y="44"/>
                  </a:lnTo>
                  <a:lnTo>
                    <a:pt x="422" y="44"/>
                  </a:lnTo>
                  <a:lnTo>
                    <a:pt x="426" y="42"/>
                  </a:lnTo>
                  <a:lnTo>
                    <a:pt x="426" y="38"/>
                  </a:lnTo>
                  <a:lnTo>
                    <a:pt x="426" y="36"/>
                  </a:lnTo>
                  <a:lnTo>
                    <a:pt x="428" y="34"/>
                  </a:lnTo>
                  <a:lnTo>
                    <a:pt x="428" y="34"/>
                  </a:lnTo>
                  <a:lnTo>
                    <a:pt x="430" y="32"/>
                  </a:lnTo>
                  <a:lnTo>
                    <a:pt x="430" y="27"/>
                  </a:lnTo>
                  <a:lnTo>
                    <a:pt x="428" y="25"/>
                  </a:lnTo>
                  <a:lnTo>
                    <a:pt x="424" y="25"/>
                  </a:lnTo>
                  <a:lnTo>
                    <a:pt x="424" y="25"/>
                  </a:lnTo>
                  <a:lnTo>
                    <a:pt x="419" y="25"/>
                  </a:lnTo>
                  <a:lnTo>
                    <a:pt x="419" y="27"/>
                  </a:lnTo>
                  <a:lnTo>
                    <a:pt x="417" y="29"/>
                  </a:lnTo>
                  <a:lnTo>
                    <a:pt x="417" y="32"/>
                  </a:lnTo>
                  <a:lnTo>
                    <a:pt x="417" y="32"/>
                  </a:lnTo>
                  <a:lnTo>
                    <a:pt x="415" y="29"/>
                  </a:lnTo>
                  <a:lnTo>
                    <a:pt x="413" y="27"/>
                  </a:lnTo>
                  <a:lnTo>
                    <a:pt x="411" y="23"/>
                  </a:lnTo>
                  <a:lnTo>
                    <a:pt x="411" y="21"/>
                  </a:lnTo>
                  <a:lnTo>
                    <a:pt x="411" y="21"/>
                  </a:lnTo>
                  <a:lnTo>
                    <a:pt x="405" y="27"/>
                  </a:lnTo>
                  <a:lnTo>
                    <a:pt x="400" y="29"/>
                  </a:lnTo>
                  <a:lnTo>
                    <a:pt x="396" y="27"/>
                  </a:lnTo>
                  <a:lnTo>
                    <a:pt x="396" y="27"/>
                  </a:lnTo>
                  <a:lnTo>
                    <a:pt x="390" y="23"/>
                  </a:lnTo>
                  <a:lnTo>
                    <a:pt x="381" y="21"/>
                  </a:lnTo>
                  <a:lnTo>
                    <a:pt x="362" y="17"/>
                  </a:lnTo>
                  <a:lnTo>
                    <a:pt x="362" y="17"/>
                  </a:lnTo>
                  <a:lnTo>
                    <a:pt x="356" y="15"/>
                  </a:lnTo>
                  <a:lnTo>
                    <a:pt x="352" y="10"/>
                  </a:lnTo>
                  <a:lnTo>
                    <a:pt x="350" y="6"/>
                  </a:lnTo>
                  <a:lnTo>
                    <a:pt x="345" y="6"/>
                  </a:lnTo>
                  <a:lnTo>
                    <a:pt x="345" y="6"/>
                  </a:lnTo>
                  <a:lnTo>
                    <a:pt x="343" y="8"/>
                  </a:lnTo>
                  <a:lnTo>
                    <a:pt x="345" y="10"/>
                  </a:lnTo>
                  <a:lnTo>
                    <a:pt x="352" y="19"/>
                  </a:lnTo>
                  <a:lnTo>
                    <a:pt x="352" y="19"/>
                  </a:lnTo>
                  <a:lnTo>
                    <a:pt x="352" y="21"/>
                  </a:lnTo>
                  <a:lnTo>
                    <a:pt x="352" y="23"/>
                  </a:lnTo>
                  <a:lnTo>
                    <a:pt x="343" y="25"/>
                  </a:lnTo>
                  <a:lnTo>
                    <a:pt x="333" y="27"/>
                  </a:lnTo>
                  <a:lnTo>
                    <a:pt x="324" y="27"/>
                  </a:lnTo>
                  <a:lnTo>
                    <a:pt x="324" y="27"/>
                  </a:lnTo>
                  <a:lnTo>
                    <a:pt x="322" y="27"/>
                  </a:lnTo>
                  <a:lnTo>
                    <a:pt x="322" y="29"/>
                  </a:lnTo>
                  <a:lnTo>
                    <a:pt x="322" y="32"/>
                  </a:lnTo>
                  <a:lnTo>
                    <a:pt x="320" y="32"/>
                  </a:lnTo>
                  <a:lnTo>
                    <a:pt x="320" y="32"/>
                  </a:lnTo>
                  <a:lnTo>
                    <a:pt x="316" y="34"/>
                  </a:lnTo>
                  <a:lnTo>
                    <a:pt x="314" y="38"/>
                  </a:lnTo>
                  <a:lnTo>
                    <a:pt x="309" y="42"/>
                  </a:lnTo>
                  <a:lnTo>
                    <a:pt x="307" y="48"/>
                  </a:lnTo>
                  <a:lnTo>
                    <a:pt x="307" y="48"/>
                  </a:lnTo>
                  <a:lnTo>
                    <a:pt x="305" y="53"/>
                  </a:lnTo>
                  <a:lnTo>
                    <a:pt x="303" y="55"/>
                  </a:lnTo>
                  <a:lnTo>
                    <a:pt x="303" y="59"/>
                  </a:lnTo>
                  <a:lnTo>
                    <a:pt x="299" y="61"/>
                  </a:lnTo>
                  <a:lnTo>
                    <a:pt x="299" y="61"/>
                  </a:lnTo>
                  <a:lnTo>
                    <a:pt x="297" y="63"/>
                  </a:lnTo>
                  <a:lnTo>
                    <a:pt x="295" y="68"/>
                  </a:lnTo>
                  <a:lnTo>
                    <a:pt x="297" y="72"/>
                  </a:lnTo>
                  <a:lnTo>
                    <a:pt x="301" y="76"/>
                  </a:lnTo>
                  <a:lnTo>
                    <a:pt x="301" y="76"/>
                  </a:lnTo>
                  <a:lnTo>
                    <a:pt x="303" y="80"/>
                  </a:lnTo>
                  <a:lnTo>
                    <a:pt x="301" y="82"/>
                  </a:lnTo>
                  <a:lnTo>
                    <a:pt x="297" y="80"/>
                  </a:lnTo>
                  <a:lnTo>
                    <a:pt x="292" y="78"/>
                  </a:lnTo>
                  <a:lnTo>
                    <a:pt x="292" y="78"/>
                  </a:lnTo>
                  <a:lnTo>
                    <a:pt x="286" y="74"/>
                  </a:lnTo>
                  <a:lnTo>
                    <a:pt x="284" y="74"/>
                  </a:lnTo>
                  <a:lnTo>
                    <a:pt x="280" y="76"/>
                  </a:lnTo>
                  <a:lnTo>
                    <a:pt x="280" y="78"/>
                  </a:lnTo>
                  <a:lnTo>
                    <a:pt x="280" y="78"/>
                  </a:lnTo>
                  <a:lnTo>
                    <a:pt x="280" y="82"/>
                  </a:lnTo>
                  <a:lnTo>
                    <a:pt x="278" y="82"/>
                  </a:lnTo>
                  <a:lnTo>
                    <a:pt x="275" y="80"/>
                  </a:lnTo>
                  <a:lnTo>
                    <a:pt x="273" y="74"/>
                  </a:lnTo>
                  <a:lnTo>
                    <a:pt x="273" y="74"/>
                  </a:lnTo>
                  <a:lnTo>
                    <a:pt x="273" y="72"/>
                  </a:lnTo>
                  <a:lnTo>
                    <a:pt x="269" y="70"/>
                  </a:lnTo>
                  <a:lnTo>
                    <a:pt x="267" y="70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59" y="59"/>
                  </a:lnTo>
                  <a:lnTo>
                    <a:pt x="254" y="57"/>
                  </a:lnTo>
                  <a:lnTo>
                    <a:pt x="250" y="55"/>
                  </a:lnTo>
                  <a:lnTo>
                    <a:pt x="250" y="55"/>
                  </a:lnTo>
                  <a:lnTo>
                    <a:pt x="246" y="57"/>
                  </a:lnTo>
                  <a:lnTo>
                    <a:pt x="244" y="59"/>
                  </a:lnTo>
                  <a:lnTo>
                    <a:pt x="242" y="61"/>
                  </a:lnTo>
                  <a:lnTo>
                    <a:pt x="239" y="61"/>
                  </a:lnTo>
                  <a:lnTo>
                    <a:pt x="239" y="61"/>
                  </a:lnTo>
                  <a:lnTo>
                    <a:pt x="235" y="61"/>
                  </a:lnTo>
                  <a:lnTo>
                    <a:pt x="233" y="63"/>
                  </a:lnTo>
                  <a:lnTo>
                    <a:pt x="233" y="70"/>
                  </a:lnTo>
                  <a:lnTo>
                    <a:pt x="233" y="70"/>
                  </a:lnTo>
                  <a:lnTo>
                    <a:pt x="233" y="72"/>
                  </a:lnTo>
                  <a:lnTo>
                    <a:pt x="229" y="72"/>
                  </a:lnTo>
                  <a:lnTo>
                    <a:pt x="225" y="70"/>
                  </a:lnTo>
                  <a:lnTo>
                    <a:pt x="220" y="70"/>
                  </a:lnTo>
                  <a:lnTo>
                    <a:pt x="220" y="70"/>
                  </a:lnTo>
                  <a:lnTo>
                    <a:pt x="216" y="72"/>
                  </a:lnTo>
                  <a:lnTo>
                    <a:pt x="216" y="74"/>
                  </a:lnTo>
                  <a:lnTo>
                    <a:pt x="218" y="76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4" y="78"/>
                  </a:lnTo>
                  <a:lnTo>
                    <a:pt x="212" y="80"/>
                  </a:lnTo>
                  <a:lnTo>
                    <a:pt x="212" y="82"/>
                  </a:lnTo>
                  <a:lnTo>
                    <a:pt x="208" y="85"/>
                  </a:lnTo>
                  <a:lnTo>
                    <a:pt x="208" y="85"/>
                  </a:lnTo>
                  <a:lnTo>
                    <a:pt x="206" y="87"/>
                  </a:lnTo>
                  <a:lnTo>
                    <a:pt x="203" y="91"/>
                  </a:lnTo>
                  <a:lnTo>
                    <a:pt x="203" y="101"/>
                  </a:lnTo>
                  <a:lnTo>
                    <a:pt x="203" y="101"/>
                  </a:lnTo>
                  <a:lnTo>
                    <a:pt x="203" y="104"/>
                  </a:lnTo>
                  <a:lnTo>
                    <a:pt x="199" y="101"/>
                  </a:lnTo>
                  <a:lnTo>
                    <a:pt x="195" y="101"/>
                  </a:lnTo>
                  <a:lnTo>
                    <a:pt x="191" y="99"/>
                  </a:lnTo>
                  <a:lnTo>
                    <a:pt x="191" y="99"/>
                  </a:lnTo>
                  <a:lnTo>
                    <a:pt x="189" y="101"/>
                  </a:lnTo>
                  <a:lnTo>
                    <a:pt x="191" y="106"/>
                  </a:lnTo>
                  <a:lnTo>
                    <a:pt x="195" y="114"/>
                  </a:lnTo>
                  <a:lnTo>
                    <a:pt x="195" y="114"/>
                  </a:lnTo>
                  <a:lnTo>
                    <a:pt x="195" y="118"/>
                  </a:lnTo>
                  <a:lnTo>
                    <a:pt x="193" y="121"/>
                  </a:lnTo>
                  <a:lnTo>
                    <a:pt x="189" y="123"/>
                  </a:lnTo>
                  <a:lnTo>
                    <a:pt x="189" y="123"/>
                  </a:lnTo>
                  <a:lnTo>
                    <a:pt x="187" y="123"/>
                  </a:lnTo>
                  <a:lnTo>
                    <a:pt x="184" y="118"/>
                  </a:lnTo>
                  <a:lnTo>
                    <a:pt x="182" y="110"/>
                  </a:lnTo>
                  <a:lnTo>
                    <a:pt x="182" y="110"/>
                  </a:lnTo>
                  <a:lnTo>
                    <a:pt x="180" y="108"/>
                  </a:lnTo>
                  <a:lnTo>
                    <a:pt x="178" y="108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5" y="118"/>
                  </a:lnTo>
                  <a:lnTo>
                    <a:pt x="165" y="123"/>
                  </a:lnTo>
                  <a:lnTo>
                    <a:pt x="165" y="129"/>
                  </a:lnTo>
                  <a:lnTo>
                    <a:pt x="167" y="135"/>
                  </a:lnTo>
                  <a:lnTo>
                    <a:pt x="167" y="138"/>
                  </a:lnTo>
                  <a:lnTo>
                    <a:pt x="167" y="138"/>
                  </a:lnTo>
                  <a:lnTo>
                    <a:pt x="157" y="148"/>
                  </a:lnTo>
                  <a:lnTo>
                    <a:pt x="142" y="163"/>
                  </a:lnTo>
                  <a:lnTo>
                    <a:pt x="142" y="163"/>
                  </a:lnTo>
                  <a:lnTo>
                    <a:pt x="138" y="165"/>
                  </a:lnTo>
                  <a:lnTo>
                    <a:pt x="134" y="167"/>
                  </a:lnTo>
                  <a:lnTo>
                    <a:pt x="125" y="169"/>
                  </a:lnTo>
                  <a:lnTo>
                    <a:pt x="117" y="169"/>
                  </a:lnTo>
                  <a:lnTo>
                    <a:pt x="110" y="171"/>
                  </a:lnTo>
                  <a:lnTo>
                    <a:pt x="110" y="171"/>
                  </a:lnTo>
                  <a:lnTo>
                    <a:pt x="106" y="174"/>
                  </a:lnTo>
                  <a:lnTo>
                    <a:pt x="102" y="174"/>
                  </a:lnTo>
                  <a:lnTo>
                    <a:pt x="98" y="176"/>
                  </a:lnTo>
                  <a:lnTo>
                    <a:pt x="93" y="178"/>
                  </a:lnTo>
                  <a:lnTo>
                    <a:pt x="93" y="178"/>
                  </a:lnTo>
                  <a:lnTo>
                    <a:pt x="83" y="184"/>
                  </a:lnTo>
                  <a:lnTo>
                    <a:pt x="79" y="186"/>
                  </a:lnTo>
                  <a:lnTo>
                    <a:pt x="76" y="186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4" y="182"/>
                  </a:lnTo>
                  <a:lnTo>
                    <a:pt x="72" y="182"/>
                  </a:lnTo>
                  <a:lnTo>
                    <a:pt x="66" y="182"/>
                  </a:lnTo>
                  <a:lnTo>
                    <a:pt x="59" y="186"/>
                  </a:lnTo>
                  <a:lnTo>
                    <a:pt x="55" y="191"/>
                  </a:lnTo>
                  <a:lnTo>
                    <a:pt x="55" y="191"/>
                  </a:lnTo>
                  <a:lnTo>
                    <a:pt x="43" y="199"/>
                  </a:lnTo>
                  <a:lnTo>
                    <a:pt x="38" y="201"/>
                  </a:lnTo>
                  <a:lnTo>
                    <a:pt x="32" y="201"/>
                  </a:lnTo>
                  <a:lnTo>
                    <a:pt x="32" y="201"/>
                  </a:lnTo>
                  <a:lnTo>
                    <a:pt x="28" y="203"/>
                  </a:lnTo>
                  <a:lnTo>
                    <a:pt x="26" y="207"/>
                  </a:lnTo>
                  <a:lnTo>
                    <a:pt x="23" y="216"/>
                  </a:lnTo>
                  <a:lnTo>
                    <a:pt x="23" y="216"/>
                  </a:lnTo>
                  <a:lnTo>
                    <a:pt x="21" y="214"/>
                  </a:lnTo>
                  <a:lnTo>
                    <a:pt x="21" y="212"/>
                  </a:lnTo>
                  <a:lnTo>
                    <a:pt x="21" y="203"/>
                  </a:lnTo>
                  <a:lnTo>
                    <a:pt x="21" y="203"/>
                  </a:lnTo>
                  <a:lnTo>
                    <a:pt x="19" y="203"/>
                  </a:lnTo>
                  <a:lnTo>
                    <a:pt x="17" y="205"/>
                  </a:lnTo>
                  <a:lnTo>
                    <a:pt x="11" y="216"/>
                  </a:lnTo>
                  <a:lnTo>
                    <a:pt x="11" y="216"/>
                  </a:lnTo>
                  <a:lnTo>
                    <a:pt x="11" y="222"/>
                  </a:lnTo>
                  <a:lnTo>
                    <a:pt x="13" y="227"/>
                  </a:lnTo>
                  <a:lnTo>
                    <a:pt x="15" y="231"/>
                  </a:lnTo>
                  <a:lnTo>
                    <a:pt x="13" y="237"/>
                  </a:lnTo>
                  <a:lnTo>
                    <a:pt x="13" y="237"/>
                  </a:lnTo>
                  <a:lnTo>
                    <a:pt x="9" y="243"/>
                  </a:lnTo>
                  <a:lnTo>
                    <a:pt x="4" y="250"/>
                  </a:lnTo>
                  <a:lnTo>
                    <a:pt x="4" y="258"/>
                  </a:lnTo>
                  <a:lnTo>
                    <a:pt x="9" y="265"/>
                  </a:lnTo>
                  <a:lnTo>
                    <a:pt x="9" y="265"/>
                  </a:lnTo>
                  <a:lnTo>
                    <a:pt x="19" y="280"/>
                  </a:lnTo>
                  <a:lnTo>
                    <a:pt x="19" y="286"/>
                  </a:lnTo>
                  <a:lnTo>
                    <a:pt x="19" y="290"/>
                  </a:lnTo>
                  <a:lnTo>
                    <a:pt x="19" y="290"/>
                  </a:lnTo>
                  <a:lnTo>
                    <a:pt x="19" y="290"/>
                  </a:lnTo>
                  <a:lnTo>
                    <a:pt x="17" y="290"/>
                  </a:lnTo>
                  <a:lnTo>
                    <a:pt x="13" y="286"/>
                  </a:lnTo>
                  <a:lnTo>
                    <a:pt x="11" y="282"/>
                  </a:lnTo>
                  <a:lnTo>
                    <a:pt x="9" y="280"/>
                  </a:lnTo>
                  <a:lnTo>
                    <a:pt x="9" y="280"/>
                  </a:lnTo>
                  <a:lnTo>
                    <a:pt x="9" y="282"/>
                  </a:lnTo>
                  <a:lnTo>
                    <a:pt x="11" y="286"/>
                  </a:lnTo>
                  <a:lnTo>
                    <a:pt x="13" y="290"/>
                  </a:lnTo>
                  <a:lnTo>
                    <a:pt x="13" y="292"/>
                  </a:lnTo>
                  <a:lnTo>
                    <a:pt x="13" y="292"/>
                  </a:lnTo>
                  <a:lnTo>
                    <a:pt x="13" y="294"/>
                  </a:lnTo>
                  <a:lnTo>
                    <a:pt x="11" y="292"/>
                  </a:lnTo>
                  <a:lnTo>
                    <a:pt x="7" y="288"/>
                  </a:lnTo>
                  <a:lnTo>
                    <a:pt x="4" y="284"/>
                  </a:lnTo>
                  <a:lnTo>
                    <a:pt x="2" y="28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2" y="290"/>
                  </a:lnTo>
                  <a:lnTo>
                    <a:pt x="9" y="301"/>
                  </a:lnTo>
                  <a:lnTo>
                    <a:pt x="17" y="313"/>
                  </a:lnTo>
                  <a:lnTo>
                    <a:pt x="19" y="324"/>
                  </a:lnTo>
                  <a:lnTo>
                    <a:pt x="19" y="324"/>
                  </a:lnTo>
                  <a:lnTo>
                    <a:pt x="21" y="330"/>
                  </a:lnTo>
                  <a:lnTo>
                    <a:pt x="28" y="339"/>
                  </a:lnTo>
                  <a:lnTo>
                    <a:pt x="32" y="347"/>
                  </a:lnTo>
                  <a:lnTo>
                    <a:pt x="34" y="352"/>
                  </a:lnTo>
                  <a:lnTo>
                    <a:pt x="34" y="358"/>
                  </a:lnTo>
                  <a:lnTo>
                    <a:pt x="34" y="358"/>
                  </a:lnTo>
                  <a:lnTo>
                    <a:pt x="36" y="369"/>
                  </a:lnTo>
                  <a:lnTo>
                    <a:pt x="40" y="381"/>
                  </a:lnTo>
                  <a:lnTo>
                    <a:pt x="51" y="398"/>
                  </a:lnTo>
                  <a:lnTo>
                    <a:pt x="51" y="398"/>
                  </a:lnTo>
                  <a:lnTo>
                    <a:pt x="51" y="402"/>
                  </a:lnTo>
                  <a:lnTo>
                    <a:pt x="49" y="407"/>
                  </a:lnTo>
                  <a:lnTo>
                    <a:pt x="47" y="415"/>
                  </a:lnTo>
                  <a:lnTo>
                    <a:pt x="47" y="422"/>
                  </a:lnTo>
                  <a:lnTo>
                    <a:pt x="47" y="422"/>
                  </a:lnTo>
                  <a:lnTo>
                    <a:pt x="47" y="428"/>
                  </a:lnTo>
                  <a:lnTo>
                    <a:pt x="45" y="434"/>
                  </a:lnTo>
                  <a:lnTo>
                    <a:pt x="40" y="436"/>
                  </a:lnTo>
                  <a:lnTo>
                    <a:pt x="36" y="436"/>
                  </a:lnTo>
                  <a:lnTo>
                    <a:pt x="36" y="436"/>
                  </a:lnTo>
                  <a:lnTo>
                    <a:pt x="32" y="438"/>
                  </a:lnTo>
                  <a:lnTo>
                    <a:pt x="34" y="443"/>
                  </a:lnTo>
                  <a:lnTo>
                    <a:pt x="36" y="447"/>
                  </a:lnTo>
                  <a:lnTo>
                    <a:pt x="40" y="449"/>
                  </a:lnTo>
                  <a:lnTo>
                    <a:pt x="40" y="449"/>
                  </a:lnTo>
                  <a:lnTo>
                    <a:pt x="45" y="449"/>
                  </a:lnTo>
                  <a:lnTo>
                    <a:pt x="47" y="453"/>
                  </a:lnTo>
                  <a:lnTo>
                    <a:pt x="49" y="455"/>
                  </a:lnTo>
                  <a:lnTo>
                    <a:pt x="53" y="460"/>
                  </a:lnTo>
                  <a:lnTo>
                    <a:pt x="53" y="460"/>
                  </a:lnTo>
                  <a:lnTo>
                    <a:pt x="62" y="462"/>
                  </a:lnTo>
                  <a:lnTo>
                    <a:pt x="72" y="464"/>
                  </a:lnTo>
                  <a:lnTo>
                    <a:pt x="89" y="464"/>
                  </a:lnTo>
                  <a:lnTo>
                    <a:pt x="89" y="464"/>
                  </a:lnTo>
                  <a:lnTo>
                    <a:pt x="93" y="462"/>
                  </a:lnTo>
                  <a:lnTo>
                    <a:pt x="98" y="458"/>
                  </a:lnTo>
                  <a:lnTo>
                    <a:pt x="100" y="455"/>
                  </a:lnTo>
                  <a:lnTo>
                    <a:pt x="106" y="453"/>
                  </a:lnTo>
                  <a:lnTo>
                    <a:pt x="106" y="453"/>
                  </a:lnTo>
                  <a:lnTo>
                    <a:pt x="112" y="451"/>
                  </a:lnTo>
                  <a:lnTo>
                    <a:pt x="115" y="451"/>
                  </a:lnTo>
                  <a:lnTo>
                    <a:pt x="119" y="445"/>
                  </a:lnTo>
                  <a:lnTo>
                    <a:pt x="119" y="445"/>
                  </a:lnTo>
                  <a:lnTo>
                    <a:pt x="125" y="441"/>
                  </a:lnTo>
                  <a:lnTo>
                    <a:pt x="136" y="441"/>
                  </a:lnTo>
                  <a:lnTo>
                    <a:pt x="165" y="441"/>
                  </a:lnTo>
                  <a:lnTo>
                    <a:pt x="165" y="441"/>
                  </a:lnTo>
                  <a:lnTo>
                    <a:pt x="178" y="441"/>
                  </a:lnTo>
                  <a:lnTo>
                    <a:pt x="189" y="438"/>
                  </a:lnTo>
                  <a:lnTo>
                    <a:pt x="195" y="434"/>
                  </a:lnTo>
                  <a:lnTo>
                    <a:pt x="197" y="428"/>
                  </a:lnTo>
                  <a:lnTo>
                    <a:pt x="197" y="428"/>
                  </a:lnTo>
                  <a:lnTo>
                    <a:pt x="201" y="424"/>
                  </a:lnTo>
                  <a:lnTo>
                    <a:pt x="208" y="419"/>
                  </a:lnTo>
                  <a:lnTo>
                    <a:pt x="216" y="417"/>
                  </a:lnTo>
                  <a:lnTo>
                    <a:pt x="223" y="413"/>
                  </a:lnTo>
                  <a:lnTo>
                    <a:pt x="223" y="413"/>
                  </a:lnTo>
                  <a:lnTo>
                    <a:pt x="227" y="411"/>
                  </a:lnTo>
                  <a:lnTo>
                    <a:pt x="231" y="409"/>
                  </a:lnTo>
                  <a:lnTo>
                    <a:pt x="248" y="409"/>
                  </a:lnTo>
                  <a:lnTo>
                    <a:pt x="248" y="409"/>
                  </a:lnTo>
                  <a:lnTo>
                    <a:pt x="261" y="409"/>
                  </a:lnTo>
                  <a:lnTo>
                    <a:pt x="269" y="405"/>
                  </a:lnTo>
                  <a:lnTo>
                    <a:pt x="288" y="398"/>
                  </a:lnTo>
                  <a:lnTo>
                    <a:pt x="288" y="398"/>
                  </a:lnTo>
                  <a:lnTo>
                    <a:pt x="297" y="396"/>
                  </a:lnTo>
                  <a:lnTo>
                    <a:pt x="307" y="394"/>
                  </a:lnTo>
                  <a:lnTo>
                    <a:pt x="326" y="392"/>
                  </a:lnTo>
                  <a:lnTo>
                    <a:pt x="326" y="392"/>
                  </a:lnTo>
                  <a:lnTo>
                    <a:pt x="328" y="392"/>
                  </a:lnTo>
                  <a:lnTo>
                    <a:pt x="331" y="394"/>
                  </a:lnTo>
                  <a:lnTo>
                    <a:pt x="337" y="398"/>
                  </a:lnTo>
                  <a:lnTo>
                    <a:pt x="341" y="402"/>
                  </a:lnTo>
                  <a:lnTo>
                    <a:pt x="343" y="402"/>
                  </a:lnTo>
                  <a:lnTo>
                    <a:pt x="347" y="402"/>
                  </a:lnTo>
                  <a:lnTo>
                    <a:pt x="347" y="402"/>
                  </a:lnTo>
                  <a:lnTo>
                    <a:pt x="354" y="402"/>
                  </a:lnTo>
                  <a:lnTo>
                    <a:pt x="360" y="405"/>
                  </a:lnTo>
                  <a:lnTo>
                    <a:pt x="369" y="407"/>
                  </a:lnTo>
                  <a:lnTo>
                    <a:pt x="369" y="407"/>
                  </a:lnTo>
                  <a:lnTo>
                    <a:pt x="371" y="407"/>
                  </a:lnTo>
                  <a:lnTo>
                    <a:pt x="373" y="409"/>
                  </a:lnTo>
                  <a:lnTo>
                    <a:pt x="375" y="411"/>
                  </a:lnTo>
                  <a:lnTo>
                    <a:pt x="379" y="411"/>
                  </a:lnTo>
                  <a:lnTo>
                    <a:pt x="379" y="411"/>
                  </a:lnTo>
                  <a:lnTo>
                    <a:pt x="381" y="413"/>
                  </a:lnTo>
                  <a:lnTo>
                    <a:pt x="383" y="415"/>
                  </a:lnTo>
                  <a:lnTo>
                    <a:pt x="379" y="422"/>
                  </a:lnTo>
                  <a:lnTo>
                    <a:pt x="379" y="422"/>
                  </a:lnTo>
                  <a:lnTo>
                    <a:pt x="379" y="424"/>
                  </a:lnTo>
                  <a:lnTo>
                    <a:pt x="379" y="426"/>
                  </a:lnTo>
                  <a:lnTo>
                    <a:pt x="383" y="428"/>
                  </a:lnTo>
                  <a:lnTo>
                    <a:pt x="390" y="432"/>
                  </a:lnTo>
                  <a:lnTo>
                    <a:pt x="396" y="436"/>
                  </a:lnTo>
                  <a:lnTo>
                    <a:pt x="396" y="436"/>
                  </a:lnTo>
                  <a:lnTo>
                    <a:pt x="398" y="443"/>
                  </a:lnTo>
                  <a:lnTo>
                    <a:pt x="398" y="449"/>
                  </a:lnTo>
                  <a:lnTo>
                    <a:pt x="398" y="451"/>
                  </a:lnTo>
                  <a:lnTo>
                    <a:pt x="400" y="458"/>
                  </a:lnTo>
                  <a:lnTo>
                    <a:pt x="400" y="458"/>
                  </a:lnTo>
                  <a:lnTo>
                    <a:pt x="403" y="462"/>
                  </a:lnTo>
                  <a:lnTo>
                    <a:pt x="405" y="462"/>
                  </a:lnTo>
                  <a:lnTo>
                    <a:pt x="409" y="460"/>
                  </a:lnTo>
                  <a:lnTo>
                    <a:pt x="415" y="451"/>
                  </a:lnTo>
                  <a:lnTo>
                    <a:pt x="415" y="451"/>
                  </a:lnTo>
                  <a:lnTo>
                    <a:pt x="419" y="447"/>
                  </a:lnTo>
                  <a:lnTo>
                    <a:pt x="426" y="445"/>
                  </a:lnTo>
                  <a:lnTo>
                    <a:pt x="430" y="443"/>
                  </a:lnTo>
                  <a:lnTo>
                    <a:pt x="432" y="438"/>
                  </a:lnTo>
                  <a:lnTo>
                    <a:pt x="432" y="438"/>
                  </a:lnTo>
                  <a:lnTo>
                    <a:pt x="434" y="432"/>
                  </a:lnTo>
                  <a:lnTo>
                    <a:pt x="439" y="426"/>
                  </a:lnTo>
                  <a:lnTo>
                    <a:pt x="443" y="422"/>
                  </a:lnTo>
                  <a:lnTo>
                    <a:pt x="445" y="422"/>
                  </a:lnTo>
                  <a:lnTo>
                    <a:pt x="447" y="424"/>
                  </a:lnTo>
                  <a:lnTo>
                    <a:pt x="447" y="424"/>
                  </a:lnTo>
                  <a:lnTo>
                    <a:pt x="449" y="426"/>
                  </a:lnTo>
                  <a:lnTo>
                    <a:pt x="447" y="430"/>
                  </a:lnTo>
                  <a:lnTo>
                    <a:pt x="443" y="436"/>
                  </a:lnTo>
                  <a:lnTo>
                    <a:pt x="441" y="449"/>
                  </a:lnTo>
                  <a:lnTo>
                    <a:pt x="441" y="449"/>
                  </a:lnTo>
                  <a:lnTo>
                    <a:pt x="436" y="458"/>
                  </a:lnTo>
                  <a:lnTo>
                    <a:pt x="434" y="460"/>
                  </a:lnTo>
                  <a:lnTo>
                    <a:pt x="430" y="460"/>
                  </a:lnTo>
                  <a:lnTo>
                    <a:pt x="428" y="462"/>
                  </a:lnTo>
                  <a:lnTo>
                    <a:pt x="428" y="462"/>
                  </a:lnTo>
                  <a:lnTo>
                    <a:pt x="430" y="464"/>
                  </a:lnTo>
                  <a:lnTo>
                    <a:pt x="430" y="466"/>
                  </a:lnTo>
                  <a:lnTo>
                    <a:pt x="436" y="466"/>
                  </a:lnTo>
                  <a:lnTo>
                    <a:pt x="443" y="466"/>
                  </a:lnTo>
                  <a:lnTo>
                    <a:pt x="445" y="464"/>
                  </a:lnTo>
                  <a:lnTo>
                    <a:pt x="445" y="460"/>
                  </a:lnTo>
                  <a:lnTo>
                    <a:pt x="445" y="460"/>
                  </a:lnTo>
                  <a:lnTo>
                    <a:pt x="445" y="453"/>
                  </a:lnTo>
                  <a:lnTo>
                    <a:pt x="447" y="451"/>
                  </a:lnTo>
                  <a:lnTo>
                    <a:pt x="451" y="451"/>
                  </a:lnTo>
                  <a:lnTo>
                    <a:pt x="455" y="455"/>
                  </a:lnTo>
                  <a:lnTo>
                    <a:pt x="455" y="455"/>
                  </a:lnTo>
                  <a:lnTo>
                    <a:pt x="458" y="462"/>
                  </a:lnTo>
                  <a:lnTo>
                    <a:pt x="455" y="466"/>
                  </a:lnTo>
                  <a:lnTo>
                    <a:pt x="453" y="472"/>
                  </a:lnTo>
                  <a:lnTo>
                    <a:pt x="453" y="475"/>
                  </a:lnTo>
                  <a:lnTo>
                    <a:pt x="453" y="475"/>
                  </a:lnTo>
                  <a:lnTo>
                    <a:pt x="455" y="477"/>
                  </a:lnTo>
                  <a:lnTo>
                    <a:pt x="458" y="477"/>
                  </a:lnTo>
                  <a:lnTo>
                    <a:pt x="466" y="475"/>
                  </a:lnTo>
                  <a:lnTo>
                    <a:pt x="466" y="475"/>
                  </a:lnTo>
                  <a:lnTo>
                    <a:pt x="470" y="477"/>
                  </a:lnTo>
                  <a:lnTo>
                    <a:pt x="477" y="483"/>
                  </a:lnTo>
                  <a:lnTo>
                    <a:pt x="481" y="491"/>
                  </a:lnTo>
                  <a:lnTo>
                    <a:pt x="481" y="498"/>
                  </a:lnTo>
                  <a:lnTo>
                    <a:pt x="481" y="498"/>
                  </a:lnTo>
                  <a:lnTo>
                    <a:pt x="479" y="504"/>
                  </a:lnTo>
                  <a:lnTo>
                    <a:pt x="481" y="511"/>
                  </a:lnTo>
                  <a:lnTo>
                    <a:pt x="483" y="517"/>
                  </a:lnTo>
                  <a:lnTo>
                    <a:pt x="489" y="521"/>
                  </a:lnTo>
                  <a:lnTo>
                    <a:pt x="489" y="521"/>
                  </a:lnTo>
                  <a:lnTo>
                    <a:pt x="500" y="528"/>
                  </a:lnTo>
                  <a:lnTo>
                    <a:pt x="504" y="530"/>
                  </a:lnTo>
                  <a:lnTo>
                    <a:pt x="508" y="530"/>
                  </a:lnTo>
                  <a:lnTo>
                    <a:pt x="508" y="530"/>
                  </a:lnTo>
                  <a:lnTo>
                    <a:pt x="517" y="532"/>
                  </a:lnTo>
                  <a:lnTo>
                    <a:pt x="527" y="534"/>
                  </a:lnTo>
                  <a:lnTo>
                    <a:pt x="538" y="538"/>
                  </a:lnTo>
                  <a:lnTo>
                    <a:pt x="544" y="542"/>
                  </a:lnTo>
                  <a:lnTo>
                    <a:pt x="544" y="542"/>
                  </a:lnTo>
                  <a:lnTo>
                    <a:pt x="551" y="544"/>
                  </a:lnTo>
                  <a:lnTo>
                    <a:pt x="557" y="540"/>
                  </a:lnTo>
                  <a:lnTo>
                    <a:pt x="563" y="536"/>
                  </a:lnTo>
                  <a:lnTo>
                    <a:pt x="568" y="530"/>
                  </a:lnTo>
                  <a:lnTo>
                    <a:pt x="568" y="530"/>
                  </a:lnTo>
                  <a:lnTo>
                    <a:pt x="568" y="528"/>
                  </a:lnTo>
                  <a:lnTo>
                    <a:pt x="570" y="525"/>
                  </a:lnTo>
                  <a:lnTo>
                    <a:pt x="574" y="525"/>
                  </a:lnTo>
                  <a:lnTo>
                    <a:pt x="576" y="530"/>
                  </a:lnTo>
                  <a:lnTo>
                    <a:pt x="576" y="530"/>
                  </a:lnTo>
                  <a:lnTo>
                    <a:pt x="574" y="532"/>
                  </a:lnTo>
                  <a:lnTo>
                    <a:pt x="574" y="532"/>
                  </a:lnTo>
                  <a:lnTo>
                    <a:pt x="572" y="534"/>
                  </a:lnTo>
                  <a:lnTo>
                    <a:pt x="574" y="538"/>
                  </a:lnTo>
                  <a:lnTo>
                    <a:pt x="576" y="540"/>
                  </a:lnTo>
                  <a:lnTo>
                    <a:pt x="578" y="538"/>
                  </a:lnTo>
                  <a:lnTo>
                    <a:pt x="578" y="538"/>
                  </a:lnTo>
                  <a:lnTo>
                    <a:pt x="580" y="532"/>
                  </a:lnTo>
                  <a:lnTo>
                    <a:pt x="580" y="532"/>
                  </a:lnTo>
                  <a:lnTo>
                    <a:pt x="583" y="534"/>
                  </a:lnTo>
                  <a:lnTo>
                    <a:pt x="583" y="534"/>
                  </a:lnTo>
                  <a:lnTo>
                    <a:pt x="585" y="538"/>
                  </a:lnTo>
                  <a:lnTo>
                    <a:pt x="589" y="540"/>
                  </a:lnTo>
                  <a:lnTo>
                    <a:pt x="591" y="542"/>
                  </a:lnTo>
                  <a:lnTo>
                    <a:pt x="595" y="544"/>
                  </a:lnTo>
                  <a:lnTo>
                    <a:pt x="595" y="544"/>
                  </a:lnTo>
                  <a:lnTo>
                    <a:pt x="597" y="551"/>
                  </a:lnTo>
                  <a:lnTo>
                    <a:pt x="599" y="551"/>
                  </a:lnTo>
                  <a:lnTo>
                    <a:pt x="599" y="549"/>
                  </a:lnTo>
                  <a:lnTo>
                    <a:pt x="599" y="549"/>
                  </a:lnTo>
                  <a:lnTo>
                    <a:pt x="602" y="544"/>
                  </a:lnTo>
                  <a:lnTo>
                    <a:pt x="608" y="538"/>
                  </a:lnTo>
                  <a:lnTo>
                    <a:pt x="608" y="538"/>
                  </a:lnTo>
                  <a:lnTo>
                    <a:pt x="616" y="534"/>
                  </a:lnTo>
                  <a:lnTo>
                    <a:pt x="625" y="528"/>
                  </a:lnTo>
                  <a:lnTo>
                    <a:pt x="625" y="528"/>
                  </a:lnTo>
                  <a:lnTo>
                    <a:pt x="633" y="523"/>
                  </a:lnTo>
                  <a:lnTo>
                    <a:pt x="646" y="521"/>
                  </a:lnTo>
                  <a:lnTo>
                    <a:pt x="663" y="521"/>
                  </a:lnTo>
                  <a:lnTo>
                    <a:pt x="663" y="521"/>
                  </a:lnTo>
                  <a:lnTo>
                    <a:pt x="665" y="517"/>
                  </a:lnTo>
                  <a:lnTo>
                    <a:pt x="665" y="506"/>
                  </a:lnTo>
                  <a:lnTo>
                    <a:pt x="667" y="485"/>
                  </a:lnTo>
                  <a:lnTo>
                    <a:pt x="667" y="485"/>
                  </a:lnTo>
                  <a:lnTo>
                    <a:pt x="671" y="477"/>
                  </a:lnTo>
                  <a:lnTo>
                    <a:pt x="676" y="470"/>
                  </a:lnTo>
                  <a:lnTo>
                    <a:pt x="680" y="464"/>
                  </a:lnTo>
                  <a:lnTo>
                    <a:pt x="682" y="458"/>
                  </a:lnTo>
                  <a:lnTo>
                    <a:pt x="682" y="458"/>
                  </a:lnTo>
                  <a:lnTo>
                    <a:pt x="684" y="445"/>
                  </a:lnTo>
                  <a:lnTo>
                    <a:pt x="691" y="432"/>
                  </a:lnTo>
                  <a:lnTo>
                    <a:pt x="697" y="424"/>
                  </a:lnTo>
                  <a:lnTo>
                    <a:pt x="701" y="419"/>
                  </a:lnTo>
                  <a:lnTo>
                    <a:pt x="701" y="419"/>
                  </a:lnTo>
                  <a:lnTo>
                    <a:pt x="707" y="415"/>
                  </a:lnTo>
                  <a:lnTo>
                    <a:pt x="710" y="411"/>
                  </a:lnTo>
                  <a:lnTo>
                    <a:pt x="712" y="407"/>
                  </a:lnTo>
                  <a:lnTo>
                    <a:pt x="712" y="407"/>
                  </a:lnTo>
                  <a:lnTo>
                    <a:pt x="714" y="400"/>
                  </a:lnTo>
                  <a:lnTo>
                    <a:pt x="716" y="394"/>
                  </a:lnTo>
                  <a:lnTo>
                    <a:pt x="720" y="388"/>
                  </a:lnTo>
                  <a:lnTo>
                    <a:pt x="720" y="381"/>
                  </a:lnTo>
                  <a:lnTo>
                    <a:pt x="720" y="381"/>
                  </a:lnTo>
                  <a:lnTo>
                    <a:pt x="722" y="369"/>
                  </a:lnTo>
                  <a:lnTo>
                    <a:pt x="724" y="358"/>
                  </a:lnTo>
                  <a:lnTo>
                    <a:pt x="724" y="358"/>
                  </a:lnTo>
                  <a:lnTo>
                    <a:pt x="724" y="352"/>
                  </a:lnTo>
                  <a:lnTo>
                    <a:pt x="724" y="345"/>
                  </a:lnTo>
                  <a:lnTo>
                    <a:pt x="727" y="341"/>
                  </a:lnTo>
                  <a:lnTo>
                    <a:pt x="727" y="341"/>
                  </a:lnTo>
                  <a:lnTo>
                    <a:pt x="729" y="337"/>
                  </a:lnTo>
                  <a:lnTo>
                    <a:pt x="729" y="330"/>
                  </a:lnTo>
                  <a:lnTo>
                    <a:pt x="727" y="328"/>
                  </a:lnTo>
                  <a:lnTo>
                    <a:pt x="729" y="324"/>
                  </a:lnTo>
                  <a:lnTo>
                    <a:pt x="729" y="324"/>
                  </a:lnTo>
                  <a:close/>
                  <a:moveTo>
                    <a:pt x="333" y="15"/>
                  </a:moveTo>
                  <a:lnTo>
                    <a:pt x="333" y="15"/>
                  </a:lnTo>
                  <a:lnTo>
                    <a:pt x="331" y="12"/>
                  </a:lnTo>
                  <a:lnTo>
                    <a:pt x="326" y="12"/>
                  </a:lnTo>
                  <a:lnTo>
                    <a:pt x="318" y="15"/>
                  </a:lnTo>
                  <a:lnTo>
                    <a:pt x="309" y="17"/>
                  </a:lnTo>
                  <a:lnTo>
                    <a:pt x="307" y="19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14" y="21"/>
                  </a:lnTo>
                  <a:lnTo>
                    <a:pt x="322" y="21"/>
                  </a:lnTo>
                  <a:lnTo>
                    <a:pt x="328" y="19"/>
                  </a:lnTo>
                  <a:lnTo>
                    <a:pt x="331" y="17"/>
                  </a:lnTo>
                  <a:lnTo>
                    <a:pt x="333" y="15"/>
                  </a:lnTo>
                  <a:lnTo>
                    <a:pt x="333" y="15"/>
                  </a:lnTo>
                  <a:close/>
                  <a:moveTo>
                    <a:pt x="422" y="483"/>
                  </a:moveTo>
                  <a:lnTo>
                    <a:pt x="422" y="483"/>
                  </a:lnTo>
                  <a:lnTo>
                    <a:pt x="426" y="485"/>
                  </a:lnTo>
                  <a:lnTo>
                    <a:pt x="432" y="485"/>
                  </a:lnTo>
                  <a:lnTo>
                    <a:pt x="439" y="483"/>
                  </a:lnTo>
                  <a:lnTo>
                    <a:pt x="443" y="481"/>
                  </a:lnTo>
                  <a:lnTo>
                    <a:pt x="443" y="481"/>
                  </a:lnTo>
                  <a:lnTo>
                    <a:pt x="441" y="479"/>
                  </a:lnTo>
                  <a:lnTo>
                    <a:pt x="439" y="479"/>
                  </a:lnTo>
                  <a:lnTo>
                    <a:pt x="430" y="479"/>
                  </a:lnTo>
                  <a:lnTo>
                    <a:pt x="424" y="481"/>
                  </a:lnTo>
                  <a:lnTo>
                    <a:pt x="422" y="481"/>
                  </a:lnTo>
                  <a:lnTo>
                    <a:pt x="422" y="483"/>
                  </a:lnTo>
                  <a:lnTo>
                    <a:pt x="422" y="483"/>
                  </a:lnTo>
                  <a:close/>
                  <a:moveTo>
                    <a:pt x="599" y="593"/>
                  </a:moveTo>
                  <a:lnTo>
                    <a:pt x="599" y="593"/>
                  </a:lnTo>
                  <a:lnTo>
                    <a:pt x="591" y="593"/>
                  </a:lnTo>
                  <a:lnTo>
                    <a:pt x="583" y="589"/>
                  </a:lnTo>
                  <a:lnTo>
                    <a:pt x="574" y="585"/>
                  </a:lnTo>
                  <a:lnTo>
                    <a:pt x="570" y="585"/>
                  </a:lnTo>
                  <a:lnTo>
                    <a:pt x="570" y="585"/>
                  </a:lnTo>
                  <a:lnTo>
                    <a:pt x="568" y="587"/>
                  </a:lnTo>
                  <a:lnTo>
                    <a:pt x="570" y="589"/>
                  </a:lnTo>
                  <a:lnTo>
                    <a:pt x="574" y="600"/>
                  </a:lnTo>
                  <a:lnTo>
                    <a:pt x="578" y="612"/>
                  </a:lnTo>
                  <a:lnTo>
                    <a:pt x="578" y="617"/>
                  </a:lnTo>
                  <a:lnTo>
                    <a:pt x="578" y="621"/>
                  </a:lnTo>
                  <a:lnTo>
                    <a:pt x="578" y="621"/>
                  </a:lnTo>
                  <a:lnTo>
                    <a:pt x="576" y="623"/>
                  </a:lnTo>
                  <a:lnTo>
                    <a:pt x="578" y="627"/>
                  </a:lnTo>
                  <a:lnTo>
                    <a:pt x="585" y="636"/>
                  </a:lnTo>
                  <a:lnTo>
                    <a:pt x="593" y="644"/>
                  </a:lnTo>
                  <a:lnTo>
                    <a:pt x="602" y="648"/>
                  </a:lnTo>
                  <a:lnTo>
                    <a:pt x="602" y="648"/>
                  </a:lnTo>
                  <a:lnTo>
                    <a:pt x="606" y="648"/>
                  </a:lnTo>
                  <a:lnTo>
                    <a:pt x="606" y="644"/>
                  </a:lnTo>
                  <a:lnTo>
                    <a:pt x="608" y="642"/>
                  </a:lnTo>
                  <a:lnTo>
                    <a:pt x="610" y="640"/>
                  </a:lnTo>
                  <a:lnTo>
                    <a:pt x="610" y="640"/>
                  </a:lnTo>
                  <a:lnTo>
                    <a:pt x="614" y="640"/>
                  </a:lnTo>
                  <a:lnTo>
                    <a:pt x="614" y="638"/>
                  </a:lnTo>
                  <a:lnTo>
                    <a:pt x="614" y="631"/>
                  </a:lnTo>
                  <a:lnTo>
                    <a:pt x="614" y="631"/>
                  </a:lnTo>
                  <a:lnTo>
                    <a:pt x="616" y="631"/>
                  </a:lnTo>
                  <a:lnTo>
                    <a:pt x="619" y="631"/>
                  </a:lnTo>
                  <a:lnTo>
                    <a:pt x="623" y="633"/>
                  </a:lnTo>
                  <a:lnTo>
                    <a:pt x="625" y="633"/>
                  </a:lnTo>
                  <a:lnTo>
                    <a:pt x="625" y="633"/>
                  </a:lnTo>
                  <a:lnTo>
                    <a:pt x="627" y="629"/>
                  </a:lnTo>
                  <a:lnTo>
                    <a:pt x="627" y="623"/>
                  </a:lnTo>
                  <a:lnTo>
                    <a:pt x="627" y="617"/>
                  </a:lnTo>
                  <a:lnTo>
                    <a:pt x="629" y="614"/>
                  </a:lnTo>
                  <a:lnTo>
                    <a:pt x="631" y="614"/>
                  </a:lnTo>
                  <a:lnTo>
                    <a:pt x="631" y="614"/>
                  </a:lnTo>
                  <a:lnTo>
                    <a:pt x="631" y="614"/>
                  </a:lnTo>
                  <a:lnTo>
                    <a:pt x="633" y="610"/>
                  </a:lnTo>
                  <a:lnTo>
                    <a:pt x="633" y="604"/>
                  </a:lnTo>
                  <a:lnTo>
                    <a:pt x="629" y="587"/>
                  </a:lnTo>
                  <a:lnTo>
                    <a:pt x="629" y="587"/>
                  </a:lnTo>
                  <a:lnTo>
                    <a:pt x="629" y="585"/>
                  </a:lnTo>
                  <a:lnTo>
                    <a:pt x="625" y="585"/>
                  </a:lnTo>
                  <a:lnTo>
                    <a:pt x="619" y="587"/>
                  </a:lnTo>
                  <a:lnTo>
                    <a:pt x="608" y="591"/>
                  </a:lnTo>
                  <a:lnTo>
                    <a:pt x="599" y="593"/>
                  </a:lnTo>
                  <a:lnTo>
                    <a:pt x="599" y="5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27B5D8D3-9748-4194-910B-E2B86D994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952" y="3987123"/>
              <a:ext cx="231140" cy="286226"/>
            </a:xfrm>
            <a:custGeom>
              <a:avLst/>
              <a:gdLst>
                <a:gd name="T0" fmla="*/ 125 w 214"/>
                <a:gd name="T1" fmla="*/ 127 h 265"/>
                <a:gd name="T2" fmla="*/ 114 w 214"/>
                <a:gd name="T3" fmla="*/ 131 h 265"/>
                <a:gd name="T4" fmla="*/ 101 w 214"/>
                <a:gd name="T5" fmla="*/ 125 h 265"/>
                <a:gd name="T6" fmla="*/ 95 w 214"/>
                <a:gd name="T7" fmla="*/ 135 h 265"/>
                <a:gd name="T8" fmla="*/ 84 w 214"/>
                <a:gd name="T9" fmla="*/ 150 h 265"/>
                <a:gd name="T10" fmla="*/ 72 w 214"/>
                <a:gd name="T11" fmla="*/ 171 h 265"/>
                <a:gd name="T12" fmla="*/ 31 w 214"/>
                <a:gd name="T13" fmla="*/ 195 h 265"/>
                <a:gd name="T14" fmla="*/ 15 w 214"/>
                <a:gd name="T15" fmla="*/ 210 h 265"/>
                <a:gd name="T16" fmla="*/ 4 w 214"/>
                <a:gd name="T17" fmla="*/ 224 h 265"/>
                <a:gd name="T18" fmla="*/ 2 w 214"/>
                <a:gd name="T19" fmla="*/ 239 h 265"/>
                <a:gd name="T20" fmla="*/ 17 w 214"/>
                <a:gd name="T21" fmla="*/ 246 h 265"/>
                <a:gd name="T22" fmla="*/ 27 w 214"/>
                <a:gd name="T23" fmla="*/ 250 h 265"/>
                <a:gd name="T24" fmla="*/ 42 w 214"/>
                <a:gd name="T25" fmla="*/ 254 h 265"/>
                <a:gd name="T26" fmla="*/ 70 w 214"/>
                <a:gd name="T27" fmla="*/ 235 h 265"/>
                <a:gd name="T28" fmla="*/ 74 w 214"/>
                <a:gd name="T29" fmla="*/ 222 h 265"/>
                <a:gd name="T30" fmla="*/ 84 w 214"/>
                <a:gd name="T31" fmla="*/ 203 h 265"/>
                <a:gd name="T32" fmla="*/ 103 w 214"/>
                <a:gd name="T33" fmla="*/ 193 h 265"/>
                <a:gd name="T34" fmla="*/ 110 w 214"/>
                <a:gd name="T35" fmla="*/ 182 h 265"/>
                <a:gd name="T36" fmla="*/ 118 w 214"/>
                <a:gd name="T37" fmla="*/ 171 h 265"/>
                <a:gd name="T38" fmla="*/ 129 w 214"/>
                <a:gd name="T39" fmla="*/ 152 h 265"/>
                <a:gd name="T40" fmla="*/ 135 w 214"/>
                <a:gd name="T41" fmla="*/ 142 h 265"/>
                <a:gd name="T42" fmla="*/ 133 w 214"/>
                <a:gd name="T43" fmla="*/ 127 h 265"/>
                <a:gd name="T44" fmla="*/ 21 w 214"/>
                <a:gd name="T45" fmla="*/ 265 h 265"/>
                <a:gd name="T46" fmla="*/ 25 w 214"/>
                <a:gd name="T47" fmla="*/ 256 h 265"/>
                <a:gd name="T48" fmla="*/ 17 w 214"/>
                <a:gd name="T49" fmla="*/ 261 h 265"/>
                <a:gd name="T50" fmla="*/ 197 w 214"/>
                <a:gd name="T51" fmla="*/ 63 h 265"/>
                <a:gd name="T52" fmla="*/ 184 w 214"/>
                <a:gd name="T53" fmla="*/ 63 h 265"/>
                <a:gd name="T54" fmla="*/ 171 w 214"/>
                <a:gd name="T55" fmla="*/ 59 h 265"/>
                <a:gd name="T56" fmla="*/ 167 w 214"/>
                <a:gd name="T57" fmla="*/ 42 h 265"/>
                <a:gd name="T58" fmla="*/ 159 w 214"/>
                <a:gd name="T59" fmla="*/ 38 h 265"/>
                <a:gd name="T60" fmla="*/ 161 w 214"/>
                <a:gd name="T61" fmla="*/ 46 h 265"/>
                <a:gd name="T62" fmla="*/ 154 w 214"/>
                <a:gd name="T63" fmla="*/ 44 h 265"/>
                <a:gd name="T64" fmla="*/ 148 w 214"/>
                <a:gd name="T65" fmla="*/ 36 h 265"/>
                <a:gd name="T66" fmla="*/ 144 w 214"/>
                <a:gd name="T67" fmla="*/ 23 h 265"/>
                <a:gd name="T68" fmla="*/ 137 w 214"/>
                <a:gd name="T69" fmla="*/ 8 h 265"/>
                <a:gd name="T70" fmla="*/ 118 w 214"/>
                <a:gd name="T71" fmla="*/ 0 h 265"/>
                <a:gd name="T72" fmla="*/ 123 w 214"/>
                <a:gd name="T73" fmla="*/ 19 h 265"/>
                <a:gd name="T74" fmla="*/ 135 w 214"/>
                <a:gd name="T75" fmla="*/ 32 h 265"/>
                <a:gd name="T76" fmla="*/ 142 w 214"/>
                <a:gd name="T77" fmla="*/ 42 h 265"/>
                <a:gd name="T78" fmla="*/ 148 w 214"/>
                <a:gd name="T79" fmla="*/ 49 h 265"/>
                <a:gd name="T80" fmla="*/ 144 w 214"/>
                <a:gd name="T81" fmla="*/ 72 h 265"/>
                <a:gd name="T82" fmla="*/ 129 w 214"/>
                <a:gd name="T83" fmla="*/ 89 h 265"/>
                <a:gd name="T84" fmla="*/ 135 w 214"/>
                <a:gd name="T85" fmla="*/ 99 h 265"/>
                <a:gd name="T86" fmla="*/ 154 w 214"/>
                <a:gd name="T87" fmla="*/ 116 h 265"/>
                <a:gd name="T88" fmla="*/ 148 w 214"/>
                <a:gd name="T89" fmla="*/ 138 h 265"/>
                <a:gd name="T90" fmla="*/ 163 w 214"/>
                <a:gd name="T91" fmla="*/ 140 h 265"/>
                <a:gd name="T92" fmla="*/ 180 w 214"/>
                <a:gd name="T93" fmla="*/ 119 h 265"/>
                <a:gd name="T94" fmla="*/ 188 w 214"/>
                <a:gd name="T95" fmla="*/ 102 h 265"/>
                <a:gd name="T96" fmla="*/ 192 w 214"/>
                <a:gd name="T97" fmla="*/ 91 h 265"/>
                <a:gd name="T98" fmla="*/ 203 w 214"/>
                <a:gd name="T99" fmla="*/ 89 h 265"/>
                <a:gd name="T100" fmla="*/ 209 w 214"/>
                <a:gd name="T101" fmla="*/ 78 h 265"/>
                <a:gd name="T102" fmla="*/ 214 w 214"/>
                <a:gd name="T103" fmla="*/ 63 h 265"/>
                <a:gd name="T104" fmla="*/ 201 w 214"/>
                <a:gd name="T105" fmla="*/ 6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" h="265">
                  <a:moveTo>
                    <a:pt x="133" y="127"/>
                  </a:moveTo>
                  <a:lnTo>
                    <a:pt x="133" y="127"/>
                  </a:lnTo>
                  <a:lnTo>
                    <a:pt x="129" y="127"/>
                  </a:lnTo>
                  <a:lnTo>
                    <a:pt x="125" y="127"/>
                  </a:lnTo>
                  <a:lnTo>
                    <a:pt x="118" y="131"/>
                  </a:lnTo>
                  <a:lnTo>
                    <a:pt x="118" y="131"/>
                  </a:lnTo>
                  <a:lnTo>
                    <a:pt x="116" y="133"/>
                  </a:lnTo>
                  <a:lnTo>
                    <a:pt x="114" y="131"/>
                  </a:lnTo>
                  <a:lnTo>
                    <a:pt x="110" y="127"/>
                  </a:lnTo>
                  <a:lnTo>
                    <a:pt x="106" y="125"/>
                  </a:lnTo>
                  <a:lnTo>
                    <a:pt x="103" y="123"/>
                  </a:lnTo>
                  <a:lnTo>
                    <a:pt x="101" y="125"/>
                  </a:lnTo>
                  <a:lnTo>
                    <a:pt x="101" y="125"/>
                  </a:lnTo>
                  <a:lnTo>
                    <a:pt x="97" y="129"/>
                  </a:lnTo>
                  <a:lnTo>
                    <a:pt x="97" y="131"/>
                  </a:lnTo>
                  <a:lnTo>
                    <a:pt x="95" y="135"/>
                  </a:lnTo>
                  <a:lnTo>
                    <a:pt x="91" y="140"/>
                  </a:lnTo>
                  <a:lnTo>
                    <a:pt x="91" y="140"/>
                  </a:lnTo>
                  <a:lnTo>
                    <a:pt x="87" y="146"/>
                  </a:lnTo>
                  <a:lnTo>
                    <a:pt x="84" y="150"/>
                  </a:lnTo>
                  <a:lnTo>
                    <a:pt x="82" y="157"/>
                  </a:lnTo>
                  <a:lnTo>
                    <a:pt x="78" y="165"/>
                  </a:lnTo>
                  <a:lnTo>
                    <a:pt x="78" y="165"/>
                  </a:lnTo>
                  <a:lnTo>
                    <a:pt x="72" y="171"/>
                  </a:lnTo>
                  <a:lnTo>
                    <a:pt x="65" y="176"/>
                  </a:lnTo>
                  <a:lnTo>
                    <a:pt x="51" y="184"/>
                  </a:lnTo>
                  <a:lnTo>
                    <a:pt x="36" y="191"/>
                  </a:lnTo>
                  <a:lnTo>
                    <a:pt x="31" y="195"/>
                  </a:lnTo>
                  <a:lnTo>
                    <a:pt x="27" y="197"/>
                  </a:lnTo>
                  <a:lnTo>
                    <a:pt x="27" y="197"/>
                  </a:lnTo>
                  <a:lnTo>
                    <a:pt x="23" y="203"/>
                  </a:lnTo>
                  <a:lnTo>
                    <a:pt x="15" y="210"/>
                  </a:lnTo>
                  <a:lnTo>
                    <a:pt x="8" y="214"/>
                  </a:lnTo>
                  <a:lnTo>
                    <a:pt x="6" y="218"/>
                  </a:lnTo>
                  <a:lnTo>
                    <a:pt x="6" y="218"/>
                  </a:lnTo>
                  <a:lnTo>
                    <a:pt x="4" y="224"/>
                  </a:lnTo>
                  <a:lnTo>
                    <a:pt x="2" y="229"/>
                  </a:lnTo>
                  <a:lnTo>
                    <a:pt x="0" y="233"/>
                  </a:lnTo>
                  <a:lnTo>
                    <a:pt x="2" y="239"/>
                  </a:lnTo>
                  <a:lnTo>
                    <a:pt x="2" y="239"/>
                  </a:lnTo>
                  <a:lnTo>
                    <a:pt x="4" y="241"/>
                  </a:lnTo>
                  <a:lnTo>
                    <a:pt x="8" y="244"/>
                  </a:lnTo>
                  <a:lnTo>
                    <a:pt x="12" y="244"/>
                  </a:lnTo>
                  <a:lnTo>
                    <a:pt x="17" y="246"/>
                  </a:lnTo>
                  <a:lnTo>
                    <a:pt x="17" y="246"/>
                  </a:lnTo>
                  <a:lnTo>
                    <a:pt x="21" y="248"/>
                  </a:lnTo>
                  <a:lnTo>
                    <a:pt x="25" y="248"/>
                  </a:lnTo>
                  <a:lnTo>
                    <a:pt x="27" y="250"/>
                  </a:lnTo>
                  <a:lnTo>
                    <a:pt x="29" y="250"/>
                  </a:lnTo>
                  <a:lnTo>
                    <a:pt x="29" y="250"/>
                  </a:lnTo>
                  <a:lnTo>
                    <a:pt x="34" y="254"/>
                  </a:lnTo>
                  <a:lnTo>
                    <a:pt x="42" y="254"/>
                  </a:lnTo>
                  <a:lnTo>
                    <a:pt x="53" y="250"/>
                  </a:lnTo>
                  <a:lnTo>
                    <a:pt x="63" y="244"/>
                  </a:lnTo>
                  <a:lnTo>
                    <a:pt x="63" y="244"/>
                  </a:lnTo>
                  <a:lnTo>
                    <a:pt x="70" y="235"/>
                  </a:lnTo>
                  <a:lnTo>
                    <a:pt x="72" y="229"/>
                  </a:lnTo>
                  <a:lnTo>
                    <a:pt x="72" y="227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8" y="220"/>
                  </a:lnTo>
                  <a:lnTo>
                    <a:pt x="80" y="214"/>
                  </a:lnTo>
                  <a:lnTo>
                    <a:pt x="84" y="203"/>
                  </a:lnTo>
                  <a:lnTo>
                    <a:pt x="84" y="203"/>
                  </a:lnTo>
                  <a:lnTo>
                    <a:pt x="87" y="199"/>
                  </a:lnTo>
                  <a:lnTo>
                    <a:pt x="89" y="195"/>
                  </a:lnTo>
                  <a:lnTo>
                    <a:pt x="95" y="193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10" y="191"/>
                  </a:lnTo>
                  <a:lnTo>
                    <a:pt x="112" y="191"/>
                  </a:lnTo>
                  <a:lnTo>
                    <a:pt x="110" y="182"/>
                  </a:lnTo>
                  <a:lnTo>
                    <a:pt x="110" y="182"/>
                  </a:lnTo>
                  <a:lnTo>
                    <a:pt x="110" y="178"/>
                  </a:lnTo>
                  <a:lnTo>
                    <a:pt x="114" y="176"/>
                  </a:lnTo>
                  <a:lnTo>
                    <a:pt x="118" y="171"/>
                  </a:lnTo>
                  <a:lnTo>
                    <a:pt x="120" y="165"/>
                  </a:lnTo>
                  <a:lnTo>
                    <a:pt x="120" y="165"/>
                  </a:lnTo>
                  <a:lnTo>
                    <a:pt x="125" y="159"/>
                  </a:lnTo>
                  <a:lnTo>
                    <a:pt x="129" y="152"/>
                  </a:lnTo>
                  <a:lnTo>
                    <a:pt x="135" y="148"/>
                  </a:lnTo>
                  <a:lnTo>
                    <a:pt x="135" y="144"/>
                  </a:lnTo>
                  <a:lnTo>
                    <a:pt x="135" y="142"/>
                  </a:lnTo>
                  <a:lnTo>
                    <a:pt x="135" y="142"/>
                  </a:lnTo>
                  <a:lnTo>
                    <a:pt x="133" y="138"/>
                  </a:lnTo>
                  <a:lnTo>
                    <a:pt x="135" y="133"/>
                  </a:lnTo>
                  <a:lnTo>
                    <a:pt x="135" y="131"/>
                  </a:lnTo>
                  <a:lnTo>
                    <a:pt x="133" y="127"/>
                  </a:lnTo>
                  <a:lnTo>
                    <a:pt x="133" y="127"/>
                  </a:lnTo>
                  <a:close/>
                  <a:moveTo>
                    <a:pt x="19" y="265"/>
                  </a:moveTo>
                  <a:lnTo>
                    <a:pt x="19" y="265"/>
                  </a:lnTo>
                  <a:lnTo>
                    <a:pt x="21" y="265"/>
                  </a:lnTo>
                  <a:lnTo>
                    <a:pt x="25" y="263"/>
                  </a:lnTo>
                  <a:lnTo>
                    <a:pt x="27" y="261"/>
                  </a:lnTo>
                  <a:lnTo>
                    <a:pt x="25" y="256"/>
                  </a:lnTo>
                  <a:lnTo>
                    <a:pt x="25" y="256"/>
                  </a:lnTo>
                  <a:lnTo>
                    <a:pt x="23" y="254"/>
                  </a:lnTo>
                  <a:lnTo>
                    <a:pt x="21" y="254"/>
                  </a:lnTo>
                  <a:lnTo>
                    <a:pt x="17" y="256"/>
                  </a:lnTo>
                  <a:lnTo>
                    <a:pt x="17" y="261"/>
                  </a:lnTo>
                  <a:lnTo>
                    <a:pt x="17" y="263"/>
                  </a:lnTo>
                  <a:lnTo>
                    <a:pt x="19" y="265"/>
                  </a:lnTo>
                  <a:lnTo>
                    <a:pt x="19" y="265"/>
                  </a:lnTo>
                  <a:close/>
                  <a:moveTo>
                    <a:pt x="197" y="63"/>
                  </a:moveTo>
                  <a:lnTo>
                    <a:pt x="197" y="63"/>
                  </a:lnTo>
                  <a:lnTo>
                    <a:pt x="195" y="66"/>
                  </a:lnTo>
                  <a:lnTo>
                    <a:pt x="190" y="66"/>
                  </a:lnTo>
                  <a:lnTo>
                    <a:pt x="184" y="63"/>
                  </a:lnTo>
                  <a:lnTo>
                    <a:pt x="180" y="63"/>
                  </a:lnTo>
                  <a:lnTo>
                    <a:pt x="180" y="63"/>
                  </a:lnTo>
                  <a:lnTo>
                    <a:pt x="175" y="61"/>
                  </a:lnTo>
                  <a:lnTo>
                    <a:pt x="171" y="59"/>
                  </a:lnTo>
                  <a:lnTo>
                    <a:pt x="169" y="55"/>
                  </a:lnTo>
                  <a:lnTo>
                    <a:pt x="169" y="53"/>
                  </a:lnTo>
                  <a:lnTo>
                    <a:pt x="169" y="53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59" y="38"/>
                  </a:lnTo>
                  <a:lnTo>
                    <a:pt x="159" y="42"/>
                  </a:lnTo>
                  <a:lnTo>
                    <a:pt x="161" y="44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59" y="49"/>
                  </a:lnTo>
                  <a:lnTo>
                    <a:pt x="156" y="46"/>
                  </a:lnTo>
                  <a:lnTo>
                    <a:pt x="156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0" y="42"/>
                  </a:lnTo>
                  <a:lnTo>
                    <a:pt x="148" y="40"/>
                  </a:lnTo>
                  <a:lnTo>
                    <a:pt x="148" y="36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6" y="27"/>
                  </a:lnTo>
                  <a:lnTo>
                    <a:pt x="144" y="23"/>
                  </a:lnTo>
                  <a:lnTo>
                    <a:pt x="142" y="21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137" y="8"/>
                  </a:lnTo>
                  <a:lnTo>
                    <a:pt x="131" y="4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2"/>
                  </a:lnTo>
                  <a:lnTo>
                    <a:pt x="116" y="6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31" y="25"/>
                  </a:lnTo>
                  <a:lnTo>
                    <a:pt x="135" y="27"/>
                  </a:lnTo>
                  <a:lnTo>
                    <a:pt x="135" y="32"/>
                  </a:lnTo>
                  <a:lnTo>
                    <a:pt x="135" y="32"/>
                  </a:lnTo>
                  <a:lnTo>
                    <a:pt x="137" y="34"/>
                  </a:lnTo>
                  <a:lnTo>
                    <a:pt x="139" y="38"/>
                  </a:lnTo>
                  <a:lnTo>
                    <a:pt x="142" y="42"/>
                  </a:lnTo>
                  <a:lnTo>
                    <a:pt x="146" y="44"/>
                  </a:lnTo>
                  <a:lnTo>
                    <a:pt x="146" y="44"/>
                  </a:lnTo>
                  <a:lnTo>
                    <a:pt x="148" y="46"/>
                  </a:lnTo>
                  <a:lnTo>
                    <a:pt x="148" y="49"/>
                  </a:lnTo>
                  <a:lnTo>
                    <a:pt x="146" y="55"/>
                  </a:lnTo>
                  <a:lnTo>
                    <a:pt x="144" y="63"/>
                  </a:lnTo>
                  <a:lnTo>
                    <a:pt x="144" y="72"/>
                  </a:lnTo>
                  <a:lnTo>
                    <a:pt x="144" y="72"/>
                  </a:lnTo>
                  <a:lnTo>
                    <a:pt x="142" y="78"/>
                  </a:lnTo>
                  <a:lnTo>
                    <a:pt x="139" y="80"/>
                  </a:lnTo>
                  <a:lnTo>
                    <a:pt x="133" y="85"/>
                  </a:lnTo>
                  <a:lnTo>
                    <a:pt x="129" y="89"/>
                  </a:lnTo>
                  <a:lnTo>
                    <a:pt x="129" y="89"/>
                  </a:lnTo>
                  <a:lnTo>
                    <a:pt x="129" y="91"/>
                  </a:lnTo>
                  <a:lnTo>
                    <a:pt x="129" y="93"/>
                  </a:lnTo>
                  <a:lnTo>
                    <a:pt x="135" y="99"/>
                  </a:lnTo>
                  <a:lnTo>
                    <a:pt x="152" y="110"/>
                  </a:lnTo>
                  <a:lnTo>
                    <a:pt x="152" y="110"/>
                  </a:lnTo>
                  <a:lnTo>
                    <a:pt x="154" y="112"/>
                  </a:lnTo>
                  <a:lnTo>
                    <a:pt x="154" y="116"/>
                  </a:lnTo>
                  <a:lnTo>
                    <a:pt x="152" y="125"/>
                  </a:lnTo>
                  <a:lnTo>
                    <a:pt x="148" y="133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52" y="140"/>
                  </a:lnTo>
                  <a:lnTo>
                    <a:pt x="159" y="142"/>
                  </a:lnTo>
                  <a:lnTo>
                    <a:pt x="163" y="140"/>
                  </a:lnTo>
                  <a:lnTo>
                    <a:pt x="163" y="140"/>
                  </a:lnTo>
                  <a:lnTo>
                    <a:pt x="167" y="138"/>
                  </a:lnTo>
                  <a:lnTo>
                    <a:pt x="169" y="135"/>
                  </a:lnTo>
                  <a:lnTo>
                    <a:pt x="175" y="127"/>
                  </a:lnTo>
                  <a:lnTo>
                    <a:pt x="180" y="119"/>
                  </a:lnTo>
                  <a:lnTo>
                    <a:pt x="184" y="112"/>
                  </a:lnTo>
                  <a:lnTo>
                    <a:pt x="184" y="112"/>
                  </a:lnTo>
                  <a:lnTo>
                    <a:pt x="186" y="108"/>
                  </a:lnTo>
                  <a:lnTo>
                    <a:pt x="188" y="102"/>
                  </a:lnTo>
                  <a:lnTo>
                    <a:pt x="188" y="97"/>
                  </a:lnTo>
                  <a:lnTo>
                    <a:pt x="188" y="93"/>
                  </a:lnTo>
                  <a:lnTo>
                    <a:pt x="188" y="93"/>
                  </a:lnTo>
                  <a:lnTo>
                    <a:pt x="192" y="91"/>
                  </a:lnTo>
                  <a:lnTo>
                    <a:pt x="195" y="91"/>
                  </a:lnTo>
                  <a:lnTo>
                    <a:pt x="201" y="89"/>
                  </a:lnTo>
                  <a:lnTo>
                    <a:pt x="201" y="89"/>
                  </a:lnTo>
                  <a:lnTo>
                    <a:pt x="203" y="89"/>
                  </a:lnTo>
                  <a:lnTo>
                    <a:pt x="205" y="85"/>
                  </a:lnTo>
                  <a:lnTo>
                    <a:pt x="205" y="80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11" y="78"/>
                  </a:lnTo>
                  <a:lnTo>
                    <a:pt x="211" y="74"/>
                  </a:lnTo>
                  <a:lnTo>
                    <a:pt x="214" y="63"/>
                  </a:lnTo>
                  <a:lnTo>
                    <a:pt x="214" y="63"/>
                  </a:lnTo>
                  <a:lnTo>
                    <a:pt x="214" y="61"/>
                  </a:lnTo>
                  <a:lnTo>
                    <a:pt x="214" y="59"/>
                  </a:lnTo>
                  <a:lnTo>
                    <a:pt x="207" y="59"/>
                  </a:lnTo>
                  <a:lnTo>
                    <a:pt x="201" y="61"/>
                  </a:lnTo>
                  <a:lnTo>
                    <a:pt x="197" y="63"/>
                  </a:lnTo>
                  <a:lnTo>
                    <a:pt x="197" y="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28F6ABAE-EADA-4EFC-B014-856368CDC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2570" y="3602608"/>
              <a:ext cx="47524" cy="38884"/>
            </a:xfrm>
            <a:custGeom>
              <a:avLst/>
              <a:gdLst>
                <a:gd name="T0" fmla="*/ 2 w 44"/>
                <a:gd name="T1" fmla="*/ 32 h 36"/>
                <a:gd name="T2" fmla="*/ 2 w 44"/>
                <a:gd name="T3" fmla="*/ 32 h 36"/>
                <a:gd name="T4" fmla="*/ 6 w 44"/>
                <a:gd name="T5" fmla="*/ 36 h 36"/>
                <a:gd name="T6" fmla="*/ 14 w 44"/>
                <a:gd name="T7" fmla="*/ 36 h 36"/>
                <a:gd name="T8" fmla="*/ 19 w 44"/>
                <a:gd name="T9" fmla="*/ 34 h 36"/>
                <a:gd name="T10" fmla="*/ 21 w 44"/>
                <a:gd name="T11" fmla="*/ 29 h 36"/>
                <a:gd name="T12" fmla="*/ 21 w 44"/>
                <a:gd name="T13" fmla="*/ 27 h 36"/>
                <a:gd name="T14" fmla="*/ 21 w 44"/>
                <a:gd name="T15" fmla="*/ 27 h 36"/>
                <a:gd name="T16" fmla="*/ 21 w 44"/>
                <a:gd name="T17" fmla="*/ 23 h 36"/>
                <a:gd name="T18" fmla="*/ 16 w 44"/>
                <a:gd name="T19" fmla="*/ 21 h 36"/>
                <a:gd name="T20" fmla="*/ 8 w 44"/>
                <a:gd name="T21" fmla="*/ 23 h 36"/>
                <a:gd name="T22" fmla="*/ 2 w 44"/>
                <a:gd name="T23" fmla="*/ 27 h 36"/>
                <a:gd name="T24" fmla="*/ 0 w 44"/>
                <a:gd name="T25" fmla="*/ 29 h 36"/>
                <a:gd name="T26" fmla="*/ 2 w 44"/>
                <a:gd name="T27" fmla="*/ 32 h 36"/>
                <a:gd name="T28" fmla="*/ 2 w 44"/>
                <a:gd name="T29" fmla="*/ 32 h 36"/>
                <a:gd name="T30" fmla="*/ 25 w 44"/>
                <a:gd name="T31" fmla="*/ 10 h 36"/>
                <a:gd name="T32" fmla="*/ 25 w 44"/>
                <a:gd name="T33" fmla="*/ 10 h 36"/>
                <a:gd name="T34" fmla="*/ 29 w 44"/>
                <a:gd name="T35" fmla="*/ 10 h 36"/>
                <a:gd name="T36" fmla="*/ 36 w 44"/>
                <a:gd name="T37" fmla="*/ 8 h 36"/>
                <a:gd name="T38" fmla="*/ 42 w 44"/>
                <a:gd name="T39" fmla="*/ 6 h 36"/>
                <a:gd name="T40" fmla="*/ 44 w 44"/>
                <a:gd name="T41" fmla="*/ 2 h 36"/>
                <a:gd name="T42" fmla="*/ 44 w 44"/>
                <a:gd name="T43" fmla="*/ 2 h 36"/>
                <a:gd name="T44" fmla="*/ 42 w 44"/>
                <a:gd name="T45" fmla="*/ 0 h 36"/>
                <a:gd name="T46" fmla="*/ 40 w 44"/>
                <a:gd name="T47" fmla="*/ 0 h 36"/>
                <a:gd name="T48" fmla="*/ 31 w 44"/>
                <a:gd name="T49" fmla="*/ 2 h 36"/>
                <a:gd name="T50" fmla="*/ 25 w 44"/>
                <a:gd name="T51" fmla="*/ 8 h 36"/>
                <a:gd name="T52" fmla="*/ 25 w 44"/>
                <a:gd name="T53" fmla="*/ 10 h 36"/>
                <a:gd name="T54" fmla="*/ 25 w 44"/>
                <a:gd name="T55" fmla="*/ 10 h 36"/>
                <a:gd name="T56" fmla="*/ 25 w 44"/>
                <a:gd name="T5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6">
                  <a:moveTo>
                    <a:pt x="2" y="32"/>
                  </a:moveTo>
                  <a:lnTo>
                    <a:pt x="2" y="32"/>
                  </a:lnTo>
                  <a:lnTo>
                    <a:pt x="6" y="36"/>
                  </a:lnTo>
                  <a:lnTo>
                    <a:pt x="14" y="36"/>
                  </a:lnTo>
                  <a:lnTo>
                    <a:pt x="19" y="34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16" y="21"/>
                  </a:lnTo>
                  <a:lnTo>
                    <a:pt x="8" y="23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2" y="32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29" y="10"/>
                  </a:lnTo>
                  <a:lnTo>
                    <a:pt x="36" y="8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1" y="2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19327DE1-3118-4BDC-958F-147073377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83" y="2390737"/>
              <a:ext cx="272184" cy="171736"/>
            </a:xfrm>
            <a:custGeom>
              <a:avLst/>
              <a:gdLst>
                <a:gd name="T0" fmla="*/ 236 w 252"/>
                <a:gd name="T1" fmla="*/ 96 h 159"/>
                <a:gd name="T2" fmla="*/ 223 w 252"/>
                <a:gd name="T3" fmla="*/ 87 h 159"/>
                <a:gd name="T4" fmla="*/ 200 w 252"/>
                <a:gd name="T5" fmla="*/ 75 h 159"/>
                <a:gd name="T6" fmla="*/ 187 w 252"/>
                <a:gd name="T7" fmla="*/ 64 h 159"/>
                <a:gd name="T8" fmla="*/ 176 w 252"/>
                <a:gd name="T9" fmla="*/ 51 h 159"/>
                <a:gd name="T10" fmla="*/ 166 w 252"/>
                <a:gd name="T11" fmla="*/ 34 h 159"/>
                <a:gd name="T12" fmla="*/ 140 w 252"/>
                <a:gd name="T13" fmla="*/ 30 h 159"/>
                <a:gd name="T14" fmla="*/ 134 w 252"/>
                <a:gd name="T15" fmla="*/ 13 h 159"/>
                <a:gd name="T16" fmla="*/ 117 w 252"/>
                <a:gd name="T17" fmla="*/ 5 h 159"/>
                <a:gd name="T18" fmla="*/ 104 w 252"/>
                <a:gd name="T19" fmla="*/ 3 h 159"/>
                <a:gd name="T20" fmla="*/ 98 w 252"/>
                <a:gd name="T21" fmla="*/ 7 h 159"/>
                <a:gd name="T22" fmla="*/ 92 w 252"/>
                <a:gd name="T23" fmla="*/ 13 h 159"/>
                <a:gd name="T24" fmla="*/ 79 w 252"/>
                <a:gd name="T25" fmla="*/ 22 h 159"/>
                <a:gd name="T26" fmla="*/ 72 w 252"/>
                <a:gd name="T27" fmla="*/ 30 h 159"/>
                <a:gd name="T28" fmla="*/ 60 w 252"/>
                <a:gd name="T29" fmla="*/ 28 h 159"/>
                <a:gd name="T30" fmla="*/ 47 w 252"/>
                <a:gd name="T31" fmla="*/ 26 h 159"/>
                <a:gd name="T32" fmla="*/ 26 w 252"/>
                <a:gd name="T33" fmla="*/ 9 h 159"/>
                <a:gd name="T34" fmla="*/ 7 w 252"/>
                <a:gd name="T35" fmla="*/ 17 h 159"/>
                <a:gd name="T36" fmla="*/ 15 w 252"/>
                <a:gd name="T37" fmla="*/ 15 h 159"/>
                <a:gd name="T38" fmla="*/ 26 w 252"/>
                <a:gd name="T39" fmla="*/ 28 h 159"/>
                <a:gd name="T40" fmla="*/ 34 w 252"/>
                <a:gd name="T41" fmla="*/ 32 h 159"/>
                <a:gd name="T42" fmla="*/ 36 w 252"/>
                <a:gd name="T43" fmla="*/ 41 h 159"/>
                <a:gd name="T44" fmla="*/ 24 w 252"/>
                <a:gd name="T45" fmla="*/ 45 h 159"/>
                <a:gd name="T46" fmla="*/ 5 w 252"/>
                <a:gd name="T47" fmla="*/ 41 h 159"/>
                <a:gd name="T48" fmla="*/ 3 w 252"/>
                <a:gd name="T49" fmla="*/ 60 h 159"/>
                <a:gd name="T50" fmla="*/ 13 w 252"/>
                <a:gd name="T51" fmla="*/ 64 h 159"/>
                <a:gd name="T52" fmla="*/ 7 w 252"/>
                <a:gd name="T53" fmla="*/ 73 h 159"/>
                <a:gd name="T54" fmla="*/ 17 w 252"/>
                <a:gd name="T55" fmla="*/ 75 h 159"/>
                <a:gd name="T56" fmla="*/ 22 w 252"/>
                <a:gd name="T57" fmla="*/ 89 h 159"/>
                <a:gd name="T58" fmla="*/ 22 w 252"/>
                <a:gd name="T59" fmla="*/ 113 h 159"/>
                <a:gd name="T60" fmla="*/ 43 w 252"/>
                <a:gd name="T61" fmla="*/ 104 h 159"/>
                <a:gd name="T62" fmla="*/ 60 w 252"/>
                <a:gd name="T63" fmla="*/ 100 h 159"/>
                <a:gd name="T64" fmla="*/ 68 w 252"/>
                <a:gd name="T65" fmla="*/ 96 h 159"/>
                <a:gd name="T66" fmla="*/ 85 w 252"/>
                <a:gd name="T67" fmla="*/ 98 h 159"/>
                <a:gd name="T68" fmla="*/ 102 w 252"/>
                <a:gd name="T69" fmla="*/ 106 h 159"/>
                <a:gd name="T70" fmla="*/ 117 w 252"/>
                <a:gd name="T71" fmla="*/ 109 h 159"/>
                <a:gd name="T72" fmla="*/ 125 w 252"/>
                <a:gd name="T73" fmla="*/ 117 h 159"/>
                <a:gd name="T74" fmla="*/ 136 w 252"/>
                <a:gd name="T75" fmla="*/ 126 h 159"/>
                <a:gd name="T76" fmla="*/ 151 w 252"/>
                <a:gd name="T77" fmla="*/ 130 h 159"/>
                <a:gd name="T78" fmla="*/ 155 w 252"/>
                <a:gd name="T79" fmla="*/ 140 h 159"/>
                <a:gd name="T80" fmla="*/ 161 w 252"/>
                <a:gd name="T81" fmla="*/ 153 h 159"/>
                <a:gd name="T82" fmla="*/ 174 w 252"/>
                <a:gd name="T83" fmla="*/ 157 h 159"/>
                <a:gd name="T84" fmla="*/ 189 w 252"/>
                <a:gd name="T85" fmla="*/ 153 h 159"/>
                <a:gd name="T86" fmla="*/ 193 w 252"/>
                <a:gd name="T87" fmla="*/ 147 h 159"/>
                <a:gd name="T88" fmla="*/ 214 w 252"/>
                <a:gd name="T89" fmla="*/ 136 h 159"/>
                <a:gd name="T90" fmla="*/ 225 w 252"/>
                <a:gd name="T91" fmla="*/ 119 h 159"/>
                <a:gd name="T92" fmla="*/ 236 w 252"/>
                <a:gd name="T93" fmla="*/ 111 h 159"/>
                <a:gd name="T94" fmla="*/ 250 w 252"/>
                <a:gd name="T95" fmla="*/ 11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159">
                  <a:moveTo>
                    <a:pt x="252" y="102"/>
                  </a:moveTo>
                  <a:lnTo>
                    <a:pt x="252" y="102"/>
                  </a:lnTo>
                  <a:lnTo>
                    <a:pt x="246" y="98"/>
                  </a:lnTo>
                  <a:lnTo>
                    <a:pt x="236" y="96"/>
                  </a:lnTo>
                  <a:lnTo>
                    <a:pt x="236" y="96"/>
                  </a:lnTo>
                  <a:lnTo>
                    <a:pt x="231" y="96"/>
                  </a:lnTo>
                  <a:lnTo>
                    <a:pt x="227" y="92"/>
                  </a:lnTo>
                  <a:lnTo>
                    <a:pt x="223" y="87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06" y="79"/>
                  </a:lnTo>
                  <a:lnTo>
                    <a:pt x="200" y="75"/>
                  </a:lnTo>
                  <a:lnTo>
                    <a:pt x="197" y="73"/>
                  </a:lnTo>
                  <a:lnTo>
                    <a:pt x="197" y="73"/>
                  </a:lnTo>
                  <a:lnTo>
                    <a:pt x="193" y="68"/>
                  </a:lnTo>
                  <a:lnTo>
                    <a:pt x="187" y="64"/>
                  </a:lnTo>
                  <a:lnTo>
                    <a:pt x="183" y="62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6" y="51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68" y="37"/>
                  </a:lnTo>
                  <a:lnTo>
                    <a:pt x="166" y="34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49" y="32"/>
                  </a:lnTo>
                  <a:lnTo>
                    <a:pt x="140" y="30"/>
                  </a:lnTo>
                  <a:lnTo>
                    <a:pt x="138" y="30"/>
                  </a:lnTo>
                  <a:lnTo>
                    <a:pt x="138" y="30"/>
                  </a:lnTo>
                  <a:lnTo>
                    <a:pt x="136" y="20"/>
                  </a:lnTo>
                  <a:lnTo>
                    <a:pt x="134" y="13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23" y="9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1" y="3"/>
                  </a:lnTo>
                  <a:lnTo>
                    <a:pt x="106" y="0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0" y="5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6" y="9"/>
                  </a:lnTo>
                  <a:lnTo>
                    <a:pt x="94" y="11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87" y="13"/>
                  </a:lnTo>
                  <a:lnTo>
                    <a:pt x="83" y="15"/>
                  </a:lnTo>
                  <a:lnTo>
                    <a:pt x="79" y="20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7" y="28"/>
                  </a:lnTo>
                  <a:lnTo>
                    <a:pt x="77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6" y="30"/>
                  </a:lnTo>
                  <a:lnTo>
                    <a:pt x="51" y="28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36" y="13"/>
                  </a:lnTo>
                  <a:lnTo>
                    <a:pt x="30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13" y="9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20" y="15"/>
                  </a:lnTo>
                  <a:lnTo>
                    <a:pt x="22" y="17"/>
                  </a:lnTo>
                  <a:lnTo>
                    <a:pt x="24" y="24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34" y="32"/>
                  </a:lnTo>
                  <a:lnTo>
                    <a:pt x="39" y="37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4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9" y="41"/>
                  </a:lnTo>
                  <a:lnTo>
                    <a:pt x="5" y="41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0" y="56"/>
                  </a:lnTo>
                  <a:lnTo>
                    <a:pt x="3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11" y="60"/>
                  </a:lnTo>
                  <a:lnTo>
                    <a:pt x="13" y="64"/>
                  </a:lnTo>
                  <a:lnTo>
                    <a:pt x="11" y="66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7" y="73"/>
                  </a:lnTo>
                  <a:lnTo>
                    <a:pt x="11" y="73"/>
                  </a:lnTo>
                  <a:lnTo>
                    <a:pt x="15" y="73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22" y="81"/>
                  </a:lnTo>
                  <a:lnTo>
                    <a:pt x="22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100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30" y="113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43" y="104"/>
                  </a:lnTo>
                  <a:lnTo>
                    <a:pt x="47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60" y="100"/>
                  </a:lnTo>
                  <a:lnTo>
                    <a:pt x="62" y="100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8" y="96"/>
                  </a:lnTo>
                  <a:lnTo>
                    <a:pt x="75" y="96"/>
                  </a:lnTo>
                  <a:lnTo>
                    <a:pt x="81" y="96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92" y="102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102" y="106"/>
                  </a:lnTo>
                  <a:lnTo>
                    <a:pt x="104" y="109"/>
                  </a:lnTo>
                  <a:lnTo>
                    <a:pt x="106" y="109"/>
                  </a:lnTo>
                  <a:lnTo>
                    <a:pt x="106" y="109"/>
                  </a:lnTo>
                  <a:lnTo>
                    <a:pt x="117" y="109"/>
                  </a:lnTo>
                  <a:lnTo>
                    <a:pt x="121" y="111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5" y="117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34" y="121"/>
                  </a:lnTo>
                  <a:lnTo>
                    <a:pt x="136" y="126"/>
                  </a:lnTo>
                  <a:lnTo>
                    <a:pt x="138" y="128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51" y="130"/>
                  </a:lnTo>
                  <a:lnTo>
                    <a:pt x="153" y="130"/>
                  </a:lnTo>
                  <a:lnTo>
                    <a:pt x="155" y="132"/>
                  </a:lnTo>
                  <a:lnTo>
                    <a:pt x="155" y="132"/>
                  </a:lnTo>
                  <a:lnTo>
                    <a:pt x="155" y="140"/>
                  </a:lnTo>
                  <a:lnTo>
                    <a:pt x="157" y="153"/>
                  </a:lnTo>
                  <a:lnTo>
                    <a:pt x="157" y="153"/>
                  </a:lnTo>
                  <a:lnTo>
                    <a:pt x="161" y="153"/>
                  </a:lnTo>
                  <a:lnTo>
                    <a:pt x="161" y="153"/>
                  </a:lnTo>
                  <a:lnTo>
                    <a:pt x="168" y="153"/>
                  </a:lnTo>
                  <a:lnTo>
                    <a:pt x="172" y="155"/>
                  </a:lnTo>
                  <a:lnTo>
                    <a:pt x="174" y="157"/>
                  </a:lnTo>
                  <a:lnTo>
                    <a:pt x="174" y="157"/>
                  </a:lnTo>
                  <a:lnTo>
                    <a:pt x="178" y="159"/>
                  </a:lnTo>
                  <a:lnTo>
                    <a:pt x="183" y="159"/>
                  </a:lnTo>
                  <a:lnTo>
                    <a:pt x="189" y="155"/>
                  </a:lnTo>
                  <a:lnTo>
                    <a:pt x="189" y="153"/>
                  </a:lnTo>
                  <a:lnTo>
                    <a:pt x="189" y="151"/>
                  </a:lnTo>
                  <a:lnTo>
                    <a:pt x="189" y="151"/>
                  </a:lnTo>
                  <a:lnTo>
                    <a:pt x="191" y="149"/>
                  </a:lnTo>
                  <a:lnTo>
                    <a:pt x="193" y="147"/>
                  </a:lnTo>
                  <a:lnTo>
                    <a:pt x="202" y="142"/>
                  </a:lnTo>
                  <a:lnTo>
                    <a:pt x="210" y="140"/>
                  </a:lnTo>
                  <a:lnTo>
                    <a:pt x="214" y="138"/>
                  </a:lnTo>
                  <a:lnTo>
                    <a:pt x="214" y="136"/>
                  </a:lnTo>
                  <a:lnTo>
                    <a:pt x="214" y="136"/>
                  </a:lnTo>
                  <a:lnTo>
                    <a:pt x="219" y="123"/>
                  </a:lnTo>
                  <a:lnTo>
                    <a:pt x="223" y="119"/>
                  </a:lnTo>
                  <a:lnTo>
                    <a:pt x="225" y="119"/>
                  </a:lnTo>
                  <a:lnTo>
                    <a:pt x="225" y="119"/>
                  </a:lnTo>
                  <a:lnTo>
                    <a:pt x="229" y="119"/>
                  </a:lnTo>
                  <a:lnTo>
                    <a:pt x="233" y="115"/>
                  </a:lnTo>
                  <a:lnTo>
                    <a:pt x="236" y="111"/>
                  </a:lnTo>
                  <a:lnTo>
                    <a:pt x="240" y="111"/>
                  </a:lnTo>
                  <a:lnTo>
                    <a:pt x="240" y="111"/>
                  </a:lnTo>
                  <a:lnTo>
                    <a:pt x="246" y="113"/>
                  </a:lnTo>
                  <a:lnTo>
                    <a:pt x="250" y="113"/>
                  </a:lnTo>
                  <a:lnTo>
                    <a:pt x="252" y="113"/>
                  </a:lnTo>
                  <a:lnTo>
                    <a:pt x="252" y="10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0595BD5F-7965-4243-B135-D5B05EAF3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749" y="2455543"/>
              <a:ext cx="374792" cy="320789"/>
            </a:xfrm>
            <a:custGeom>
              <a:avLst/>
              <a:gdLst>
                <a:gd name="T0" fmla="*/ 334 w 347"/>
                <a:gd name="T1" fmla="*/ 241 h 297"/>
                <a:gd name="T2" fmla="*/ 315 w 347"/>
                <a:gd name="T3" fmla="*/ 224 h 297"/>
                <a:gd name="T4" fmla="*/ 303 w 347"/>
                <a:gd name="T5" fmla="*/ 210 h 297"/>
                <a:gd name="T6" fmla="*/ 318 w 347"/>
                <a:gd name="T7" fmla="*/ 186 h 297"/>
                <a:gd name="T8" fmla="*/ 309 w 347"/>
                <a:gd name="T9" fmla="*/ 174 h 297"/>
                <a:gd name="T10" fmla="*/ 301 w 347"/>
                <a:gd name="T11" fmla="*/ 157 h 297"/>
                <a:gd name="T12" fmla="*/ 298 w 347"/>
                <a:gd name="T13" fmla="*/ 135 h 297"/>
                <a:gd name="T14" fmla="*/ 301 w 347"/>
                <a:gd name="T15" fmla="*/ 116 h 297"/>
                <a:gd name="T16" fmla="*/ 307 w 347"/>
                <a:gd name="T17" fmla="*/ 102 h 297"/>
                <a:gd name="T18" fmla="*/ 309 w 347"/>
                <a:gd name="T19" fmla="*/ 72 h 297"/>
                <a:gd name="T20" fmla="*/ 296 w 347"/>
                <a:gd name="T21" fmla="*/ 70 h 297"/>
                <a:gd name="T22" fmla="*/ 284 w 347"/>
                <a:gd name="T23" fmla="*/ 59 h 297"/>
                <a:gd name="T24" fmla="*/ 271 w 347"/>
                <a:gd name="T25" fmla="*/ 49 h 297"/>
                <a:gd name="T26" fmla="*/ 252 w 347"/>
                <a:gd name="T27" fmla="*/ 44 h 297"/>
                <a:gd name="T28" fmla="*/ 235 w 347"/>
                <a:gd name="T29" fmla="*/ 36 h 297"/>
                <a:gd name="T30" fmla="*/ 216 w 347"/>
                <a:gd name="T31" fmla="*/ 40 h 297"/>
                <a:gd name="T32" fmla="*/ 197 w 347"/>
                <a:gd name="T33" fmla="*/ 44 h 297"/>
                <a:gd name="T34" fmla="*/ 176 w 347"/>
                <a:gd name="T35" fmla="*/ 53 h 297"/>
                <a:gd name="T36" fmla="*/ 135 w 347"/>
                <a:gd name="T37" fmla="*/ 72 h 297"/>
                <a:gd name="T38" fmla="*/ 114 w 347"/>
                <a:gd name="T39" fmla="*/ 55 h 297"/>
                <a:gd name="T40" fmla="*/ 89 w 347"/>
                <a:gd name="T41" fmla="*/ 44 h 297"/>
                <a:gd name="T42" fmla="*/ 70 w 347"/>
                <a:gd name="T43" fmla="*/ 23 h 297"/>
                <a:gd name="T44" fmla="*/ 68 w 347"/>
                <a:gd name="T45" fmla="*/ 4 h 297"/>
                <a:gd name="T46" fmla="*/ 36 w 347"/>
                <a:gd name="T47" fmla="*/ 21 h 297"/>
                <a:gd name="T48" fmla="*/ 21 w 347"/>
                <a:gd name="T49" fmla="*/ 17 h 297"/>
                <a:gd name="T50" fmla="*/ 10 w 347"/>
                <a:gd name="T51" fmla="*/ 2 h 297"/>
                <a:gd name="T52" fmla="*/ 2 w 347"/>
                <a:gd name="T53" fmla="*/ 8 h 297"/>
                <a:gd name="T54" fmla="*/ 2 w 347"/>
                <a:gd name="T55" fmla="*/ 23 h 297"/>
                <a:gd name="T56" fmla="*/ 2 w 347"/>
                <a:gd name="T57" fmla="*/ 42 h 297"/>
                <a:gd name="T58" fmla="*/ 15 w 347"/>
                <a:gd name="T59" fmla="*/ 68 h 297"/>
                <a:gd name="T60" fmla="*/ 23 w 347"/>
                <a:gd name="T61" fmla="*/ 80 h 297"/>
                <a:gd name="T62" fmla="*/ 34 w 347"/>
                <a:gd name="T63" fmla="*/ 89 h 297"/>
                <a:gd name="T64" fmla="*/ 32 w 347"/>
                <a:gd name="T65" fmla="*/ 99 h 297"/>
                <a:gd name="T66" fmla="*/ 25 w 347"/>
                <a:gd name="T67" fmla="*/ 112 h 297"/>
                <a:gd name="T68" fmla="*/ 27 w 347"/>
                <a:gd name="T69" fmla="*/ 129 h 297"/>
                <a:gd name="T70" fmla="*/ 36 w 347"/>
                <a:gd name="T71" fmla="*/ 144 h 297"/>
                <a:gd name="T72" fmla="*/ 59 w 347"/>
                <a:gd name="T73" fmla="*/ 157 h 297"/>
                <a:gd name="T74" fmla="*/ 61 w 347"/>
                <a:gd name="T75" fmla="*/ 176 h 297"/>
                <a:gd name="T76" fmla="*/ 68 w 347"/>
                <a:gd name="T77" fmla="*/ 186 h 297"/>
                <a:gd name="T78" fmla="*/ 82 w 347"/>
                <a:gd name="T79" fmla="*/ 201 h 297"/>
                <a:gd name="T80" fmla="*/ 91 w 347"/>
                <a:gd name="T81" fmla="*/ 199 h 297"/>
                <a:gd name="T82" fmla="*/ 104 w 347"/>
                <a:gd name="T83" fmla="*/ 197 h 297"/>
                <a:gd name="T84" fmla="*/ 125 w 347"/>
                <a:gd name="T85" fmla="*/ 235 h 297"/>
                <a:gd name="T86" fmla="*/ 146 w 347"/>
                <a:gd name="T87" fmla="*/ 248 h 297"/>
                <a:gd name="T88" fmla="*/ 184 w 347"/>
                <a:gd name="T89" fmla="*/ 267 h 297"/>
                <a:gd name="T90" fmla="*/ 214 w 347"/>
                <a:gd name="T91" fmla="*/ 261 h 297"/>
                <a:gd name="T92" fmla="*/ 233 w 347"/>
                <a:gd name="T93" fmla="*/ 271 h 297"/>
                <a:gd name="T94" fmla="*/ 246 w 347"/>
                <a:gd name="T95" fmla="*/ 288 h 297"/>
                <a:gd name="T96" fmla="*/ 318 w 347"/>
                <a:gd name="T97" fmla="*/ 297 h 297"/>
                <a:gd name="T98" fmla="*/ 324 w 347"/>
                <a:gd name="T99" fmla="*/ 277 h 297"/>
                <a:gd name="T100" fmla="*/ 343 w 347"/>
                <a:gd name="T101" fmla="*/ 269 h 297"/>
                <a:gd name="T102" fmla="*/ 339 w 347"/>
                <a:gd name="T103" fmla="*/ 25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7" h="297">
                  <a:moveTo>
                    <a:pt x="339" y="256"/>
                  </a:moveTo>
                  <a:lnTo>
                    <a:pt x="339" y="256"/>
                  </a:lnTo>
                  <a:lnTo>
                    <a:pt x="339" y="252"/>
                  </a:lnTo>
                  <a:lnTo>
                    <a:pt x="337" y="248"/>
                  </a:lnTo>
                  <a:lnTo>
                    <a:pt x="334" y="241"/>
                  </a:lnTo>
                  <a:lnTo>
                    <a:pt x="334" y="237"/>
                  </a:lnTo>
                  <a:lnTo>
                    <a:pt x="330" y="237"/>
                  </a:lnTo>
                  <a:lnTo>
                    <a:pt x="330" y="237"/>
                  </a:lnTo>
                  <a:lnTo>
                    <a:pt x="320" y="229"/>
                  </a:lnTo>
                  <a:lnTo>
                    <a:pt x="315" y="224"/>
                  </a:lnTo>
                  <a:lnTo>
                    <a:pt x="313" y="220"/>
                  </a:lnTo>
                  <a:lnTo>
                    <a:pt x="313" y="220"/>
                  </a:lnTo>
                  <a:lnTo>
                    <a:pt x="309" y="216"/>
                  </a:lnTo>
                  <a:lnTo>
                    <a:pt x="305" y="212"/>
                  </a:lnTo>
                  <a:lnTo>
                    <a:pt x="303" y="210"/>
                  </a:lnTo>
                  <a:lnTo>
                    <a:pt x="301" y="205"/>
                  </a:lnTo>
                  <a:lnTo>
                    <a:pt x="301" y="205"/>
                  </a:lnTo>
                  <a:lnTo>
                    <a:pt x="305" y="201"/>
                  </a:lnTo>
                  <a:lnTo>
                    <a:pt x="311" y="195"/>
                  </a:lnTo>
                  <a:lnTo>
                    <a:pt x="318" y="186"/>
                  </a:lnTo>
                  <a:lnTo>
                    <a:pt x="320" y="182"/>
                  </a:lnTo>
                  <a:lnTo>
                    <a:pt x="320" y="180"/>
                  </a:lnTo>
                  <a:lnTo>
                    <a:pt x="320" y="180"/>
                  </a:lnTo>
                  <a:lnTo>
                    <a:pt x="315" y="176"/>
                  </a:lnTo>
                  <a:lnTo>
                    <a:pt x="309" y="174"/>
                  </a:lnTo>
                  <a:lnTo>
                    <a:pt x="305" y="172"/>
                  </a:lnTo>
                  <a:lnTo>
                    <a:pt x="301" y="172"/>
                  </a:lnTo>
                  <a:lnTo>
                    <a:pt x="301" y="172"/>
                  </a:lnTo>
                  <a:lnTo>
                    <a:pt x="301" y="163"/>
                  </a:lnTo>
                  <a:lnTo>
                    <a:pt x="301" y="157"/>
                  </a:lnTo>
                  <a:lnTo>
                    <a:pt x="298" y="150"/>
                  </a:lnTo>
                  <a:lnTo>
                    <a:pt x="298" y="150"/>
                  </a:lnTo>
                  <a:lnTo>
                    <a:pt x="298" y="144"/>
                  </a:lnTo>
                  <a:lnTo>
                    <a:pt x="298" y="140"/>
                  </a:lnTo>
                  <a:lnTo>
                    <a:pt x="298" y="135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27"/>
                  </a:lnTo>
                  <a:lnTo>
                    <a:pt x="298" y="123"/>
                  </a:lnTo>
                  <a:lnTo>
                    <a:pt x="301" y="116"/>
                  </a:lnTo>
                  <a:lnTo>
                    <a:pt x="301" y="116"/>
                  </a:lnTo>
                  <a:lnTo>
                    <a:pt x="305" y="110"/>
                  </a:lnTo>
                  <a:lnTo>
                    <a:pt x="307" y="106"/>
                  </a:lnTo>
                  <a:lnTo>
                    <a:pt x="307" y="102"/>
                  </a:lnTo>
                  <a:lnTo>
                    <a:pt x="307" y="102"/>
                  </a:lnTo>
                  <a:lnTo>
                    <a:pt x="309" y="97"/>
                  </a:lnTo>
                  <a:lnTo>
                    <a:pt x="311" y="93"/>
                  </a:lnTo>
                  <a:lnTo>
                    <a:pt x="311" y="93"/>
                  </a:lnTo>
                  <a:lnTo>
                    <a:pt x="309" y="80"/>
                  </a:lnTo>
                  <a:lnTo>
                    <a:pt x="309" y="72"/>
                  </a:lnTo>
                  <a:lnTo>
                    <a:pt x="309" y="72"/>
                  </a:lnTo>
                  <a:lnTo>
                    <a:pt x="307" y="70"/>
                  </a:lnTo>
                  <a:lnTo>
                    <a:pt x="305" y="70"/>
                  </a:lnTo>
                  <a:lnTo>
                    <a:pt x="296" y="70"/>
                  </a:lnTo>
                  <a:lnTo>
                    <a:pt x="296" y="70"/>
                  </a:lnTo>
                  <a:lnTo>
                    <a:pt x="292" y="68"/>
                  </a:lnTo>
                  <a:lnTo>
                    <a:pt x="290" y="66"/>
                  </a:lnTo>
                  <a:lnTo>
                    <a:pt x="288" y="61"/>
                  </a:lnTo>
                  <a:lnTo>
                    <a:pt x="284" y="59"/>
                  </a:lnTo>
                  <a:lnTo>
                    <a:pt x="284" y="59"/>
                  </a:lnTo>
                  <a:lnTo>
                    <a:pt x="279" y="57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51"/>
                  </a:lnTo>
                  <a:lnTo>
                    <a:pt x="271" y="49"/>
                  </a:lnTo>
                  <a:lnTo>
                    <a:pt x="260" y="49"/>
                  </a:lnTo>
                  <a:lnTo>
                    <a:pt x="260" y="49"/>
                  </a:lnTo>
                  <a:lnTo>
                    <a:pt x="258" y="49"/>
                  </a:lnTo>
                  <a:lnTo>
                    <a:pt x="256" y="46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46" y="42"/>
                  </a:lnTo>
                  <a:lnTo>
                    <a:pt x="239" y="38"/>
                  </a:lnTo>
                  <a:lnTo>
                    <a:pt x="239" y="38"/>
                  </a:lnTo>
                  <a:lnTo>
                    <a:pt x="235" y="36"/>
                  </a:lnTo>
                  <a:lnTo>
                    <a:pt x="229" y="36"/>
                  </a:lnTo>
                  <a:lnTo>
                    <a:pt x="222" y="36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216" y="40"/>
                  </a:lnTo>
                  <a:lnTo>
                    <a:pt x="214" y="40"/>
                  </a:lnTo>
                  <a:lnTo>
                    <a:pt x="205" y="40"/>
                  </a:lnTo>
                  <a:lnTo>
                    <a:pt x="205" y="40"/>
                  </a:lnTo>
                  <a:lnTo>
                    <a:pt x="201" y="40"/>
                  </a:lnTo>
                  <a:lnTo>
                    <a:pt x="197" y="44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184" y="53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6" y="63"/>
                  </a:lnTo>
                  <a:lnTo>
                    <a:pt x="176" y="63"/>
                  </a:lnTo>
                  <a:lnTo>
                    <a:pt x="169" y="66"/>
                  </a:lnTo>
                  <a:lnTo>
                    <a:pt x="161" y="68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1" y="70"/>
                  </a:lnTo>
                  <a:lnTo>
                    <a:pt x="127" y="68"/>
                  </a:lnTo>
                  <a:lnTo>
                    <a:pt x="121" y="61"/>
                  </a:lnTo>
                  <a:lnTo>
                    <a:pt x="114" y="55"/>
                  </a:lnTo>
                  <a:lnTo>
                    <a:pt x="110" y="53"/>
                  </a:lnTo>
                  <a:lnTo>
                    <a:pt x="104" y="51"/>
                  </a:lnTo>
                  <a:lnTo>
                    <a:pt x="104" y="51"/>
                  </a:lnTo>
                  <a:lnTo>
                    <a:pt x="95" y="51"/>
                  </a:lnTo>
                  <a:lnTo>
                    <a:pt x="89" y="44"/>
                  </a:lnTo>
                  <a:lnTo>
                    <a:pt x="85" y="38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72" y="25"/>
                  </a:lnTo>
                  <a:lnTo>
                    <a:pt x="70" y="23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2" y="10"/>
                  </a:lnTo>
                  <a:lnTo>
                    <a:pt x="70" y="6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51" y="15"/>
                  </a:lnTo>
                  <a:lnTo>
                    <a:pt x="40" y="19"/>
                  </a:lnTo>
                  <a:lnTo>
                    <a:pt x="36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3" y="19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34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6" y="51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3" y="63"/>
                  </a:lnTo>
                  <a:lnTo>
                    <a:pt x="15" y="68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6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32" y="82"/>
                  </a:lnTo>
                  <a:lnTo>
                    <a:pt x="34" y="85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0" y="102"/>
                  </a:lnTo>
                  <a:lnTo>
                    <a:pt x="27" y="106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3" y="116"/>
                  </a:lnTo>
                  <a:lnTo>
                    <a:pt x="23" y="121"/>
                  </a:lnTo>
                  <a:lnTo>
                    <a:pt x="25" y="127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32" y="133"/>
                  </a:lnTo>
                  <a:lnTo>
                    <a:pt x="34" y="135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6" y="144"/>
                  </a:lnTo>
                  <a:lnTo>
                    <a:pt x="42" y="148"/>
                  </a:lnTo>
                  <a:lnTo>
                    <a:pt x="55" y="152"/>
                  </a:lnTo>
                  <a:lnTo>
                    <a:pt x="55" y="152"/>
                  </a:lnTo>
                  <a:lnTo>
                    <a:pt x="57" y="155"/>
                  </a:lnTo>
                  <a:lnTo>
                    <a:pt x="59" y="157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3" y="165"/>
                  </a:lnTo>
                  <a:lnTo>
                    <a:pt x="63" y="169"/>
                  </a:lnTo>
                  <a:lnTo>
                    <a:pt x="61" y="176"/>
                  </a:lnTo>
                  <a:lnTo>
                    <a:pt x="61" y="176"/>
                  </a:lnTo>
                  <a:lnTo>
                    <a:pt x="66" y="180"/>
                  </a:lnTo>
                  <a:lnTo>
                    <a:pt x="68" y="182"/>
                  </a:lnTo>
                  <a:lnTo>
                    <a:pt x="68" y="186"/>
                  </a:lnTo>
                  <a:lnTo>
                    <a:pt x="68" y="186"/>
                  </a:lnTo>
                  <a:lnTo>
                    <a:pt x="68" y="191"/>
                  </a:lnTo>
                  <a:lnTo>
                    <a:pt x="72" y="193"/>
                  </a:lnTo>
                  <a:lnTo>
                    <a:pt x="78" y="201"/>
                  </a:lnTo>
                  <a:lnTo>
                    <a:pt x="78" y="201"/>
                  </a:lnTo>
                  <a:lnTo>
                    <a:pt x="82" y="201"/>
                  </a:lnTo>
                  <a:lnTo>
                    <a:pt x="82" y="201"/>
                  </a:lnTo>
                  <a:lnTo>
                    <a:pt x="85" y="199"/>
                  </a:lnTo>
                  <a:lnTo>
                    <a:pt x="87" y="197"/>
                  </a:lnTo>
                  <a:lnTo>
                    <a:pt x="89" y="197"/>
                  </a:lnTo>
                  <a:lnTo>
                    <a:pt x="91" y="199"/>
                  </a:lnTo>
                  <a:lnTo>
                    <a:pt x="91" y="199"/>
                  </a:lnTo>
                  <a:lnTo>
                    <a:pt x="93" y="199"/>
                  </a:lnTo>
                  <a:lnTo>
                    <a:pt x="97" y="199"/>
                  </a:lnTo>
                  <a:lnTo>
                    <a:pt x="104" y="197"/>
                  </a:lnTo>
                  <a:lnTo>
                    <a:pt x="104" y="197"/>
                  </a:lnTo>
                  <a:lnTo>
                    <a:pt x="106" y="201"/>
                  </a:lnTo>
                  <a:lnTo>
                    <a:pt x="112" y="208"/>
                  </a:lnTo>
                  <a:lnTo>
                    <a:pt x="121" y="224"/>
                  </a:lnTo>
                  <a:lnTo>
                    <a:pt x="121" y="224"/>
                  </a:lnTo>
                  <a:lnTo>
                    <a:pt x="125" y="235"/>
                  </a:lnTo>
                  <a:lnTo>
                    <a:pt x="127" y="239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42" y="246"/>
                  </a:lnTo>
                  <a:lnTo>
                    <a:pt x="146" y="248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61" y="258"/>
                  </a:lnTo>
                  <a:lnTo>
                    <a:pt x="174" y="263"/>
                  </a:lnTo>
                  <a:lnTo>
                    <a:pt x="184" y="267"/>
                  </a:lnTo>
                  <a:lnTo>
                    <a:pt x="193" y="269"/>
                  </a:lnTo>
                  <a:lnTo>
                    <a:pt x="193" y="269"/>
                  </a:lnTo>
                  <a:lnTo>
                    <a:pt x="201" y="267"/>
                  </a:lnTo>
                  <a:lnTo>
                    <a:pt x="207" y="263"/>
                  </a:lnTo>
                  <a:lnTo>
                    <a:pt x="214" y="261"/>
                  </a:lnTo>
                  <a:lnTo>
                    <a:pt x="222" y="261"/>
                  </a:lnTo>
                  <a:lnTo>
                    <a:pt x="222" y="261"/>
                  </a:lnTo>
                  <a:lnTo>
                    <a:pt x="226" y="263"/>
                  </a:lnTo>
                  <a:lnTo>
                    <a:pt x="229" y="265"/>
                  </a:lnTo>
                  <a:lnTo>
                    <a:pt x="233" y="271"/>
                  </a:lnTo>
                  <a:lnTo>
                    <a:pt x="233" y="277"/>
                  </a:lnTo>
                  <a:lnTo>
                    <a:pt x="235" y="284"/>
                  </a:lnTo>
                  <a:lnTo>
                    <a:pt x="235" y="284"/>
                  </a:lnTo>
                  <a:lnTo>
                    <a:pt x="239" y="286"/>
                  </a:lnTo>
                  <a:lnTo>
                    <a:pt x="246" y="288"/>
                  </a:lnTo>
                  <a:lnTo>
                    <a:pt x="265" y="290"/>
                  </a:lnTo>
                  <a:lnTo>
                    <a:pt x="298" y="294"/>
                  </a:lnTo>
                  <a:lnTo>
                    <a:pt x="298" y="294"/>
                  </a:lnTo>
                  <a:lnTo>
                    <a:pt x="318" y="297"/>
                  </a:lnTo>
                  <a:lnTo>
                    <a:pt x="318" y="297"/>
                  </a:lnTo>
                  <a:lnTo>
                    <a:pt x="315" y="292"/>
                  </a:lnTo>
                  <a:lnTo>
                    <a:pt x="315" y="292"/>
                  </a:lnTo>
                  <a:lnTo>
                    <a:pt x="318" y="286"/>
                  </a:lnTo>
                  <a:lnTo>
                    <a:pt x="320" y="282"/>
                  </a:lnTo>
                  <a:lnTo>
                    <a:pt x="324" y="277"/>
                  </a:lnTo>
                  <a:lnTo>
                    <a:pt x="328" y="273"/>
                  </a:lnTo>
                  <a:lnTo>
                    <a:pt x="328" y="273"/>
                  </a:lnTo>
                  <a:lnTo>
                    <a:pt x="337" y="271"/>
                  </a:lnTo>
                  <a:lnTo>
                    <a:pt x="343" y="269"/>
                  </a:lnTo>
                  <a:lnTo>
                    <a:pt x="343" y="269"/>
                  </a:lnTo>
                  <a:lnTo>
                    <a:pt x="347" y="267"/>
                  </a:lnTo>
                  <a:lnTo>
                    <a:pt x="345" y="263"/>
                  </a:lnTo>
                  <a:lnTo>
                    <a:pt x="343" y="258"/>
                  </a:lnTo>
                  <a:lnTo>
                    <a:pt x="339" y="256"/>
                  </a:lnTo>
                  <a:lnTo>
                    <a:pt x="339" y="2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8BC1514-B5BD-4C1B-B3C5-13AACFCBC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273" y="2073188"/>
              <a:ext cx="783068" cy="366153"/>
            </a:xfrm>
            <a:custGeom>
              <a:avLst/>
              <a:gdLst>
                <a:gd name="T0" fmla="*/ 695 w 725"/>
                <a:gd name="T1" fmla="*/ 140 h 339"/>
                <a:gd name="T2" fmla="*/ 676 w 725"/>
                <a:gd name="T3" fmla="*/ 119 h 339"/>
                <a:gd name="T4" fmla="*/ 644 w 725"/>
                <a:gd name="T5" fmla="*/ 114 h 339"/>
                <a:gd name="T6" fmla="*/ 610 w 725"/>
                <a:gd name="T7" fmla="*/ 108 h 339"/>
                <a:gd name="T8" fmla="*/ 555 w 725"/>
                <a:gd name="T9" fmla="*/ 42 h 339"/>
                <a:gd name="T10" fmla="*/ 536 w 725"/>
                <a:gd name="T11" fmla="*/ 27 h 339"/>
                <a:gd name="T12" fmla="*/ 494 w 725"/>
                <a:gd name="T13" fmla="*/ 46 h 339"/>
                <a:gd name="T14" fmla="*/ 490 w 725"/>
                <a:gd name="T15" fmla="*/ 34 h 339"/>
                <a:gd name="T16" fmla="*/ 473 w 725"/>
                <a:gd name="T17" fmla="*/ 34 h 339"/>
                <a:gd name="T18" fmla="*/ 449 w 725"/>
                <a:gd name="T19" fmla="*/ 32 h 339"/>
                <a:gd name="T20" fmla="*/ 443 w 725"/>
                <a:gd name="T21" fmla="*/ 4 h 339"/>
                <a:gd name="T22" fmla="*/ 401 w 725"/>
                <a:gd name="T23" fmla="*/ 6 h 339"/>
                <a:gd name="T24" fmla="*/ 331 w 725"/>
                <a:gd name="T25" fmla="*/ 25 h 339"/>
                <a:gd name="T26" fmla="*/ 274 w 725"/>
                <a:gd name="T27" fmla="*/ 34 h 339"/>
                <a:gd name="T28" fmla="*/ 284 w 725"/>
                <a:gd name="T29" fmla="*/ 57 h 339"/>
                <a:gd name="T30" fmla="*/ 261 w 725"/>
                <a:gd name="T31" fmla="*/ 76 h 339"/>
                <a:gd name="T32" fmla="*/ 267 w 725"/>
                <a:gd name="T33" fmla="*/ 95 h 339"/>
                <a:gd name="T34" fmla="*/ 257 w 725"/>
                <a:gd name="T35" fmla="*/ 114 h 339"/>
                <a:gd name="T36" fmla="*/ 238 w 725"/>
                <a:gd name="T37" fmla="*/ 116 h 339"/>
                <a:gd name="T38" fmla="*/ 208 w 725"/>
                <a:gd name="T39" fmla="*/ 104 h 339"/>
                <a:gd name="T40" fmla="*/ 176 w 725"/>
                <a:gd name="T41" fmla="*/ 110 h 339"/>
                <a:gd name="T42" fmla="*/ 149 w 725"/>
                <a:gd name="T43" fmla="*/ 112 h 339"/>
                <a:gd name="T44" fmla="*/ 117 w 725"/>
                <a:gd name="T45" fmla="*/ 95 h 339"/>
                <a:gd name="T46" fmla="*/ 91 w 725"/>
                <a:gd name="T47" fmla="*/ 93 h 339"/>
                <a:gd name="T48" fmla="*/ 55 w 725"/>
                <a:gd name="T49" fmla="*/ 104 h 339"/>
                <a:gd name="T50" fmla="*/ 43 w 725"/>
                <a:gd name="T51" fmla="*/ 127 h 339"/>
                <a:gd name="T52" fmla="*/ 17 w 725"/>
                <a:gd name="T53" fmla="*/ 121 h 339"/>
                <a:gd name="T54" fmla="*/ 7 w 725"/>
                <a:gd name="T55" fmla="*/ 144 h 339"/>
                <a:gd name="T56" fmla="*/ 0 w 725"/>
                <a:gd name="T57" fmla="*/ 163 h 339"/>
                <a:gd name="T58" fmla="*/ 26 w 725"/>
                <a:gd name="T59" fmla="*/ 180 h 339"/>
                <a:gd name="T60" fmla="*/ 36 w 725"/>
                <a:gd name="T61" fmla="*/ 205 h 339"/>
                <a:gd name="T62" fmla="*/ 81 w 725"/>
                <a:gd name="T63" fmla="*/ 199 h 339"/>
                <a:gd name="T64" fmla="*/ 119 w 725"/>
                <a:gd name="T65" fmla="*/ 227 h 339"/>
                <a:gd name="T66" fmla="*/ 79 w 725"/>
                <a:gd name="T67" fmla="*/ 244 h 339"/>
                <a:gd name="T68" fmla="*/ 68 w 725"/>
                <a:gd name="T69" fmla="*/ 261 h 339"/>
                <a:gd name="T70" fmla="*/ 87 w 725"/>
                <a:gd name="T71" fmla="*/ 286 h 339"/>
                <a:gd name="T72" fmla="*/ 108 w 725"/>
                <a:gd name="T73" fmla="*/ 303 h 339"/>
                <a:gd name="T74" fmla="*/ 117 w 725"/>
                <a:gd name="T75" fmla="*/ 311 h 339"/>
                <a:gd name="T76" fmla="*/ 161 w 725"/>
                <a:gd name="T77" fmla="*/ 322 h 339"/>
                <a:gd name="T78" fmla="*/ 235 w 725"/>
                <a:gd name="T79" fmla="*/ 229 h 339"/>
                <a:gd name="T80" fmla="*/ 246 w 725"/>
                <a:gd name="T81" fmla="*/ 231 h 339"/>
                <a:gd name="T82" fmla="*/ 278 w 725"/>
                <a:gd name="T83" fmla="*/ 278 h 339"/>
                <a:gd name="T84" fmla="*/ 343 w 725"/>
                <a:gd name="T85" fmla="*/ 282 h 339"/>
                <a:gd name="T86" fmla="*/ 362 w 725"/>
                <a:gd name="T87" fmla="*/ 318 h 339"/>
                <a:gd name="T88" fmla="*/ 394 w 725"/>
                <a:gd name="T89" fmla="*/ 337 h 339"/>
                <a:gd name="T90" fmla="*/ 426 w 725"/>
                <a:gd name="T91" fmla="*/ 318 h 339"/>
                <a:gd name="T92" fmla="*/ 449 w 725"/>
                <a:gd name="T93" fmla="*/ 292 h 339"/>
                <a:gd name="T94" fmla="*/ 490 w 725"/>
                <a:gd name="T95" fmla="*/ 288 h 339"/>
                <a:gd name="T96" fmla="*/ 553 w 725"/>
                <a:gd name="T97" fmla="*/ 292 h 339"/>
                <a:gd name="T98" fmla="*/ 604 w 725"/>
                <a:gd name="T99" fmla="*/ 303 h 339"/>
                <a:gd name="T100" fmla="*/ 614 w 725"/>
                <a:gd name="T101" fmla="*/ 275 h 339"/>
                <a:gd name="T102" fmla="*/ 617 w 725"/>
                <a:gd name="T103" fmla="*/ 241 h 339"/>
                <a:gd name="T104" fmla="*/ 648 w 725"/>
                <a:gd name="T105" fmla="*/ 241 h 339"/>
                <a:gd name="T106" fmla="*/ 667 w 725"/>
                <a:gd name="T107" fmla="*/ 199 h 339"/>
                <a:gd name="T108" fmla="*/ 701 w 725"/>
                <a:gd name="T109" fmla="*/ 193 h 339"/>
                <a:gd name="T110" fmla="*/ 714 w 725"/>
                <a:gd name="T111" fmla="*/ 167 h 339"/>
                <a:gd name="T112" fmla="*/ 269 w 725"/>
                <a:gd name="T113" fmla="*/ 216 h 339"/>
                <a:gd name="T114" fmla="*/ 267 w 725"/>
                <a:gd name="T115" fmla="*/ 212 h 339"/>
                <a:gd name="T116" fmla="*/ 509 w 725"/>
                <a:gd name="T117" fmla="*/ 222 h 339"/>
                <a:gd name="T118" fmla="*/ 494 w 725"/>
                <a:gd name="T119" fmla="*/ 218 h 339"/>
                <a:gd name="T120" fmla="*/ 587 w 725"/>
                <a:gd name="T121" fmla="*/ 20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5" h="339">
                  <a:moveTo>
                    <a:pt x="720" y="140"/>
                  </a:moveTo>
                  <a:lnTo>
                    <a:pt x="720" y="140"/>
                  </a:lnTo>
                  <a:lnTo>
                    <a:pt x="720" y="138"/>
                  </a:lnTo>
                  <a:lnTo>
                    <a:pt x="718" y="138"/>
                  </a:lnTo>
                  <a:lnTo>
                    <a:pt x="714" y="138"/>
                  </a:lnTo>
                  <a:lnTo>
                    <a:pt x="714" y="138"/>
                  </a:lnTo>
                  <a:lnTo>
                    <a:pt x="708" y="140"/>
                  </a:lnTo>
                  <a:lnTo>
                    <a:pt x="699" y="142"/>
                  </a:lnTo>
                  <a:lnTo>
                    <a:pt x="699" y="142"/>
                  </a:lnTo>
                  <a:lnTo>
                    <a:pt x="695" y="140"/>
                  </a:lnTo>
                  <a:lnTo>
                    <a:pt x="693" y="136"/>
                  </a:lnTo>
                  <a:lnTo>
                    <a:pt x="691" y="133"/>
                  </a:lnTo>
                  <a:lnTo>
                    <a:pt x="691" y="133"/>
                  </a:lnTo>
                  <a:lnTo>
                    <a:pt x="691" y="129"/>
                  </a:lnTo>
                  <a:lnTo>
                    <a:pt x="689" y="127"/>
                  </a:lnTo>
                  <a:lnTo>
                    <a:pt x="686" y="127"/>
                  </a:lnTo>
                  <a:lnTo>
                    <a:pt x="686" y="127"/>
                  </a:lnTo>
                  <a:lnTo>
                    <a:pt x="682" y="125"/>
                  </a:lnTo>
                  <a:lnTo>
                    <a:pt x="678" y="123"/>
                  </a:lnTo>
                  <a:lnTo>
                    <a:pt x="676" y="119"/>
                  </a:lnTo>
                  <a:lnTo>
                    <a:pt x="676" y="119"/>
                  </a:lnTo>
                  <a:lnTo>
                    <a:pt x="674" y="114"/>
                  </a:lnTo>
                  <a:lnTo>
                    <a:pt x="672" y="112"/>
                  </a:lnTo>
                  <a:lnTo>
                    <a:pt x="665" y="108"/>
                  </a:lnTo>
                  <a:lnTo>
                    <a:pt x="665" y="108"/>
                  </a:lnTo>
                  <a:lnTo>
                    <a:pt x="661" y="108"/>
                  </a:lnTo>
                  <a:lnTo>
                    <a:pt x="657" y="110"/>
                  </a:lnTo>
                  <a:lnTo>
                    <a:pt x="646" y="114"/>
                  </a:lnTo>
                  <a:lnTo>
                    <a:pt x="646" y="114"/>
                  </a:lnTo>
                  <a:lnTo>
                    <a:pt x="644" y="114"/>
                  </a:lnTo>
                  <a:lnTo>
                    <a:pt x="638" y="114"/>
                  </a:lnTo>
                  <a:lnTo>
                    <a:pt x="629" y="110"/>
                  </a:lnTo>
                  <a:lnTo>
                    <a:pt x="629" y="110"/>
                  </a:lnTo>
                  <a:lnTo>
                    <a:pt x="625" y="108"/>
                  </a:lnTo>
                  <a:lnTo>
                    <a:pt x="623" y="106"/>
                  </a:lnTo>
                  <a:lnTo>
                    <a:pt x="619" y="102"/>
                  </a:lnTo>
                  <a:lnTo>
                    <a:pt x="617" y="102"/>
                  </a:lnTo>
                  <a:lnTo>
                    <a:pt x="617" y="102"/>
                  </a:lnTo>
                  <a:lnTo>
                    <a:pt x="612" y="104"/>
                  </a:lnTo>
                  <a:lnTo>
                    <a:pt x="610" y="108"/>
                  </a:lnTo>
                  <a:lnTo>
                    <a:pt x="608" y="110"/>
                  </a:lnTo>
                  <a:lnTo>
                    <a:pt x="606" y="112"/>
                  </a:lnTo>
                  <a:lnTo>
                    <a:pt x="606" y="112"/>
                  </a:lnTo>
                  <a:lnTo>
                    <a:pt x="602" y="110"/>
                  </a:lnTo>
                  <a:lnTo>
                    <a:pt x="598" y="102"/>
                  </a:lnTo>
                  <a:lnTo>
                    <a:pt x="587" y="80"/>
                  </a:lnTo>
                  <a:lnTo>
                    <a:pt x="587" y="80"/>
                  </a:lnTo>
                  <a:lnTo>
                    <a:pt x="572" y="59"/>
                  </a:lnTo>
                  <a:lnTo>
                    <a:pt x="564" y="49"/>
                  </a:lnTo>
                  <a:lnTo>
                    <a:pt x="555" y="42"/>
                  </a:lnTo>
                  <a:lnTo>
                    <a:pt x="555" y="42"/>
                  </a:lnTo>
                  <a:lnTo>
                    <a:pt x="549" y="38"/>
                  </a:lnTo>
                  <a:lnTo>
                    <a:pt x="547" y="34"/>
                  </a:lnTo>
                  <a:lnTo>
                    <a:pt x="547" y="32"/>
                  </a:lnTo>
                  <a:lnTo>
                    <a:pt x="549" y="27"/>
                  </a:lnTo>
                  <a:lnTo>
                    <a:pt x="549" y="27"/>
                  </a:lnTo>
                  <a:lnTo>
                    <a:pt x="549" y="25"/>
                  </a:lnTo>
                  <a:lnTo>
                    <a:pt x="547" y="25"/>
                  </a:lnTo>
                  <a:lnTo>
                    <a:pt x="542" y="25"/>
                  </a:lnTo>
                  <a:lnTo>
                    <a:pt x="536" y="27"/>
                  </a:lnTo>
                  <a:lnTo>
                    <a:pt x="536" y="27"/>
                  </a:lnTo>
                  <a:lnTo>
                    <a:pt x="530" y="32"/>
                  </a:lnTo>
                  <a:lnTo>
                    <a:pt x="521" y="36"/>
                  </a:lnTo>
                  <a:lnTo>
                    <a:pt x="521" y="36"/>
                  </a:lnTo>
                  <a:lnTo>
                    <a:pt x="511" y="42"/>
                  </a:lnTo>
                  <a:lnTo>
                    <a:pt x="506" y="44"/>
                  </a:lnTo>
                  <a:lnTo>
                    <a:pt x="502" y="44"/>
                  </a:lnTo>
                  <a:lnTo>
                    <a:pt x="502" y="44"/>
                  </a:lnTo>
                  <a:lnTo>
                    <a:pt x="498" y="44"/>
                  </a:lnTo>
                  <a:lnTo>
                    <a:pt x="494" y="46"/>
                  </a:lnTo>
                  <a:lnTo>
                    <a:pt x="492" y="49"/>
                  </a:lnTo>
                  <a:lnTo>
                    <a:pt x="487" y="46"/>
                  </a:lnTo>
                  <a:lnTo>
                    <a:pt x="487" y="46"/>
                  </a:lnTo>
                  <a:lnTo>
                    <a:pt x="487" y="44"/>
                  </a:lnTo>
                  <a:lnTo>
                    <a:pt x="490" y="42"/>
                  </a:lnTo>
                  <a:lnTo>
                    <a:pt x="494" y="38"/>
                  </a:lnTo>
                  <a:lnTo>
                    <a:pt x="494" y="36"/>
                  </a:lnTo>
                  <a:lnTo>
                    <a:pt x="494" y="36"/>
                  </a:lnTo>
                  <a:lnTo>
                    <a:pt x="494" y="34"/>
                  </a:lnTo>
                  <a:lnTo>
                    <a:pt x="490" y="34"/>
                  </a:lnTo>
                  <a:lnTo>
                    <a:pt x="487" y="36"/>
                  </a:lnTo>
                  <a:lnTo>
                    <a:pt x="485" y="34"/>
                  </a:lnTo>
                  <a:lnTo>
                    <a:pt x="485" y="34"/>
                  </a:lnTo>
                  <a:lnTo>
                    <a:pt x="481" y="32"/>
                  </a:lnTo>
                  <a:lnTo>
                    <a:pt x="477" y="32"/>
                  </a:lnTo>
                  <a:lnTo>
                    <a:pt x="477" y="34"/>
                  </a:lnTo>
                  <a:lnTo>
                    <a:pt x="477" y="34"/>
                  </a:lnTo>
                  <a:lnTo>
                    <a:pt x="477" y="36"/>
                  </a:lnTo>
                  <a:lnTo>
                    <a:pt x="475" y="36"/>
                  </a:lnTo>
                  <a:lnTo>
                    <a:pt x="473" y="34"/>
                  </a:lnTo>
                  <a:lnTo>
                    <a:pt x="470" y="32"/>
                  </a:lnTo>
                  <a:lnTo>
                    <a:pt x="470" y="32"/>
                  </a:lnTo>
                  <a:lnTo>
                    <a:pt x="468" y="27"/>
                  </a:lnTo>
                  <a:lnTo>
                    <a:pt x="466" y="27"/>
                  </a:lnTo>
                  <a:lnTo>
                    <a:pt x="464" y="27"/>
                  </a:lnTo>
                  <a:lnTo>
                    <a:pt x="464" y="27"/>
                  </a:lnTo>
                  <a:lnTo>
                    <a:pt x="462" y="30"/>
                  </a:lnTo>
                  <a:lnTo>
                    <a:pt x="456" y="32"/>
                  </a:lnTo>
                  <a:lnTo>
                    <a:pt x="451" y="32"/>
                  </a:lnTo>
                  <a:lnTo>
                    <a:pt x="449" y="32"/>
                  </a:lnTo>
                  <a:lnTo>
                    <a:pt x="449" y="32"/>
                  </a:lnTo>
                  <a:lnTo>
                    <a:pt x="447" y="30"/>
                  </a:lnTo>
                  <a:lnTo>
                    <a:pt x="449" y="27"/>
                  </a:lnTo>
                  <a:lnTo>
                    <a:pt x="451" y="23"/>
                  </a:lnTo>
                  <a:lnTo>
                    <a:pt x="451" y="23"/>
                  </a:lnTo>
                  <a:lnTo>
                    <a:pt x="449" y="17"/>
                  </a:lnTo>
                  <a:lnTo>
                    <a:pt x="447" y="10"/>
                  </a:lnTo>
                  <a:lnTo>
                    <a:pt x="447" y="10"/>
                  </a:lnTo>
                  <a:lnTo>
                    <a:pt x="447" y="6"/>
                  </a:lnTo>
                  <a:lnTo>
                    <a:pt x="443" y="4"/>
                  </a:lnTo>
                  <a:lnTo>
                    <a:pt x="439" y="4"/>
                  </a:lnTo>
                  <a:lnTo>
                    <a:pt x="437" y="4"/>
                  </a:lnTo>
                  <a:lnTo>
                    <a:pt x="437" y="4"/>
                  </a:lnTo>
                  <a:lnTo>
                    <a:pt x="428" y="4"/>
                  </a:lnTo>
                  <a:lnTo>
                    <a:pt x="422" y="2"/>
                  </a:lnTo>
                  <a:lnTo>
                    <a:pt x="422" y="2"/>
                  </a:lnTo>
                  <a:lnTo>
                    <a:pt x="418" y="0"/>
                  </a:lnTo>
                  <a:lnTo>
                    <a:pt x="409" y="2"/>
                  </a:lnTo>
                  <a:lnTo>
                    <a:pt x="403" y="4"/>
                  </a:lnTo>
                  <a:lnTo>
                    <a:pt x="401" y="6"/>
                  </a:lnTo>
                  <a:lnTo>
                    <a:pt x="401" y="6"/>
                  </a:lnTo>
                  <a:lnTo>
                    <a:pt x="396" y="8"/>
                  </a:lnTo>
                  <a:lnTo>
                    <a:pt x="388" y="13"/>
                  </a:lnTo>
                  <a:lnTo>
                    <a:pt x="373" y="15"/>
                  </a:lnTo>
                  <a:lnTo>
                    <a:pt x="373" y="15"/>
                  </a:lnTo>
                  <a:lnTo>
                    <a:pt x="348" y="19"/>
                  </a:lnTo>
                  <a:lnTo>
                    <a:pt x="348" y="19"/>
                  </a:lnTo>
                  <a:lnTo>
                    <a:pt x="339" y="23"/>
                  </a:lnTo>
                  <a:lnTo>
                    <a:pt x="335" y="25"/>
                  </a:lnTo>
                  <a:lnTo>
                    <a:pt x="331" y="25"/>
                  </a:lnTo>
                  <a:lnTo>
                    <a:pt x="331" y="25"/>
                  </a:lnTo>
                  <a:lnTo>
                    <a:pt x="316" y="27"/>
                  </a:lnTo>
                  <a:lnTo>
                    <a:pt x="310" y="27"/>
                  </a:lnTo>
                  <a:lnTo>
                    <a:pt x="303" y="32"/>
                  </a:lnTo>
                  <a:lnTo>
                    <a:pt x="303" y="32"/>
                  </a:lnTo>
                  <a:lnTo>
                    <a:pt x="299" y="34"/>
                  </a:lnTo>
                  <a:lnTo>
                    <a:pt x="293" y="34"/>
                  </a:lnTo>
                  <a:lnTo>
                    <a:pt x="282" y="34"/>
                  </a:lnTo>
                  <a:lnTo>
                    <a:pt x="282" y="34"/>
                  </a:lnTo>
                  <a:lnTo>
                    <a:pt x="274" y="34"/>
                  </a:lnTo>
                  <a:lnTo>
                    <a:pt x="267" y="34"/>
                  </a:lnTo>
                  <a:lnTo>
                    <a:pt x="267" y="34"/>
                  </a:lnTo>
                  <a:lnTo>
                    <a:pt x="265" y="36"/>
                  </a:lnTo>
                  <a:lnTo>
                    <a:pt x="265" y="40"/>
                  </a:lnTo>
                  <a:lnTo>
                    <a:pt x="267" y="49"/>
                  </a:lnTo>
                  <a:lnTo>
                    <a:pt x="267" y="49"/>
                  </a:lnTo>
                  <a:lnTo>
                    <a:pt x="271" y="51"/>
                  </a:lnTo>
                  <a:lnTo>
                    <a:pt x="276" y="53"/>
                  </a:lnTo>
                  <a:lnTo>
                    <a:pt x="282" y="55"/>
                  </a:lnTo>
                  <a:lnTo>
                    <a:pt x="284" y="57"/>
                  </a:lnTo>
                  <a:lnTo>
                    <a:pt x="284" y="57"/>
                  </a:lnTo>
                  <a:lnTo>
                    <a:pt x="282" y="59"/>
                  </a:lnTo>
                  <a:lnTo>
                    <a:pt x="278" y="59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1" y="61"/>
                  </a:lnTo>
                  <a:lnTo>
                    <a:pt x="261" y="66"/>
                  </a:lnTo>
                  <a:lnTo>
                    <a:pt x="261" y="72"/>
                  </a:lnTo>
                  <a:lnTo>
                    <a:pt x="261" y="72"/>
                  </a:lnTo>
                  <a:lnTo>
                    <a:pt x="261" y="76"/>
                  </a:lnTo>
                  <a:lnTo>
                    <a:pt x="259" y="78"/>
                  </a:lnTo>
                  <a:lnTo>
                    <a:pt x="250" y="83"/>
                  </a:lnTo>
                  <a:lnTo>
                    <a:pt x="250" y="83"/>
                  </a:lnTo>
                  <a:lnTo>
                    <a:pt x="248" y="85"/>
                  </a:lnTo>
                  <a:lnTo>
                    <a:pt x="250" y="87"/>
                  </a:lnTo>
                  <a:lnTo>
                    <a:pt x="252" y="91"/>
                  </a:lnTo>
                  <a:lnTo>
                    <a:pt x="254" y="91"/>
                  </a:lnTo>
                  <a:lnTo>
                    <a:pt x="254" y="91"/>
                  </a:lnTo>
                  <a:lnTo>
                    <a:pt x="261" y="93"/>
                  </a:lnTo>
                  <a:lnTo>
                    <a:pt x="267" y="95"/>
                  </a:lnTo>
                  <a:lnTo>
                    <a:pt x="267" y="95"/>
                  </a:lnTo>
                  <a:lnTo>
                    <a:pt x="269" y="97"/>
                  </a:lnTo>
                  <a:lnTo>
                    <a:pt x="271" y="99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1" y="112"/>
                  </a:lnTo>
                  <a:lnTo>
                    <a:pt x="269" y="114"/>
                  </a:lnTo>
                  <a:lnTo>
                    <a:pt x="261" y="114"/>
                  </a:lnTo>
                  <a:lnTo>
                    <a:pt x="261" y="114"/>
                  </a:lnTo>
                  <a:lnTo>
                    <a:pt x="257" y="114"/>
                  </a:lnTo>
                  <a:lnTo>
                    <a:pt x="254" y="112"/>
                  </a:lnTo>
                  <a:lnTo>
                    <a:pt x="248" y="110"/>
                  </a:lnTo>
                  <a:lnTo>
                    <a:pt x="248" y="110"/>
                  </a:lnTo>
                  <a:lnTo>
                    <a:pt x="246" y="110"/>
                  </a:lnTo>
                  <a:lnTo>
                    <a:pt x="244" y="112"/>
                  </a:lnTo>
                  <a:lnTo>
                    <a:pt x="244" y="116"/>
                  </a:lnTo>
                  <a:lnTo>
                    <a:pt x="242" y="119"/>
                  </a:lnTo>
                  <a:lnTo>
                    <a:pt x="242" y="119"/>
                  </a:lnTo>
                  <a:lnTo>
                    <a:pt x="240" y="119"/>
                  </a:lnTo>
                  <a:lnTo>
                    <a:pt x="238" y="116"/>
                  </a:lnTo>
                  <a:lnTo>
                    <a:pt x="235" y="114"/>
                  </a:lnTo>
                  <a:lnTo>
                    <a:pt x="233" y="112"/>
                  </a:lnTo>
                  <a:lnTo>
                    <a:pt x="233" y="112"/>
                  </a:lnTo>
                  <a:lnTo>
                    <a:pt x="227" y="112"/>
                  </a:lnTo>
                  <a:lnTo>
                    <a:pt x="223" y="110"/>
                  </a:lnTo>
                  <a:lnTo>
                    <a:pt x="221" y="108"/>
                  </a:lnTo>
                  <a:lnTo>
                    <a:pt x="221" y="108"/>
                  </a:lnTo>
                  <a:lnTo>
                    <a:pt x="218" y="104"/>
                  </a:lnTo>
                  <a:lnTo>
                    <a:pt x="214" y="104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204" y="106"/>
                  </a:lnTo>
                  <a:lnTo>
                    <a:pt x="202" y="108"/>
                  </a:lnTo>
                  <a:lnTo>
                    <a:pt x="199" y="108"/>
                  </a:lnTo>
                  <a:lnTo>
                    <a:pt x="193" y="106"/>
                  </a:lnTo>
                  <a:lnTo>
                    <a:pt x="193" y="106"/>
                  </a:lnTo>
                  <a:lnTo>
                    <a:pt x="189" y="104"/>
                  </a:lnTo>
                  <a:lnTo>
                    <a:pt x="185" y="106"/>
                  </a:lnTo>
                  <a:lnTo>
                    <a:pt x="178" y="108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74" y="114"/>
                  </a:lnTo>
                  <a:lnTo>
                    <a:pt x="170" y="114"/>
                  </a:lnTo>
                  <a:lnTo>
                    <a:pt x="166" y="114"/>
                  </a:lnTo>
                  <a:lnTo>
                    <a:pt x="159" y="112"/>
                  </a:lnTo>
                  <a:lnTo>
                    <a:pt x="159" y="112"/>
                  </a:lnTo>
                  <a:lnTo>
                    <a:pt x="153" y="108"/>
                  </a:lnTo>
                  <a:lnTo>
                    <a:pt x="151" y="110"/>
                  </a:lnTo>
                  <a:lnTo>
                    <a:pt x="149" y="112"/>
                  </a:lnTo>
                  <a:lnTo>
                    <a:pt x="149" y="112"/>
                  </a:lnTo>
                  <a:lnTo>
                    <a:pt x="149" y="114"/>
                  </a:lnTo>
                  <a:lnTo>
                    <a:pt x="146" y="114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2" y="108"/>
                  </a:lnTo>
                  <a:lnTo>
                    <a:pt x="138" y="104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25" y="95"/>
                  </a:lnTo>
                  <a:lnTo>
                    <a:pt x="117" y="95"/>
                  </a:lnTo>
                  <a:lnTo>
                    <a:pt x="113" y="93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6" y="89"/>
                  </a:lnTo>
                  <a:lnTo>
                    <a:pt x="104" y="89"/>
                  </a:lnTo>
                  <a:lnTo>
                    <a:pt x="100" y="89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4" y="93"/>
                  </a:lnTo>
                  <a:lnTo>
                    <a:pt x="91" y="93"/>
                  </a:lnTo>
                  <a:lnTo>
                    <a:pt x="87" y="91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81" y="91"/>
                  </a:lnTo>
                  <a:lnTo>
                    <a:pt x="72" y="95"/>
                  </a:lnTo>
                  <a:lnTo>
                    <a:pt x="72" y="95"/>
                  </a:lnTo>
                  <a:lnTo>
                    <a:pt x="64" y="99"/>
                  </a:lnTo>
                  <a:lnTo>
                    <a:pt x="60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51" y="108"/>
                  </a:lnTo>
                  <a:lnTo>
                    <a:pt x="49" y="110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1" y="114"/>
                  </a:lnTo>
                  <a:lnTo>
                    <a:pt x="38" y="116"/>
                  </a:lnTo>
                  <a:lnTo>
                    <a:pt x="41" y="123"/>
                  </a:lnTo>
                  <a:lnTo>
                    <a:pt x="41" y="123"/>
                  </a:lnTo>
                  <a:lnTo>
                    <a:pt x="43" y="127"/>
                  </a:lnTo>
                  <a:lnTo>
                    <a:pt x="41" y="131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29"/>
                  </a:lnTo>
                  <a:lnTo>
                    <a:pt x="28" y="125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19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31"/>
                  </a:lnTo>
                  <a:lnTo>
                    <a:pt x="11" y="133"/>
                  </a:lnTo>
                  <a:lnTo>
                    <a:pt x="7" y="136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42"/>
                  </a:lnTo>
                  <a:lnTo>
                    <a:pt x="7" y="144"/>
                  </a:lnTo>
                  <a:lnTo>
                    <a:pt x="9" y="146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7" y="150"/>
                  </a:lnTo>
                  <a:lnTo>
                    <a:pt x="5" y="152"/>
                  </a:lnTo>
                  <a:lnTo>
                    <a:pt x="5" y="152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7" y="167"/>
                  </a:lnTo>
                  <a:lnTo>
                    <a:pt x="9" y="167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9" y="178"/>
                  </a:lnTo>
                  <a:lnTo>
                    <a:pt x="11" y="180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9" y="180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8" y="180"/>
                  </a:lnTo>
                  <a:lnTo>
                    <a:pt x="30" y="184"/>
                  </a:lnTo>
                  <a:lnTo>
                    <a:pt x="36" y="193"/>
                  </a:lnTo>
                  <a:lnTo>
                    <a:pt x="36" y="193"/>
                  </a:lnTo>
                  <a:lnTo>
                    <a:pt x="43" y="199"/>
                  </a:lnTo>
                  <a:lnTo>
                    <a:pt x="43" y="201"/>
                  </a:lnTo>
                  <a:lnTo>
                    <a:pt x="38" y="203"/>
                  </a:lnTo>
                  <a:lnTo>
                    <a:pt x="38" y="203"/>
                  </a:lnTo>
                  <a:lnTo>
                    <a:pt x="36" y="205"/>
                  </a:lnTo>
                  <a:lnTo>
                    <a:pt x="36" y="208"/>
                  </a:lnTo>
                  <a:lnTo>
                    <a:pt x="43" y="212"/>
                  </a:lnTo>
                  <a:lnTo>
                    <a:pt x="43" y="212"/>
                  </a:lnTo>
                  <a:lnTo>
                    <a:pt x="49" y="214"/>
                  </a:lnTo>
                  <a:lnTo>
                    <a:pt x="49" y="214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0" y="208"/>
                  </a:lnTo>
                  <a:lnTo>
                    <a:pt x="70" y="203"/>
                  </a:lnTo>
                  <a:lnTo>
                    <a:pt x="81" y="199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98" y="201"/>
                  </a:lnTo>
                  <a:lnTo>
                    <a:pt x="106" y="201"/>
                  </a:lnTo>
                  <a:lnTo>
                    <a:pt x="113" y="201"/>
                  </a:lnTo>
                  <a:lnTo>
                    <a:pt x="117" y="205"/>
                  </a:lnTo>
                  <a:lnTo>
                    <a:pt x="117" y="205"/>
                  </a:lnTo>
                  <a:lnTo>
                    <a:pt x="119" y="212"/>
                  </a:lnTo>
                  <a:lnTo>
                    <a:pt x="119" y="220"/>
                  </a:lnTo>
                  <a:lnTo>
                    <a:pt x="119" y="227"/>
                  </a:lnTo>
                  <a:lnTo>
                    <a:pt x="119" y="233"/>
                  </a:lnTo>
                  <a:lnTo>
                    <a:pt x="119" y="233"/>
                  </a:lnTo>
                  <a:lnTo>
                    <a:pt x="119" y="235"/>
                  </a:lnTo>
                  <a:lnTo>
                    <a:pt x="115" y="237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96" y="237"/>
                  </a:lnTo>
                  <a:lnTo>
                    <a:pt x="87" y="239"/>
                  </a:lnTo>
                  <a:lnTo>
                    <a:pt x="81" y="241"/>
                  </a:lnTo>
                  <a:lnTo>
                    <a:pt x="79" y="244"/>
                  </a:lnTo>
                  <a:lnTo>
                    <a:pt x="79" y="246"/>
                  </a:lnTo>
                  <a:lnTo>
                    <a:pt x="79" y="246"/>
                  </a:lnTo>
                  <a:lnTo>
                    <a:pt x="83" y="254"/>
                  </a:lnTo>
                  <a:lnTo>
                    <a:pt x="83" y="256"/>
                  </a:lnTo>
                  <a:lnTo>
                    <a:pt x="77" y="254"/>
                  </a:lnTo>
                  <a:lnTo>
                    <a:pt x="77" y="254"/>
                  </a:lnTo>
                  <a:lnTo>
                    <a:pt x="70" y="254"/>
                  </a:lnTo>
                  <a:lnTo>
                    <a:pt x="66" y="256"/>
                  </a:lnTo>
                  <a:lnTo>
                    <a:pt x="66" y="258"/>
                  </a:lnTo>
                  <a:lnTo>
                    <a:pt x="68" y="261"/>
                  </a:lnTo>
                  <a:lnTo>
                    <a:pt x="68" y="261"/>
                  </a:lnTo>
                  <a:lnTo>
                    <a:pt x="72" y="263"/>
                  </a:lnTo>
                  <a:lnTo>
                    <a:pt x="77" y="265"/>
                  </a:lnTo>
                  <a:lnTo>
                    <a:pt x="81" y="269"/>
                  </a:lnTo>
                  <a:lnTo>
                    <a:pt x="81" y="271"/>
                  </a:lnTo>
                  <a:lnTo>
                    <a:pt x="81" y="271"/>
                  </a:lnTo>
                  <a:lnTo>
                    <a:pt x="83" y="282"/>
                  </a:lnTo>
                  <a:lnTo>
                    <a:pt x="85" y="286"/>
                  </a:lnTo>
                  <a:lnTo>
                    <a:pt x="87" y="286"/>
                  </a:lnTo>
                  <a:lnTo>
                    <a:pt x="87" y="286"/>
                  </a:lnTo>
                  <a:lnTo>
                    <a:pt x="91" y="286"/>
                  </a:lnTo>
                  <a:lnTo>
                    <a:pt x="94" y="288"/>
                  </a:lnTo>
                  <a:lnTo>
                    <a:pt x="96" y="292"/>
                  </a:lnTo>
                  <a:lnTo>
                    <a:pt x="100" y="292"/>
                  </a:lnTo>
                  <a:lnTo>
                    <a:pt x="100" y="292"/>
                  </a:lnTo>
                  <a:lnTo>
                    <a:pt x="106" y="294"/>
                  </a:lnTo>
                  <a:lnTo>
                    <a:pt x="108" y="294"/>
                  </a:lnTo>
                  <a:lnTo>
                    <a:pt x="110" y="299"/>
                  </a:lnTo>
                  <a:lnTo>
                    <a:pt x="108" y="303"/>
                  </a:lnTo>
                  <a:lnTo>
                    <a:pt x="108" y="303"/>
                  </a:lnTo>
                  <a:lnTo>
                    <a:pt x="106" y="305"/>
                  </a:lnTo>
                  <a:lnTo>
                    <a:pt x="106" y="309"/>
                  </a:lnTo>
                  <a:lnTo>
                    <a:pt x="108" y="318"/>
                  </a:lnTo>
                  <a:lnTo>
                    <a:pt x="113" y="324"/>
                  </a:lnTo>
                  <a:lnTo>
                    <a:pt x="113" y="324"/>
                  </a:lnTo>
                  <a:lnTo>
                    <a:pt x="115" y="324"/>
                  </a:lnTo>
                  <a:lnTo>
                    <a:pt x="115" y="324"/>
                  </a:lnTo>
                  <a:lnTo>
                    <a:pt x="115" y="318"/>
                  </a:lnTo>
                  <a:lnTo>
                    <a:pt x="117" y="311"/>
                  </a:lnTo>
                  <a:lnTo>
                    <a:pt x="117" y="311"/>
                  </a:lnTo>
                  <a:lnTo>
                    <a:pt x="117" y="309"/>
                  </a:lnTo>
                  <a:lnTo>
                    <a:pt x="117" y="307"/>
                  </a:lnTo>
                  <a:lnTo>
                    <a:pt x="123" y="303"/>
                  </a:lnTo>
                  <a:lnTo>
                    <a:pt x="136" y="303"/>
                  </a:lnTo>
                  <a:lnTo>
                    <a:pt x="136" y="303"/>
                  </a:lnTo>
                  <a:lnTo>
                    <a:pt x="140" y="303"/>
                  </a:lnTo>
                  <a:lnTo>
                    <a:pt x="146" y="307"/>
                  </a:lnTo>
                  <a:lnTo>
                    <a:pt x="157" y="320"/>
                  </a:lnTo>
                  <a:lnTo>
                    <a:pt x="157" y="320"/>
                  </a:lnTo>
                  <a:lnTo>
                    <a:pt x="161" y="322"/>
                  </a:lnTo>
                  <a:lnTo>
                    <a:pt x="166" y="324"/>
                  </a:lnTo>
                  <a:lnTo>
                    <a:pt x="170" y="322"/>
                  </a:lnTo>
                  <a:lnTo>
                    <a:pt x="172" y="244"/>
                  </a:lnTo>
                  <a:lnTo>
                    <a:pt x="216" y="231"/>
                  </a:lnTo>
                  <a:lnTo>
                    <a:pt x="216" y="231"/>
                  </a:lnTo>
                  <a:lnTo>
                    <a:pt x="218" y="229"/>
                  </a:lnTo>
                  <a:lnTo>
                    <a:pt x="218" y="229"/>
                  </a:lnTo>
                  <a:lnTo>
                    <a:pt x="223" y="225"/>
                  </a:lnTo>
                  <a:lnTo>
                    <a:pt x="227" y="225"/>
                  </a:lnTo>
                  <a:lnTo>
                    <a:pt x="235" y="229"/>
                  </a:lnTo>
                  <a:lnTo>
                    <a:pt x="235" y="229"/>
                  </a:lnTo>
                  <a:lnTo>
                    <a:pt x="235" y="227"/>
                  </a:lnTo>
                  <a:lnTo>
                    <a:pt x="238" y="225"/>
                  </a:lnTo>
                  <a:lnTo>
                    <a:pt x="238" y="220"/>
                  </a:lnTo>
                  <a:lnTo>
                    <a:pt x="242" y="220"/>
                  </a:lnTo>
                  <a:lnTo>
                    <a:pt x="242" y="220"/>
                  </a:lnTo>
                  <a:lnTo>
                    <a:pt x="244" y="222"/>
                  </a:lnTo>
                  <a:lnTo>
                    <a:pt x="244" y="225"/>
                  </a:lnTo>
                  <a:lnTo>
                    <a:pt x="244" y="229"/>
                  </a:lnTo>
                  <a:lnTo>
                    <a:pt x="246" y="231"/>
                  </a:lnTo>
                  <a:lnTo>
                    <a:pt x="246" y="231"/>
                  </a:lnTo>
                  <a:lnTo>
                    <a:pt x="250" y="233"/>
                  </a:lnTo>
                  <a:lnTo>
                    <a:pt x="252" y="237"/>
                  </a:lnTo>
                  <a:lnTo>
                    <a:pt x="257" y="246"/>
                  </a:lnTo>
                  <a:lnTo>
                    <a:pt x="257" y="254"/>
                  </a:lnTo>
                  <a:lnTo>
                    <a:pt x="257" y="254"/>
                  </a:lnTo>
                  <a:lnTo>
                    <a:pt x="269" y="267"/>
                  </a:lnTo>
                  <a:lnTo>
                    <a:pt x="276" y="278"/>
                  </a:lnTo>
                  <a:lnTo>
                    <a:pt x="276" y="278"/>
                  </a:lnTo>
                  <a:lnTo>
                    <a:pt x="278" y="278"/>
                  </a:lnTo>
                  <a:lnTo>
                    <a:pt x="280" y="278"/>
                  </a:lnTo>
                  <a:lnTo>
                    <a:pt x="288" y="278"/>
                  </a:lnTo>
                  <a:lnTo>
                    <a:pt x="295" y="275"/>
                  </a:lnTo>
                  <a:lnTo>
                    <a:pt x="299" y="275"/>
                  </a:lnTo>
                  <a:lnTo>
                    <a:pt x="299" y="275"/>
                  </a:lnTo>
                  <a:lnTo>
                    <a:pt x="318" y="278"/>
                  </a:lnTo>
                  <a:lnTo>
                    <a:pt x="335" y="278"/>
                  </a:lnTo>
                  <a:lnTo>
                    <a:pt x="335" y="278"/>
                  </a:lnTo>
                  <a:lnTo>
                    <a:pt x="339" y="278"/>
                  </a:lnTo>
                  <a:lnTo>
                    <a:pt x="343" y="282"/>
                  </a:lnTo>
                  <a:lnTo>
                    <a:pt x="346" y="286"/>
                  </a:lnTo>
                  <a:lnTo>
                    <a:pt x="350" y="288"/>
                  </a:lnTo>
                  <a:lnTo>
                    <a:pt x="350" y="288"/>
                  </a:lnTo>
                  <a:lnTo>
                    <a:pt x="352" y="290"/>
                  </a:lnTo>
                  <a:lnTo>
                    <a:pt x="354" y="294"/>
                  </a:lnTo>
                  <a:lnTo>
                    <a:pt x="354" y="305"/>
                  </a:lnTo>
                  <a:lnTo>
                    <a:pt x="354" y="305"/>
                  </a:lnTo>
                  <a:lnTo>
                    <a:pt x="356" y="309"/>
                  </a:lnTo>
                  <a:lnTo>
                    <a:pt x="358" y="314"/>
                  </a:lnTo>
                  <a:lnTo>
                    <a:pt x="362" y="318"/>
                  </a:lnTo>
                  <a:lnTo>
                    <a:pt x="365" y="322"/>
                  </a:lnTo>
                  <a:lnTo>
                    <a:pt x="365" y="322"/>
                  </a:lnTo>
                  <a:lnTo>
                    <a:pt x="367" y="326"/>
                  </a:lnTo>
                  <a:lnTo>
                    <a:pt x="369" y="326"/>
                  </a:lnTo>
                  <a:lnTo>
                    <a:pt x="379" y="326"/>
                  </a:lnTo>
                  <a:lnTo>
                    <a:pt x="379" y="326"/>
                  </a:lnTo>
                  <a:lnTo>
                    <a:pt x="388" y="331"/>
                  </a:lnTo>
                  <a:lnTo>
                    <a:pt x="392" y="333"/>
                  </a:lnTo>
                  <a:lnTo>
                    <a:pt x="394" y="337"/>
                  </a:lnTo>
                  <a:lnTo>
                    <a:pt x="394" y="337"/>
                  </a:lnTo>
                  <a:lnTo>
                    <a:pt x="396" y="339"/>
                  </a:lnTo>
                  <a:lnTo>
                    <a:pt x="398" y="339"/>
                  </a:lnTo>
                  <a:lnTo>
                    <a:pt x="401" y="337"/>
                  </a:lnTo>
                  <a:lnTo>
                    <a:pt x="403" y="333"/>
                  </a:lnTo>
                  <a:lnTo>
                    <a:pt x="403" y="333"/>
                  </a:lnTo>
                  <a:lnTo>
                    <a:pt x="405" y="331"/>
                  </a:lnTo>
                  <a:lnTo>
                    <a:pt x="409" y="326"/>
                  </a:lnTo>
                  <a:lnTo>
                    <a:pt x="422" y="320"/>
                  </a:lnTo>
                  <a:lnTo>
                    <a:pt x="422" y="320"/>
                  </a:lnTo>
                  <a:lnTo>
                    <a:pt x="426" y="318"/>
                  </a:lnTo>
                  <a:lnTo>
                    <a:pt x="430" y="318"/>
                  </a:lnTo>
                  <a:lnTo>
                    <a:pt x="430" y="318"/>
                  </a:lnTo>
                  <a:lnTo>
                    <a:pt x="434" y="311"/>
                  </a:lnTo>
                  <a:lnTo>
                    <a:pt x="437" y="307"/>
                  </a:lnTo>
                  <a:lnTo>
                    <a:pt x="437" y="307"/>
                  </a:lnTo>
                  <a:lnTo>
                    <a:pt x="443" y="303"/>
                  </a:lnTo>
                  <a:lnTo>
                    <a:pt x="447" y="301"/>
                  </a:lnTo>
                  <a:lnTo>
                    <a:pt x="447" y="297"/>
                  </a:lnTo>
                  <a:lnTo>
                    <a:pt x="447" y="297"/>
                  </a:lnTo>
                  <a:lnTo>
                    <a:pt x="449" y="292"/>
                  </a:lnTo>
                  <a:lnTo>
                    <a:pt x="456" y="292"/>
                  </a:lnTo>
                  <a:lnTo>
                    <a:pt x="464" y="292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9" y="299"/>
                  </a:lnTo>
                  <a:lnTo>
                    <a:pt x="483" y="299"/>
                  </a:lnTo>
                  <a:lnTo>
                    <a:pt x="487" y="297"/>
                  </a:lnTo>
                  <a:lnTo>
                    <a:pt x="487" y="292"/>
                  </a:lnTo>
                  <a:lnTo>
                    <a:pt x="487" y="292"/>
                  </a:lnTo>
                  <a:lnTo>
                    <a:pt x="490" y="288"/>
                  </a:lnTo>
                  <a:lnTo>
                    <a:pt x="496" y="286"/>
                  </a:lnTo>
                  <a:lnTo>
                    <a:pt x="502" y="284"/>
                  </a:lnTo>
                  <a:lnTo>
                    <a:pt x="506" y="286"/>
                  </a:lnTo>
                  <a:lnTo>
                    <a:pt x="506" y="286"/>
                  </a:lnTo>
                  <a:lnTo>
                    <a:pt x="517" y="290"/>
                  </a:lnTo>
                  <a:lnTo>
                    <a:pt x="523" y="292"/>
                  </a:lnTo>
                  <a:lnTo>
                    <a:pt x="530" y="292"/>
                  </a:lnTo>
                  <a:lnTo>
                    <a:pt x="530" y="292"/>
                  </a:lnTo>
                  <a:lnTo>
                    <a:pt x="538" y="290"/>
                  </a:lnTo>
                  <a:lnTo>
                    <a:pt x="553" y="292"/>
                  </a:lnTo>
                  <a:lnTo>
                    <a:pt x="576" y="294"/>
                  </a:lnTo>
                  <a:lnTo>
                    <a:pt x="576" y="294"/>
                  </a:lnTo>
                  <a:lnTo>
                    <a:pt x="581" y="294"/>
                  </a:lnTo>
                  <a:lnTo>
                    <a:pt x="585" y="294"/>
                  </a:lnTo>
                  <a:lnTo>
                    <a:pt x="589" y="297"/>
                  </a:lnTo>
                  <a:lnTo>
                    <a:pt x="593" y="299"/>
                  </a:lnTo>
                  <a:lnTo>
                    <a:pt x="593" y="299"/>
                  </a:lnTo>
                  <a:lnTo>
                    <a:pt x="598" y="303"/>
                  </a:lnTo>
                  <a:lnTo>
                    <a:pt x="600" y="303"/>
                  </a:lnTo>
                  <a:lnTo>
                    <a:pt x="604" y="303"/>
                  </a:lnTo>
                  <a:lnTo>
                    <a:pt x="608" y="305"/>
                  </a:lnTo>
                  <a:lnTo>
                    <a:pt x="608" y="305"/>
                  </a:lnTo>
                  <a:lnTo>
                    <a:pt x="608" y="299"/>
                  </a:lnTo>
                  <a:lnTo>
                    <a:pt x="608" y="299"/>
                  </a:lnTo>
                  <a:lnTo>
                    <a:pt x="608" y="294"/>
                  </a:lnTo>
                  <a:lnTo>
                    <a:pt x="610" y="290"/>
                  </a:lnTo>
                  <a:lnTo>
                    <a:pt x="617" y="284"/>
                  </a:lnTo>
                  <a:lnTo>
                    <a:pt x="617" y="284"/>
                  </a:lnTo>
                  <a:lnTo>
                    <a:pt x="617" y="280"/>
                  </a:lnTo>
                  <a:lnTo>
                    <a:pt x="614" y="275"/>
                  </a:lnTo>
                  <a:lnTo>
                    <a:pt x="610" y="265"/>
                  </a:lnTo>
                  <a:lnTo>
                    <a:pt x="610" y="265"/>
                  </a:lnTo>
                  <a:lnTo>
                    <a:pt x="608" y="256"/>
                  </a:lnTo>
                  <a:lnTo>
                    <a:pt x="608" y="252"/>
                  </a:lnTo>
                  <a:lnTo>
                    <a:pt x="606" y="250"/>
                  </a:lnTo>
                  <a:lnTo>
                    <a:pt x="606" y="250"/>
                  </a:lnTo>
                  <a:lnTo>
                    <a:pt x="604" y="248"/>
                  </a:lnTo>
                  <a:lnTo>
                    <a:pt x="606" y="248"/>
                  </a:lnTo>
                  <a:lnTo>
                    <a:pt x="608" y="246"/>
                  </a:lnTo>
                  <a:lnTo>
                    <a:pt x="617" y="241"/>
                  </a:lnTo>
                  <a:lnTo>
                    <a:pt x="617" y="241"/>
                  </a:lnTo>
                  <a:lnTo>
                    <a:pt x="621" y="241"/>
                  </a:lnTo>
                  <a:lnTo>
                    <a:pt x="625" y="239"/>
                  </a:lnTo>
                  <a:lnTo>
                    <a:pt x="629" y="239"/>
                  </a:lnTo>
                  <a:lnTo>
                    <a:pt x="634" y="239"/>
                  </a:lnTo>
                  <a:lnTo>
                    <a:pt x="634" y="239"/>
                  </a:lnTo>
                  <a:lnTo>
                    <a:pt x="638" y="241"/>
                  </a:lnTo>
                  <a:lnTo>
                    <a:pt x="646" y="241"/>
                  </a:lnTo>
                  <a:lnTo>
                    <a:pt x="646" y="241"/>
                  </a:lnTo>
                  <a:lnTo>
                    <a:pt x="648" y="241"/>
                  </a:lnTo>
                  <a:lnTo>
                    <a:pt x="648" y="239"/>
                  </a:lnTo>
                  <a:lnTo>
                    <a:pt x="646" y="233"/>
                  </a:lnTo>
                  <a:lnTo>
                    <a:pt x="646" y="233"/>
                  </a:lnTo>
                  <a:lnTo>
                    <a:pt x="646" y="229"/>
                  </a:lnTo>
                  <a:lnTo>
                    <a:pt x="648" y="218"/>
                  </a:lnTo>
                  <a:lnTo>
                    <a:pt x="657" y="199"/>
                  </a:lnTo>
                  <a:lnTo>
                    <a:pt x="657" y="199"/>
                  </a:lnTo>
                  <a:lnTo>
                    <a:pt x="659" y="197"/>
                  </a:lnTo>
                  <a:lnTo>
                    <a:pt x="661" y="197"/>
                  </a:lnTo>
                  <a:lnTo>
                    <a:pt x="667" y="199"/>
                  </a:lnTo>
                  <a:lnTo>
                    <a:pt x="667" y="199"/>
                  </a:lnTo>
                  <a:lnTo>
                    <a:pt x="678" y="199"/>
                  </a:lnTo>
                  <a:lnTo>
                    <a:pt x="684" y="201"/>
                  </a:lnTo>
                  <a:lnTo>
                    <a:pt x="684" y="201"/>
                  </a:lnTo>
                  <a:lnTo>
                    <a:pt x="689" y="201"/>
                  </a:lnTo>
                  <a:lnTo>
                    <a:pt x="693" y="201"/>
                  </a:lnTo>
                  <a:lnTo>
                    <a:pt x="699" y="197"/>
                  </a:lnTo>
                  <a:lnTo>
                    <a:pt x="701" y="195"/>
                  </a:lnTo>
                  <a:lnTo>
                    <a:pt x="701" y="195"/>
                  </a:lnTo>
                  <a:lnTo>
                    <a:pt x="701" y="193"/>
                  </a:lnTo>
                  <a:lnTo>
                    <a:pt x="701" y="191"/>
                  </a:lnTo>
                  <a:lnTo>
                    <a:pt x="699" y="186"/>
                  </a:lnTo>
                  <a:lnTo>
                    <a:pt x="699" y="180"/>
                  </a:lnTo>
                  <a:lnTo>
                    <a:pt x="699" y="180"/>
                  </a:lnTo>
                  <a:lnTo>
                    <a:pt x="699" y="176"/>
                  </a:lnTo>
                  <a:lnTo>
                    <a:pt x="703" y="172"/>
                  </a:lnTo>
                  <a:lnTo>
                    <a:pt x="706" y="167"/>
                  </a:lnTo>
                  <a:lnTo>
                    <a:pt x="710" y="167"/>
                  </a:lnTo>
                  <a:lnTo>
                    <a:pt x="710" y="167"/>
                  </a:lnTo>
                  <a:lnTo>
                    <a:pt x="714" y="167"/>
                  </a:lnTo>
                  <a:lnTo>
                    <a:pt x="716" y="163"/>
                  </a:lnTo>
                  <a:lnTo>
                    <a:pt x="718" y="157"/>
                  </a:lnTo>
                  <a:lnTo>
                    <a:pt x="718" y="157"/>
                  </a:lnTo>
                  <a:lnTo>
                    <a:pt x="718" y="155"/>
                  </a:lnTo>
                  <a:lnTo>
                    <a:pt x="720" y="152"/>
                  </a:lnTo>
                  <a:lnTo>
                    <a:pt x="725" y="146"/>
                  </a:lnTo>
                  <a:lnTo>
                    <a:pt x="725" y="146"/>
                  </a:lnTo>
                  <a:lnTo>
                    <a:pt x="720" y="140"/>
                  </a:lnTo>
                  <a:lnTo>
                    <a:pt x="720" y="140"/>
                  </a:lnTo>
                  <a:close/>
                  <a:moveTo>
                    <a:pt x="269" y="216"/>
                  </a:moveTo>
                  <a:lnTo>
                    <a:pt x="269" y="216"/>
                  </a:lnTo>
                  <a:lnTo>
                    <a:pt x="265" y="218"/>
                  </a:lnTo>
                  <a:lnTo>
                    <a:pt x="257" y="216"/>
                  </a:lnTo>
                  <a:lnTo>
                    <a:pt x="248" y="214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6" y="208"/>
                  </a:lnTo>
                  <a:lnTo>
                    <a:pt x="248" y="208"/>
                  </a:lnTo>
                  <a:lnTo>
                    <a:pt x="259" y="210"/>
                  </a:lnTo>
                  <a:lnTo>
                    <a:pt x="267" y="212"/>
                  </a:lnTo>
                  <a:lnTo>
                    <a:pt x="269" y="214"/>
                  </a:lnTo>
                  <a:lnTo>
                    <a:pt x="269" y="216"/>
                  </a:lnTo>
                  <a:lnTo>
                    <a:pt x="269" y="216"/>
                  </a:lnTo>
                  <a:close/>
                  <a:moveTo>
                    <a:pt x="568" y="214"/>
                  </a:moveTo>
                  <a:lnTo>
                    <a:pt x="568" y="214"/>
                  </a:lnTo>
                  <a:lnTo>
                    <a:pt x="538" y="212"/>
                  </a:lnTo>
                  <a:lnTo>
                    <a:pt x="521" y="214"/>
                  </a:lnTo>
                  <a:lnTo>
                    <a:pt x="515" y="216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02" y="231"/>
                  </a:lnTo>
                  <a:lnTo>
                    <a:pt x="500" y="237"/>
                  </a:lnTo>
                  <a:lnTo>
                    <a:pt x="500" y="241"/>
                  </a:lnTo>
                  <a:lnTo>
                    <a:pt x="498" y="244"/>
                  </a:lnTo>
                  <a:lnTo>
                    <a:pt x="498" y="244"/>
                  </a:lnTo>
                  <a:lnTo>
                    <a:pt x="496" y="244"/>
                  </a:lnTo>
                  <a:lnTo>
                    <a:pt x="494" y="241"/>
                  </a:lnTo>
                  <a:lnTo>
                    <a:pt x="492" y="233"/>
                  </a:lnTo>
                  <a:lnTo>
                    <a:pt x="494" y="222"/>
                  </a:lnTo>
                  <a:lnTo>
                    <a:pt x="494" y="218"/>
                  </a:lnTo>
                  <a:lnTo>
                    <a:pt x="496" y="216"/>
                  </a:lnTo>
                  <a:lnTo>
                    <a:pt x="496" y="216"/>
                  </a:lnTo>
                  <a:lnTo>
                    <a:pt x="504" y="210"/>
                  </a:lnTo>
                  <a:lnTo>
                    <a:pt x="517" y="208"/>
                  </a:lnTo>
                  <a:lnTo>
                    <a:pt x="530" y="208"/>
                  </a:lnTo>
                  <a:lnTo>
                    <a:pt x="542" y="208"/>
                  </a:lnTo>
                  <a:lnTo>
                    <a:pt x="542" y="208"/>
                  </a:lnTo>
                  <a:lnTo>
                    <a:pt x="555" y="210"/>
                  </a:lnTo>
                  <a:lnTo>
                    <a:pt x="570" y="208"/>
                  </a:lnTo>
                  <a:lnTo>
                    <a:pt x="587" y="205"/>
                  </a:lnTo>
                  <a:lnTo>
                    <a:pt x="587" y="205"/>
                  </a:lnTo>
                  <a:lnTo>
                    <a:pt x="589" y="208"/>
                  </a:lnTo>
                  <a:lnTo>
                    <a:pt x="585" y="212"/>
                  </a:lnTo>
                  <a:lnTo>
                    <a:pt x="578" y="214"/>
                  </a:lnTo>
                  <a:lnTo>
                    <a:pt x="568" y="214"/>
                  </a:lnTo>
                  <a:lnTo>
                    <a:pt x="568" y="2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4BBFE51D-7C4B-4671-BACD-97D1E5A8E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3988" y="1166985"/>
              <a:ext cx="3286724" cy="1258315"/>
            </a:xfrm>
            <a:custGeom>
              <a:avLst/>
              <a:gdLst>
                <a:gd name="T0" fmla="*/ 934 w 3043"/>
                <a:gd name="T1" fmla="*/ 320 h 1165"/>
                <a:gd name="T2" fmla="*/ 1306 w 3043"/>
                <a:gd name="T3" fmla="*/ 23 h 1165"/>
                <a:gd name="T4" fmla="*/ 1063 w 3043"/>
                <a:gd name="T5" fmla="*/ 332 h 1165"/>
                <a:gd name="T6" fmla="*/ 1516 w 3043"/>
                <a:gd name="T7" fmla="*/ 120 h 1165"/>
                <a:gd name="T8" fmla="*/ 2147 w 3043"/>
                <a:gd name="T9" fmla="*/ 262 h 1165"/>
                <a:gd name="T10" fmla="*/ 2202 w 3043"/>
                <a:gd name="T11" fmla="*/ 315 h 1165"/>
                <a:gd name="T12" fmla="*/ 487 w 3043"/>
                <a:gd name="T13" fmla="*/ 38 h 1165"/>
                <a:gd name="T14" fmla="*/ 2175 w 3043"/>
                <a:gd name="T15" fmla="*/ 1021 h 1165"/>
                <a:gd name="T16" fmla="*/ 525 w 3043"/>
                <a:gd name="T17" fmla="*/ 55 h 1165"/>
                <a:gd name="T18" fmla="*/ 2958 w 3043"/>
                <a:gd name="T19" fmla="*/ 519 h 1165"/>
                <a:gd name="T20" fmla="*/ 2683 w 3043"/>
                <a:gd name="T21" fmla="*/ 440 h 1165"/>
                <a:gd name="T22" fmla="*/ 2494 w 3043"/>
                <a:gd name="T23" fmla="*/ 428 h 1165"/>
                <a:gd name="T24" fmla="*/ 2240 w 3043"/>
                <a:gd name="T25" fmla="*/ 360 h 1165"/>
                <a:gd name="T26" fmla="*/ 2122 w 3043"/>
                <a:gd name="T27" fmla="*/ 377 h 1165"/>
                <a:gd name="T28" fmla="*/ 1933 w 3043"/>
                <a:gd name="T29" fmla="*/ 356 h 1165"/>
                <a:gd name="T30" fmla="*/ 1823 w 3043"/>
                <a:gd name="T31" fmla="*/ 326 h 1165"/>
                <a:gd name="T32" fmla="*/ 1592 w 3043"/>
                <a:gd name="T33" fmla="*/ 303 h 1165"/>
                <a:gd name="T34" fmla="*/ 1666 w 3043"/>
                <a:gd name="T35" fmla="*/ 224 h 1165"/>
                <a:gd name="T36" fmla="*/ 1520 w 3043"/>
                <a:gd name="T37" fmla="*/ 169 h 1165"/>
                <a:gd name="T38" fmla="*/ 1359 w 3043"/>
                <a:gd name="T39" fmla="*/ 205 h 1165"/>
                <a:gd name="T40" fmla="*/ 1194 w 3043"/>
                <a:gd name="T41" fmla="*/ 264 h 1165"/>
                <a:gd name="T42" fmla="*/ 1122 w 3043"/>
                <a:gd name="T43" fmla="*/ 349 h 1165"/>
                <a:gd name="T44" fmla="*/ 1006 w 3043"/>
                <a:gd name="T45" fmla="*/ 383 h 1165"/>
                <a:gd name="T46" fmla="*/ 1050 w 3043"/>
                <a:gd name="T47" fmla="*/ 479 h 1165"/>
                <a:gd name="T48" fmla="*/ 896 w 3043"/>
                <a:gd name="T49" fmla="*/ 536 h 1165"/>
                <a:gd name="T50" fmla="*/ 955 w 3043"/>
                <a:gd name="T51" fmla="*/ 436 h 1165"/>
                <a:gd name="T52" fmla="*/ 879 w 3043"/>
                <a:gd name="T53" fmla="*/ 457 h 1165"/>
                <a:gd name="T54" fmla="*/ 724 w 3043"/>
                <a:gd name="T55" fmla="*/ 470 h 1165"/>
                <a:gd name="T56" fmla="*/ 525 w 3043"/>
                <a:gd name="T57" fmla="*/ 493 h 1165"/>
                <a:gd name="T58" fmla="*/ 440 w 3043"/>
                <a:gd name="T59" fmla="*/ 512 h 1165"/>
                <a:gd name="T60" fmla="*/ 322 w 3043"/>
                <a:gd name="T61" fmla="*/ 595 h 1165"/>
                <a:gd name="T62" fmla="*/ 281 w 3043"/>
                <a:gd name="T63" fmla="*/ 534 h 1165"/>
                <a:gd name="T64" fmla="*/ 222 w 3043"/>
                <a:gd name="T65" fmla="*/ 423 h 1165"/>
                <a:gd name="T66" fmla="*/ 178 w 3043"/>
                <a:gd name="T67" fmla="*/ 576 h 1165"/>
                <a:gd name="T68" fmla="*/ 137 w 3043"/>
                <a:gd name="T69" fmla="*/ 748 h 1165"/>
                <a:gd name="T70" fmla="*/ 207 w 3043"/>
                <a:gd name="T71" fmla="*/ 890 h 1165"/>
                <a:gd name="T72" fmla="*/ 360 w 3043"/>
                <a:gd name="T73" fmla="*/ 989 h 1165"/>
                <a:gd name="T74" fmla="*/ 385 w 3043"/>
                <a:gd name="T75" fmla="*/ 1119 h 1165"/>
                <a:gd name="T76" fmla="*/ 516 w 3043"/>
                <a:gd name="T77" fmla="*/ 1042 h 1165"/>
                <a:gd name="T78" fmla="*/ 565 w 3043"/>
                <a:gd name="T79" fmla="*/ 930 h 1165"/>
                <a:gd name="T80" fmla="*/ 749 w 3043"/>
                <a:gd name="T81" fmla="*/ 951 h 1165"/>
                <a:gd name="T82" fmla="*/ 921 w 3043"/>
                <a:gd name="T83" fmla="*/ 843 h 1165"/>
                <a:gd name="T84" fmla="*/ 1080 w 3043"/>
                <a:gd name="T85" fmla="*/ 949 h 1165"/>
                <a:gd name="T86" fmla="*/ 1270 w 3043"/>
                <a:gd name="T87" fmla="*/ 960 h 1165"/>
                <a:gd name="T88" fmla="*/ 1455 w 3043"/>
                <a:gd name="T89" fmla="*/ 941 h 1165"/>
                <a:gd name="T90" fmla="*/ 1694 w 3043"/>
                <a:gd name="T91" fmla="*/ 972 h 1165"/>
                <a:gd name="T92" fmla="*/ 1901 w 3043"/>
                <a:gd name="T93" fmla="*/ 945 h 1165"/>
                <a:gd name="T94" fmla="*/ 2007 w 3043"/>
                <a:gd name="T95" fmla="*/ 1083 h 1165"/>
                <a:gd name="T96" fmla="*/ 2158 w 3043"/>
                <a:gd name="T97" fmla="*/ 900 h 1165"/>
                <a:gd name="T98" fmla="*/ 2094 w 3043"/>
                <a:gd name="T99" fmla="*/ 822 h 1165"/>
                <a:gd name="T100" fmla="*/ 2344 w 3043"/>
                <a:gd name="T101" fmla="*/ 752 h 1165"/>
                <a:gd name="T102" fmla="*/ 2499 w 3043"/>
                <a:gd name="T103" fmla="*/ 699 h 1165"/>
                <a:gd name="T104" fmla="*/ 2456 w 3043"/>
                <a:gd name="T105" fmla="*/ 775 h 1165"/>
                <a:gd name="T106" fmla="*/ 2532 w 3043"/>
                <a:gd name="T107" fmla="*/ 830 h 1165"/>
                <a:gd name="T108" fmla="*/ 2670 w 3043"/>
                <a:gd name="T109" fmla="*/ 712 h 1165"/>
                <a:gd name="T110" fmla="*/ 2810 w 3043"/>
                <a:gd name="T111" fmla="*/ 591 h 1165"/>
                <a:gd name="T112" fmla="*/ 2945 w 3043"/>
                <a:gd name="T113" fmla="*/ 591 h 1165"/>
                <a:gd name="T114" fmla="*/ 3039 w 3043"/>
                <a:gd name="T115" fmla="*/ 553 h 1165"/>
                <a:gd name="T116" fmla="*/ 1637 w 3043"/>
                <a:gd name="T117" fmla="*/ 275 h 1165"/>
                <a:gd name="T118" fmla="*/ 684 w 3043"/>
                <a:gd name="T119" fmla="*/ 40 h 1165"/>
                <a:gd name="T120" fmla="*/ 591 w 3043"/>
                <a:gd name="T121" fmla="*/ 328 h 1165"/>
                <a:gd name="T122" fmla="*/ 663 w 3043"/>
                <a:gd name="T123" fmla="*/ 320 h 1165"/>
                <a:gd name="T124" fmla="*/ 735 w 3043"/>
                <a:gd name="T125" fmla="*/ 214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43" h="1165">
                  <a:moveTo>
                    <a:pt x="44" y="843"/>
                  </a:moveTo>
                  <a:lnTo>
                    <a:pt x="44" y="843"/>
                  </a:lnTo>
                  <a:lnTo>
                    <a:pt x="40" y="843"/>
                  </a:lnTo>
                  <a:lnTo>
                    <a:pt x="34" y="839"/>
                  </a:lnTo>
                  <a:lnTo>
                    <a:pt x="34" y="839"/>
                  </a:lnTo>
                  <a:lnTo>
                    <a:pt x="29" y="837"/>
                  </a:lnTo>
                  <a:lnTo>
                    <a:pt x="23" y="837"/>
                  </a:lnTo>
                  <a:lnTo>
                    <a:pt x="23" y="837"/>
                  </a:lnTo>
                  <a:lnTo>
                    <a:pt x="27" y="841"/>
                  </a:lnTo>
                  <a:lnTo>
                    <a:pt x="27" y="841"/>
                  </a:lnTo>
                  <a:lnTo>
                    <a:pt x="25" y="843"/>
                  </a:lnTo>
                  <a:lnTo>
                    <a:pt x="23" y="845"/>
                  </a:lnTo>
                  <a:lnTo>
                    <a:pt x="21" y="847"/>
                  </a:lnTo>
                  <a:lnTo>
                    <a:pt x="21" y="849"/>
                  </a:lnTo>
                  <a:lnTo>
                    <a:pt x="21" y="849"/>
                  </a:lnTo>
                  <a:lnTo>
                    <a:pt x="21" y="854"/>
                  </a:lnTo>
                  <a:lnTo>
                    <a:pt x="19" y="854"/>
                  </a:lnTo>
                  <a:lnTo>
                    <a:pt x="15" y="854"/>
                  </a:lnTo>
                  <a:lnTo>
                    <a:pt x="12" y="849"/>
                  </a:lnTo>
                  <a:lnTo>
                    <a:pt x="12" y="849"/>
                  </a:lnTo>
                  <a:lnTo>
                    <a:pt x="10" y="847"/>
                  </a:lnTo>
                  <a:lnTo>
                    <a:pt x="6" y="847"/>
                  </a:lnTo>
                  <a:lnTo>
                    <a:pt x="2" y="849"/>
                  </a:lnTo>
                  <a:lnTo>
                    <a:pt x="0" y="852"/>
                  </a:lnTo>
                  <a:lnTo>
                    <a:pt x="0" y="852"/>
                  </a:lnTo>
                  <a:lnTo>
                    <a:pt x="0" y="856"/>
                  </a:lnTo>
                  <a:lnTo>
                    <a:pt x="0" y="856"/>
                  </a:lnTo>
                  <a:lnTo>
                    <a:pt x="8" y="858"/>
                  </a:lnTo>
                  <a:lnTo>
                    <a:pt x="8" y="858"/>
                  </a:lnTo>
                  <a:lnTo>
                    <a:pt x="27" y="860"/>
                  </a:lnTo>
                  <a:lnTo>
                    <a:pt x="42" y="862"/>
                  </a:lnTo>
                  <a:lnTo>
                    <a:pt x="55" y="860"/>
                  </a:lnTo>
                  <a:lnTo>
                    <a:pt x="55" y="860"/>
                  </a:lnTo>
                  <a:lnTo>
                    <a:pt x="55" y="849"/>
                  </a:lnTo>
                  <a:lnTo>
                    <a:pt x="55" y="849"/>
                  </a:lnTo>
                  <a:lnTo>
                    <a:pt x="55" y="845"/>
                  </a:lnTo>
                  <a:lnTo>
                    <a:pt x="51" y="843"/>
                  </a:lnTo>
                  <a:lnTo>
                    <a:pt x="44" y="843"/>
                  </a:lnTo>
                  <a:lnTo>
                    <a:pt x="44" y="843"/>
                  </a:lnTo>
                  <a:close/>
                  <a:moveTo>
                    <a:pt x="809" y="29"/>
                  </a:moveTo>
                  <a:lnTo>
                    <a:pt x="809" y="29"/>
                  </a:lnTo>
                  <a:lnTo>
                    <a:pt x="819" y="27"/>
                  </a:lnTo>
                  <a:lnTo>
                    <a:pt x="824" y="25"/>
                  </a:lnTo>
                  <a:lnTo>
                    <a:pt x="824" y="23"/>
                  </a:lnTo>
                  <a:lnTo>
                    <a:pt x="824" y="21"/>
                  </a:lnTo>
                  <a:lnTo>
                    <a:pt x="824" y="19"/>
                  </a:lnTo>
                  <a:lnTo>
                    <a:pt x="817" y="14"/>
                  </a:lnTo>
                  <a:lnTo>
                    <a:pt x="817" y="14"/>
                  </a:lnTo>
                  <a:lnTo>
                    <a:pt x="811" y="14"/>
                  </a:lnTo>
                  <a:lnTo>
                    <a:pt x="807" y="16"/>
                  </a:lnTo>
                  <a:lnTo>
                    <a:pt x="802" y="19"/>
                  </a:lnTo>
                  <a:lnTo>
                    <a:pt x="800" y="21"/>
                  </a:lnTo>
                  <a:lnTo>
                    <a:pt x="800" y="21"/>
                  </a:lnTo>
                  <a:lnTo>
                    <a:pt x="785" y="23"/>
                  </a:lnTo>
                  <a:lnTo>
                    <a:pt x="779" y="25"/>
                  </a:lnTo>
                  <a:lnTo>
                    <a:pt x="779" y="27"/>
                  </a:lnTo>
                  <a:lnTo>
                    <a:pt x="779" y="29"/>
                  </a:lnTo>
                  <a:lnTo>
                    <a:pt x="779" y="29"/>
                  </a:lnTo>
                  <a:lnTo>
                    <a:pt x="783" y="31"/>
                  </a:lnTo>
                  <a:lnTo>
                    <a:pt x="792" y="31"/>
                  </a:lnTo>
                  <a:lnTo>
                    <a:pt x="809" y="29"/>
                  </a:lnTo>
                  <a:lnTo>
                    <a:pt x="809" y="29"/>
                  </a:lnTo>
                  <a:close/>
                  <a:moveTo>
                    <a:pt x="910" y="324"/>
                  </a:moveTo>
                  <a:lnTo>
                    <a:pt x="910" y="324"/>
                  </a:lnTo>
                  <a:lnTo>
                    <a:pt x="925" y="322"/>
                  </a:lnTo>
                  <a:lnTo>
                    <a:pt x="934" y="320"/>
                  </a:lnTo>
                  <a:lnTo>
                    <a:pt x="938" y="317"/>
                  </a:lnTo>
                  <a:lnTo>
                    <a:pt x="938" y="317"/>
                  </a:lnTo>
                  <a:lnTo>
                    <a:pt x="936" y="313"/>
                  </a:lnTo>
                  <a:lnTo>
                    <a:pt x="934" y="311"/>
                  </a:lnTo>
                  <a:lnTo>
                    <a:pt x="925" y="309"/>
                  </a:lnTo>
                  <a:lnTo>
                    <a:pt x="917" y="309"/>
                  </a:lnTo>
                  <a:lnTo>
                    <a:pt x="917" y="309"/>
                  </a:lnTo>
                  <a:lnTo>
                    <a:pt x="915" y="309"/>
                  </a:lnTo>
                  <a:lnTo>
                    <a:pt x="910" y="311"/>
                  </a:lnTo>
                  <a:lnTo>
                    <a:pt x="906" y="315"/>
                  </a:lnTo>
                  <a:lnTo>
                    <a:pt x="906" y="322"/>
                  </a:lnTo>
                  <a:lnTo>
                    <a:pt x="910" y="324"/>
                  </a:lnTo>
                  <a:lnTo>
                    <a:pt x="910" y="324"/>
                  </a:lnTo>
                  <a:close/>
                  <a:moveTo>
                    <a:pt x="1300" y="55"/>
                  </a:moveTo>
                  <a:lnTo>
                    <a:pt x="1300" y="55"/>
                  </a:lnTo>
                  <a:lnTo>
                    <a:pt x="1304" y="57"/>
                  </a:lnTo>
                  <a:lnTo>
                    <a:pt x="1304" y="59"/>
                  </a:lnTo>
                  <a:lnTo>
                    <a:pt x="1302" y="61"/>
                  </a:lnTo>
                  <a:lnTo>
                    <a:pt x="1296" y="61"/>
                  </a:lnTo>
                  <a:lnTo>
                    <a:pt x="1296" y="61"/>
                  </a:lnTo>
                  <a:lnTo>
                    <a:pt x="1287" y="61"/>
                  </a:lnTo>
                  <a:lnTo>
                    <a:pt x="1283" y="63"/>
                  </a:lnTo>
                  <a:lnTo>
                    <a:pt x="1281" y="65"/>
                  </a:lnTo>
                  <a:lnTo>
                    <a:pt x="1283" y="67"/>
                  </a:lnTo>
                  <a:lnTo>
                    <a:pt x="1283" y="67"/>
                  </a:lnTo>
                  <a:lnTo>
                    <a:pt x="1285" y="69"/>
                  </a:lnTo>
                  <a:lnTo>
                    <a:pt x="1287" y="72"/>
                  </a:lnTo>
                  <a:lnTo>
                    <a:pt x="1292" y="76"/>
                  </a:lnTo>
                  <a:lnTo>
                    <a:pt x="1298" y="78"/>
                  </a:lnTo>
                  <a:lnTo>
                    <a:pt x="1298" y="78"/>
                  </a:lnTo>
                  <a:lnTo>
                    <a:pt x="1306" y="78"/>
                  </a:lnTo>
                  <a:lnTo>
                    <a:pt x="1313" y="74"/>
                  </a:lnTo>
                  <a:lnTo>
                    <a:pt x="1319" y="69"/>
                  </a:lnTo>
                  <a:lnTo>
                    <a:pt x="1319" y="65"/>
                  </a:lnTo>
                  <a:lnTo>
                    <a:pt x="1319" y="65"/>
                  </a:lnTo>
                  <a:lnTo>
                    <a:pt x="1321" y="63"/>
                  </a:lnTo>
                  <a:lnTo>
                    <a:pt x="1325" y="61"/>
                  </a:lnTo>
                  <a:lnTo>
                    <a:pt x="1340" y="57"/>
                  </a:lnTo>
                  <a:lnTo>
                    <a:pt x="1368" y="50"/>
                  </a:lnTo>
                  <a:lnTo>
                    <a:pt x="1368" y="50"/>
                  </a:lnTo>
                  <a:lnTo>
                    <a:pt x="1372" y="48"/>
                  </a:lnTo>
                  <a:lnTo>
                    <a:pt x="1372" y="46"/>
                  </a:lnTo>
                  <a:lnTo>
                    <a:pt x="1370" y="42"/>
                  </a:lnTo>
                  <a:lnTo>
                    <a:pt x="1370" y="38"/>
                  </a:lnTo>
                  <a:lnTo>
                    <a:pt x="1370" y="36"/>
                  </a:lnTo>
                  <a:lnTo>
                    <a:pt x="1374" y="36"/>
                  </a:lnTo>
                  <a:lnTo>
                    <a:pt x="1374" y="36"/>
                  </a:lnTo>
                  <a:lnTo>
                    <a:pt x="1378" y="33"/>
                  </a:lnTo>
                  <a:lnTo>
                    <a:pt x="1380" y="33"/>
                  </a:lnTo>
                  <a:lnTo>
                    <a:pt x="1378" y="31"/>
                  </a:lnTo>
                  <a:lnTo>
                    <a:pt x="1374" y="29"/>
                  </a:lnTo>
                  <a:lnTo>
                    <a:pt x="1366" y="27"/>
                  </a:lnTo>
                  <a:lnTo>
                    <a:pt x="1366" y="27"/>
                  </a:lnTo>
                  <a:lnTo>
                    <a:pt x="1361" y="25"/>
                  </a:lnTo>
                  <a:lnTo>
                    <a:pt x="1359" y="23"/>
                  </a:lnTo>
                  <a:lnTo>
                    <a:pt x="1355" y="19"/>
                  </a:lnTo>
                  <a:lnTo>
                    <a:pt x="1355" y="12"/>
                  </a:lnTo>
                  <a:lnTo>
                    <a:pt x="1353" y="8"/>
                  </a:lnTo>
                  <a:lnTo>
                    <a:pt x="1353" y="8"/>
                  </a:lnTo>
                  <a:lnTo>
                    <a:pt x="1349" y="8"/>
                  </a:lnTo>
                  <a:lnTo>
                    <a:pt x="1344" y="10"/>
                  </a:lnTo>
                  <a:lnTo>
                    <a:pt x="1338" y="14"/>
                  </a:lnTo>
                  <a:lnTo>
                    <a:pt x="1328" y="16"/>
                  </a:lnTo>
                  <a:lnTo>
                    <a:pt x="1328" y="16"/>
                  </a:lnTo>
                  <a:lnTo>
                    <a:pt x="1315" y="21"/>
                  </a:lnTo>
                  <a:lnTo>
                    <a:pt x="1306" y="23"/>
                  </a:lnTo>
                  <a:lnTo>
                    <a:pt x="1304" y="27"/>
                  </a:lnTo>
                  <a:lnTo>
                    <a:pt x="1306" y="29"/>
                  </a:lnTo>
                  <a:lnTo>
                    <a:pt x="1306" y="29"/>
                  </a:lnTo>
                  <a:lnTo>
                    <a:pt x="1311" y="33"/>
                  </a:lnTo>
                  <a:lnTo>
                    <a:pt x="1308" y="38"/>
                  </a:lnTo>
                  <a:lnTo>
                    <a:pt x="1304" y="40"/>
                  </a:lnTo>
                  <a:lnTo>
                    <a:pt x="1298" y="42"/>
                  </a:lnTo>
                  <a:lnTo>
                    <a:pt x="1298" y="42"/>
                  </a:lnTo>
                  <a:lnTo>
                    <a:pt x="1294" y="42"/>
                  </a:lnTo>
                  <a:lnTo>
                    <a:pt x="1292" y="46"/>
                  </a:lnTo>
                  <a:lnTo>
                    <a:pt x="1294" y="50"/>
                  </a:lnTo>
                  <a:lnTo>
                    <a:pt x="1300" y="55"/>
                  </a:lnTo>
                  <a:lnTo>
                    <a:pt x="1300" y="55"/>
                  </a:lnTo>
                  <a:close/>
                  <a:moveTo>
                    <a:pt x="1328" y="69"/>
                  </a:moveTo>
                  <a:lnTo>
                    <a:pt x="1328" y="69"/>
                  </a:lnTo>
                  <a:lnTo>
                    <a:pt x="1325" y="74"/>
                  </a:lnTo>
                  <a:lnTo>
                    <a:pt x="1319" y="78"/>
                  </a:lnTo>
                  <a:lnTo>
                    <a:pt x="1315" y="80"/>
                  </a:lnTo>
                  <a:lnTo>
                    <a:pt x="1315" y="82"/>
                  </a:lnTo>
                  <a:lnTo>
                    <a:pt x="1315" y="84"/>
                  </a:lnTo>
                  <a:lnTo>
                    <a:pt x="1315" y="84"/>
                  </a:lnTo>
                  <a:lnTo>
                    <a:pt x="1321" y="86"/>
                  </a:lnTo>
                  <a:lnTo>
                    <a:pt x="1328" y="89"/>
                  </a:lnTo>
                  <a:lnTo>
                    <a:pt x="1328" y="89"/>
                  </a:lnTo>
                  <a:lnTo>
                    <a:pt x="1332" y="91"/>
                  </a:lnTo>
                  <a:lnTo>
                    <a:pt x="1336" y="95"/>
                  </a:lnTo>
                  <a:lnTo>
                    <a:pt x="1340" y="99"/>
                  </a:lnTo>
                  <a:lnTo>
                    <a:pt x="1342" y="101"/>
                  </a:lnTo>
                  <a:lnTo>
                    <a:pt x="1347" y="99"/>
                  </a:lnTo>
                  <a:lnTo>
                    <a:pt x="1347" y="99"/>
                  </a:lnTo>
                  <a:lnTo>
                    <a:pt x="1355" y="101"/>
                  </a:lnTo>
                  <a:lnTo>
                    <a:pt x="1370" y="105"/>
                  </a:lnTo>
                  <a:lnTo>
                    <a:pt x="1383" y="110"/>
                  </a:lnTo>
                  <a:lnTo>
                    <a:pt x="1397" y="110"/>
                  </a:lnTo>
                  <a:lnTo>
                    <a:pt x="1397" y="110"/>
                  </a:lnTo>
                  <a:lnTo>
                    <a:pt x="1406" y="110"/>
                  </a:lnTo>
                  <a:lnTo>
                    <a:pt x="1410" y="103"/>
                  </a:lnTo>
                  <a:lnTo>
                    <a:pt x="1410" y="99"/>
                  </a:lnTo>
                  <a:lnTo>
                    <a:pt x="1408" y="97"/>
                  </a:lnTo>
                  <a:lnTo>
                    <a:pt x="1408" y="97"/>
                  </a:lnTo>
                  <a:lnTo>
                    <a:pt x="1406" y="95"/>
                  </a:lnTo>
                  <a:lnTo>
                    <a:pt x="1408" y="93"/>
                  </a:lnTo>
                  <a:lnTo>
                    <a:pt x="1416" y="78"/>
                  </a:lnTo>
                  <a:lnTo>
                    <a:pt x="1416" y="78"/>
                  </a:lnTo>
                  <a:lnTo>
                    <a:pt x="1419" y="74"/>
                  </a:lnTo>
                  <a:lnTo>
                    <a:pt x="1416" y="69"/>
                  </a:lnTo>
                  <a:lnTo>
                    <a:pt x="1412" y="65"/>
                  </a:lnTo>
                  <a:lnTo>
                    <a:pt x="1406" y="63"/>
                  </a:lnTo>
                  <a:lnTo>
                    <a:pt x="1395" y="61"/>
                  </a:lnTo>
                  <a:lnTo>
                    <a:pt x="1391" y="63"/>
                  </a:lnTo>
                  <a:lnTo>
                    <a:pt x="1391" y="65"/>
                  </a:lnTo>
                  <a:lnTo>
                    <a:pt x="1391" y="65"/>
                  </a:lnTo>
                  <a:lnTo>
                    <a:pt x="1389" y="69"/>
                  </a:lnTo>
                  <a:lnTo>
                    <a:pt x="1389" y="69"/>
                  </a:lnTo>
                  <a:lnTo>
                    <a:pt x="1385" y="67"/>
                  </a:lnTo>
                  <a:lnTo>
                    <a:pt x="1376" y="59"/>
                  </a:lnTo>
                  <a:lnTo>
                    <a:pt x="1376" y="59"/>
                  </a:lnTo>
                  <a:lnTo>
                    <a:pt x="1374" y="57"/>
                  </a:lnTo>
                  <a:lnTo>
                    <a:pt x="1368" y="57"/>
                  </a:lnTo>
                  <a:lnTo>
                    <a:pt x="1351" y="59"/>
                  </a:lnTo>
                  <a:lnTo>
                    <a:pt x="1334" y="63"/>
                  </a:lnTo>
                  <a:lnTo>
                    <a:pt x="1330" y="65"/>
                  </a:lnTo>
                  <a:lnTo>
                    <a:pt x="1328" y="69"/>
                  </a:lnTo>
                  <a:lnTo>
                    <a:pt x="1328" y="69"/>
                  </a:lnTo>
                  <a:close/>
                  <a:moveTo>
                    <a:pt x="1063" y="332"/>
                  </a:moveTo>
                  <a:lnTo>
                    <a:pt x="1063" y="332"/>
                  </a:lnTo>
                  <a:lnTo>
                    <a:pt x="1069" y="332"/>
                  </a:lnTo>
                  <a:lnTo>
                    <a:pt x="1073" y="332"/>
                  </a:lnTo>
                  <a:lnTo>
                    <a:pt x="1078" y="330"/>
                  </a:lnTo>
                  <a:lnTo>
                    <a:pt x="1078" y="326"/>
                  </a:lnTo>
                  <a:lnTo>
                    <a:pt x="1078" y="326"/>
                  </a:lnTo>
                  <a:lnTo>
                    <a:pt x="1076" y="324"/>
                  </a:lnTo>
                  <a:lnTo>
                    <a:pt x="1073" y="322"/>
                  </a:lnTo>
                  <a:lnTo>
                    <a:pt x="1067" y="324"/>
                  </a:lnTo>
                  <a:lnTo>
                    <a:pt x="1063" y="328"/>
                  </a:lnTo>
                  <a:lnTo>
                    <a:pt x="1063" y="330"/>
                  </a:lnTo>
                  <a:lnTo>
                    <a:pt x="1063" y="332"/>
                  </a:lnTo>
                  <a:lnTo>
                    <a:pt x="1063" y="332"/>
                  </a:lnTo>
                  <a:close/>
                  <a:moveTo>
                    <a:pt x="1285" y="16"/>
                  </a:moveTo>
                  <a:lnTo>
                    <a:pt x="1285" y="16"/>
                  </a:lnTo>
                  <a:lnTo>
                    <a:pt x="1285" y="14"/>
                  </a:lnTo>
                  <a:lnTo>
                    <a:pt x="1281" y="12"/>
                  </a:lnTo>
                  <a:lnTo>
                    <a:pt x="1270" y="12"/>
                  </a:lnTo>
                  <a:lnTo>
                    <a:pt x="1262" y="14"/>
                  </a:lnTo>
                  <a:lnTo>
                    <a:pt x="1260" y="16"/>
                  </a:lnTo>
                  <a:lnTo>
                    <a:pt x="1262" y="19"/>
                  </a:lnTo>
                  <a:lnTo>
                    <a:pt x="1262" y="19"/>
                  </a:lnTo>
                  <a:lnTo>
                    <a:pt x="1266" y="21"/>
                  </a:lnTo>
                  <a:lnTo>
                    <a:pt x="1275" y="21"/>
                  </a:lnTo>
                  <a:lnTo>
                    <a:pt x="1281" y="21"/>
                  </a:lnTo>
                  <a:lnTo>
                    <a:pt x="1285" y="19"/>
                  </a:lnTo>
                  <a:lnTo>
                    <a:pt x="1285" y="16"/>
                  </a:lnTo>
                  <a:lnTo>
                    <a:pt x="1285" y="16"/>
                  </a:lnTo>
                  <a:close/>
                  <a:moveTo>
                    <a:pt x="2837" y="398"/>
                  </a:moveTo>
                  <a:lnTo>
                    <a:pt x="2837" y="398"/>
                  </a:lnTo>
                  <a:lnTo>
                    <a:pt x="2844" y="400"/>
                  </a:lnTo>
                  <a:lnTo>
                    <a:pt x="2850" y="398"/>
                  </a:lnTo>
                  <a:lnTo>
                    <a:pt x="2856" y="396"/>
                  </a:lnTo>
                  <a:lnTo>
                    <a:pt x="2859" y="396"/>
                  </a:lnTo>
                  <a:lnTo>
                    <a:pt x="2863" y="398"/>
                  </a:lnTo>
                  <a:lnTo>
                    <a:pt x="2863" y="398"/>
                  </a:lnTo>
                  <a:lnTo>
                    <a:pt x="2867" y="400"/>
                  </a:lnTo>
                  <a:lnTo>
                    <a:pt x="2871" y="400"/>
                  </a:lnTo>
                  <a:lnTo>
                    <a:pt x="2882" y="398"/>
                  </a:lnTo>
                  <a:lnTo>
                    <a:pt x="2901" y="394"/>
                  </a:lnTo>
                  <a:lnTo>
                    <a:pt x="2901" y="394"/>
                  </a:lnTo>
                  <a:lnTo>
                    <a:pt x="2903" y="394"/>
                  </a:lnTo>
                  <a:lnTo>
                    <a:pt x="2903" y="392"/>
                  </a:lnTo>
                  <a:lnTo>
                    <a:pt x="2903" y="390"/>
                  </a:lnTo>
                  <a:lnTo>
                    <a:pt x="2903" y="387"/>
                  </a:lnTo>
                  <a:lnTo>
                    <a:pt x="2895" y="383"/>
                  </a:lnTo>
                  <a:lnTo>
                    <a:pt x="2880" y="379"/>
                  </a:lnTo>
                  <a:lnTo>
                    <a:pt x="2880" y="379"/>
                  </a:lnTo>
                  <a:lnTo>
                    <a:pt x="2871" y="379"/>
                  </a:lnTo>
                  <a:lnTo>
                    <a:pt x="2863" y="379"/>
                  </a:lnTo>
                  <a:lnTo>
                    <a:pt x="2846" y="385"/>
                  </a:lnTo>
                  <a:lnTo>
                    <a:pt x="2840" y="390"/>
                  </a:lnTo>
                  <a:lnTo>
                    <a:pt x="2835" y="394"/>
                  </a:lnTo>
                  <a:lnTo>
                    <a:pt x="2835" y="396"/>
                  </a:lnTo>
                  <a:lnTo>
                    <a:pt x="2837" y="398"/>
                  </a:lnTo>
                  <a:lnTo>
                    <a:pt x="2837" y="398"/>
                  </a:lnTo>
                  <a:close/>
                  <a:moveTo>
                    <a:pt x="1410" y="144"/>
                  </a:moveTo>
                  <a:lnTo>
                    <a:pt x="1410" y="144"/>
                  </a:lnTo>
                  <a:lnTo>
                    <a:pt x="1416" y="144"/>
                  </a:lnTo>
                  <a:lnTo>
                    <a:pt x="1429" y="142"/>
                  </a:lnTo>
                  <a:lnTo>
                    <a:pt x="1444" y="139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72" y="137"/>
                  </a:lnTo>
                  <a:lnTo>
                    <a:pt x="1493" y="131"/>
                  </a:lnTo>
                  <a:lnTo>
                    <a:pt x="1510" y="125"/>
                  </a:lnTo>
                  <a:lnTo>
                    <a:pt x="1516" y="120"/>
                  </a:lnTo>
                  <a:lnTo>
                    <a:pt x="1518" y="118"/>
                  </a:lnTo>
                  <a:lnTo>
                    <a:pt x="1518" y="118"/>
                  </a:lnTo>
                  <a:lnTo>
                    <a:pt x="1518" y="114"/>
                  </a:lnTo>
                  <a:lnTo>
                    <a:pt x="1516" y="112"/>
                  </a:lnTo>
                  <a:lnTo>
                    <a:pt x="1510" y="110"/>
                  </a:lnTo>
                  <a:lnTo>
                    <a:pt x="1501" y="105"/>
                  </a:lnTo>
                  <a:lnTo>
                    <a:pt x="1495" y="101"/>
                  </a:lnTo>
                  <a:lnTo>
                    <a:pt x="1495" y="101"/>
                  </a:lnTo>
                  <a:lnTo>
                    <a:pt x="1491" y="99"/>
                  </a:lnTo>
                  <a:lnTo>
                    <a:pt x="1488" y="99"/>
                  </a:lnTo>
                  <a:lnTo>
                    <a:pt x="1480" y="99"/>
                  </a:lnTo>
                  <a:lnTo>
                    <a:pt x="1474" y="103"/>
                  </a:lnTo>
                  <a:lnTo>
                    <a:pt x="1469" y="108"/>
                  </a:lnTo>
                  <a:lnTo>
                    <a:pt x="1469" y="108"/>
                  </a:lnTo>
                  <a:lnTo>
                    <a:pt x="1465" y="110"/>
                  </a:lnTo>
                  <a:lnTo>
                    <a:pt x="1465" y="110"/>
                  </a:lnTo>
                  <a:lnTo>
                    <a:pt x="1465" y="105"/>
                  </a:lnTo>
                  <a:lnTo>
                    <a:pt x="1472" y="97"/>
                  </a:lnTo>
                  <a:lnTo>
                    <a:pt x="1472" y="97"/>
                  </a:lnTo>
                  <a:lnTo>
                    <a:pt x="1474" y="95"/>
                  </a:lnTo>
                  <a:lnTo>
                    <a:pt x="1474" y="91"/>
                  </a:lnTo>
                  <a:lnTo>
                    <a:pt x="1472" y="89"/>
                  </a:lnTo>
                  <a:lnTo>
                    <a:pt x="1469" y="86"/>
                  </a:lnTo>
                  <a:lnTo>
                    <a:pt x="1463" y="84"/>
                  </a:lnTo>
                  <a:lnTo>
                    <a:pt x="1461" y="84"/>
                  </a:lnTo>
                  <a:lnTo>
                    <a:pt x="1461" y="86"/>
                  </a:lnTo>
                  <a:lnTo>
                    <a:pt x="1461" y="86"/>
                  </a:lnTo>
                  <a:lnTo>
                    <a:pt x="1459" y="89"/>
                  </a:lnTo>
                  <a:lnTo>
                    <a:pt x="1457" y="89"/>
                  </a:lnTo>
                  <a:lnTo>
                    <a:pt x="1450" y="91"/>
                  </a:lnTo>
                  <a:lnTo>
                    <a:pt x="1444" y="91"/>
                  </a:lnTo>
                  <a:lnTo>
                    <a:pt x="1442" y="91"/>
                  </a:lnTo>
                  <a:lnTo>
                    <a:pt x="1442" y="93"/>
                  </a:lnTo>
                  <a:lnTo>
                    <a:pt x="1442" y="93"/>
                  </a:lnTo>
                  <a:lnTo>
                    <a:pt x="1440" y="97"/>
                  </a:lnTo>
                  <a:lnTo>
                    <a:pt x="1438" y="101"/>
                  </a:lnTo>
                  <a:lnTo>
                    <a:pt x="1436" y="103"/>
                  </a:lnTo>
                  <a:lnTo>
                    <a:pt x="1436" y="108"/>
                  </a:lnTo>
                  <a:lnTo>
                    <a:pt x="1436" y="108"/>
                  </a:lnTo>
                  <a:lnTo>
                    <a:pt x="1436" y="110"/>
                  </a:lnTo>
                  <a:lnTo>
                    <a:pt x="1433" y="110"/>
                  </a:lnTo>
                  <a:lnTo>
                    <a:pt x="1429" y="110"/>
                  </a:lnTo>
                  <a:lnTo>
                    <a:pt x="1425" y="112"/>
                  </a:lnTo>
                  <a:lnTo>
                    <a:pt x="1423" y="114"/>
                  </a:lnTo>
                  <a:lnTo>
                    <a:pt x="1421" y="118"/>
                  </a:lnTo>
                  <a:lnTo>
                    <a:pt x="1421" y="118"/>
                  </a:lnTo>
                  <a:lnTo>
                    <a:pt x="1421" y="122"/>
                  </a:lnTo>
                  <a:lnTo>
                    <a:pt x="1419" y="127"/>
                  </a:lnTo>
                  <a:lnTo>
                    <a:pt x="1412" y="133"/>
                  </a:lnTo>
                  <a:lnTo>
                    <a:pt x="1408" y="139"/>
                  </a:lnTo>
                  <a:lnTo>
                    <a:pt x="1408" y="142"/>
                  </a:lnTo>
                  <a:lnTo>
                    <a:pt x="1410" y="144"/>
                  </a:lnTo>
                  <a:lnTo>
                    <a:pt x="1410" y="144"/>
                  </a:lnTo>
                  <a:close/>
                  <a:moveTo>
                    <a:pt x="2090" y="252"/>
                  </a:moveTo>
                  <a:lnTo>
                    <a:pt x="2090" y="252"/>
                  </a:lnTo>
                  <a:lnTo>
                    <a:pt x="2098" y="258"/>
                  </a:lnTo>
                  <a:lnTo>
                    <a:pt x="2103" y="262"/>
                  </a:lnTo>
                  <a:lnTo>
                    <a:pt x="2103" y="262"/>
                  </a:lnTo>
                  <a:lnTo>
                    <a:pt x="2109" y="264"/>
                  </a:lnTo>
                  <a:lnTo>
                    <a:pt x="2115" y="264"/>
                  </a:lnTo>
                  <a:lnTo>
                    <a:pt x="2130" y="258"/>
                  </a:lnTo>
                  <a:lnTo>
                    <a:pt x="2130" y="258"/>
                  </a:lnTo>
                  <a:lnTo>
                    <a:pt x="2134" y="260"/>
                  </a:lnTo>
                  <a:lnTo>
                    <a:pt x="2136" y="262"/>
                  </a:lnTo>
                  <a:lnTo>
                    <a:pt x="2141" y="264"/>
                  </a:lnTo>
                  <a:lnTo>
                    <a:pt x="2147" y="262"/>
                  </a:lnTo>
                  <a:lnTo>
                    <a:pt x="2147" y="262"/>
                  </a:lnTo>
                  <a:lnTo>
                    <a:pt x="2153" y="258"/>
                  </a:lnTo>
                  <a:lnTo>
                    <a:pt x="2162" y="258"/>
                  </a:lnTo>
                  <a:lnTo>
                    <a:pt x="2179" y="258"/>
                  </a:lnTo>
                  <a:lnTo>
                    <a:pt x="2179" y="258"/>
                  </a:lnTo>
                  <a:lnTo>
                    <a:pt x="2181" y="258"/>
                  </a:lnTo>
                  <a:lnTo>
                    <a:pt x="2183" y="256"/>
                  </a:lnTo>
                  <a:lnTo>
                    <a:pt x="2181" y="252"/>
                  </a:lnTo>
                  <a:lnTo>
                    <a:pt x="2179" y="243"/>
                  </a:lnTo>
                  <a:lnTo>
                    <a:pt x="2177" y="239"/>
                  </a:lnTo>
                  <a:lnTo>
                    <a:pt x="2177" y="239"/>
                  </a:lnTo>
                  <a:lnTo>
                    <a:pt x="2177" y="237"/>
                  </a:lnTo>
                  <a:lnTo>
                    <a:pt x="2179" y="235"/>
                  </a:lnTo>
                  <a:lnTo>
                    <a:pt x="2183" y="235"/>
                  </a:lnTo>
                  <a:lnTo>
                    <a:pt x="2187" y="237"/>
                  </a:lnTo>
                  <a:lnTo>
                    <a:pt x="2187" y="239"/>
                  </a:lnTo>
                  <a:lnTo>
                    <a:pt x="2185" y="241"/>
                  </a:lnTo>
                  <a:lnTo>
                    <a:pt x="2185" y="241"/>
                  </a:lnTo>
                  <a:lnTo>
                    <a:pt x="2185" y="243"/>
                  </a:lnTo>
                  <a:lnTo>
                    <a:pt x="2185" y="247"/>
                  </a:lnTo>
                  <a:lnTo>
                    <a:pt x="2189" y="252"/>
                  </a:lnTo>
                  <a:lnTo>
                    <a:pt x="2198" y="256"/>
                  </a:lnTo>
                  <a:lnTo>
                    <a:pt x="2208" y="258"/>
                  </a:lnTo>
                  <a:lnTo>
                    <a:pt x="2208" y="258"/>
                  </a:lnTo>
                  <a:lnTo>
                    <a:pt x="2215" y="258"/>
                  </a:lnTo>
                  <a:lnTo>
                    <a:pt x="2217" y="256"/>
                  </a:lnTo>
                  <a:lnTo>
                    <a:pt x="2219" y="252"/>
                  </a:lnTo>
                  <a:lnTo>
                    <a:pt x="2219" y="245"/>
                  </a:lnTo>
                  <a:lnTo>
                    <a:pt x="2219" y="243"/>
                  </a:lnTo>
                  <a:lnTo>
                    <a:pt x="2221" y="243"/>
                  </a:lnTo>
                  <a:lnTo>
                    <a:pt x="2221" y="243"/>
                  </a:lnTo>
                  <a:lnTo>
                    <a:pt x="2228" y="239"/>
                  </a:lnTo>
                  <a:lnTo>
                    <a:pt x="2228" y="237"/>
                  </a:lnTo>
                  <a:lnTo>
                    <a:pt x="2223" y="233"/>
                  </a:lnTo>
                  <a:lnTo>
                    <a:pt x="2217" y="226"/>
                  </a:lnTo>
                  <a:lnTo>
                    <a:pt x="2217" y="226"/>
                  </a:lnTo>
                  <a:lnTo>
                    <a:pt x="2208" y="224"/>
                  </a:lnTo>
                  <a:lnTo>
                    <a:pt x="2198" y="222"/>
                  </a:lnTo>
                  <a:lnTo>
                    <a:pt x="2187" y="222"/>
                  </a:lnTo>
                  <a:lnTo>
                    <a:pt x="2179" y="220"/>
                  </a:lnTo>
                  <a:lnTo>
                    <a:pt x="2179" y="220"/>
                  </a:lnTo>
                  <a:lnTo>
                    <a:pt x="2170" y="218"/>
                  </a:lnTo>
                  <a:lnTo>
                    <a:pt x="2162" y="218"/>
                  </a:lnTo>
                  <a:lnTo>
                    <a:pt x="2156" y="220"/>
                  </a:lnTo>
                  <a:lnTo>
                    <a:pt x="2153" y="222"/>
                  </a:lnTo>
                  <a:lnTo>
                    <a:pt x="2153" y="226"/>
                  </a:lnTo>
                  <a:lnTo>
                    <a:pt x="2153" y="226"/>
                  </a:lnTo>
                  <a:lnTo>
                    <a:pt x="2153" y="228"/>
                  </a:lnTo>
                  <a:lnTo>
                    <a:pt x="2149" y="228"/>
                  </a:lnTo>
                  <a:lnTo>
                    <a:pt x="2141" y="224"/>
                  </a:lnTo>
                  <a:lnTo>
                    <a:pt x="2130" y="216"/>
                  </a:lnTo>
                  <a:lnTo>
                    <a:pt x="2120" y="209"/>
                  </a:lnTo>
                  <a:lnTo>
                    <a:pt x="2120" y="209"/>
                  </a:lnTo>
                  <a:lnTo>
                    <a:pt x="2113" y="209"/>
                  </a:lnTo>
                  <a:lnTo>
                    <a:pt x="2107" y="214"/>
                  </a:lnTo>
                  <a:lnTo>
                    <a:pt x="2100" y="220"/>
                  </a:lnTo>
                  <a:lnTo>
                    <a:pt x="2094" y="226"/>
                  </a:lnTo>
                  <a:lnTo>
                    <a:pt x="2088" y="233"/>
                  </a:lnTo>
                  <a:lnTo>
                    <a:pt x="2086" y="241"/>
                  </a:lnTo>
                  <a:lnTo>
                    <a:pt x="2086" y="247"/>
                  </a:lnTo>
                  <a:lnTo>
                    <a:pt x="2090" y="252"/>
                  </a:lnTo>
                  <a:lnTo>
                    <a:pt x="2090" y="252"/>
                  </a:lnTo>
                  <a:close/>
                  <a:moveTo>
                    <a:pt x="2200" y="320"/>
                  </a:moveTo>
                  <a:lnTo>
                    <a:pt x="2200" y="320"/>
                  </a:lnTo>
                  <a:lnTo>
                    <a:pt x="2202" y="317"/>
                  </a:lnTo>
                  <a:lnTo>
                    <a:pt x="2202" y="315"/>
                  </a:lnTo>
                  <a:lnTo>
                    <a:pt x="2198" y="309"/>
                  </a:lnTo>
                  <a:lnTo>
                    <a:pt x="2187" y="300"/>
                  </a:lnTo>
                  <a:lnTo>
                    <a:pt x="2177" y="296"/>
                  </a:lnTo>
                  <a:lnTo>
                    <a:pt x="2177" y="296"/>
                  </a:lnTo>
                  <a:lnTo>
                    <a:pt x="2170" y="296"/>
                  </a:lnTo>
                  <a:lnTo>
                    <a:pt x="2164" y="298"/>
                  </a:lnTo>
                  <a:lnTo>
                    <a:pt x="2156" y="303"/>
                  </a:lnTo>
                  <a:lnTo>
                    <a:pt x="2149" y="307"/>
                  </a:lnTo>
                  <a:lnTo>
                    <a:pt x="2147" y="311"/>
                  </a:lnTo>
                  <a:lnTo>
                    <a:pt x="2147" y="311"/>
                  </a:lnTo>
                  <a:lnTo>
                    <a:pt x="2149" y="313"/>
                  </a:lnTo>
                  <a:lnTo>
                    <a:pt x="2156" y="315"/>
                  </a:lnTo>
                  <a:lnTo>
                    <a:pt x="2170" y="317"/>
                  </a:lnTo>
                  <a:lnTo>
                    <a:pt x="2187" y="320"/>
                  </a:lnTo>
                  <a:lnTo>
                    <a:pt x="2200" y="320"/>
                  </a:lnTo>
                  <a:lnTo>
                    <a:pt x="2200" y="320"/>
                  </a:lnTo>
                  <a:close/>
                  <a:moveTo>
                    <a:pt x="2158" y="284"/>
                  </a:moveTo>
                  <a:lnTo>
                    <a:pt x="2158" y="284"/>
                  </a:lnTo>
                  <a:lnTo>
                    <a:pt x="2156" y="281"/>
                  </a:lnTo>
                  <a:lnTo>
                    <a:pt x="2153" y="281"/>
                  </a:lnTo>
                  <a:lnTo>
                    <a:pt x="2145" y="284"/>
                  </a:lnTo>
                  <a:lnTo>
                    <a:pt x="2139" y="288"/>
                  </a:lnTo>
                  <a:lnTo>
                    <a:pt x="2139" y="290"/>
                  </a:lnTo>
                  <a:lnTo>
                    <a:pt x="2141" y="292"/>
                  </a:lnTo>
                  <a:lnTo>
                    <a:pt x="2141" y="292"/>
                  </a:lnTo>
                  <a:lnTo>
                    <a:pt x="2145" y="292"/>
                  </a:lnTo>
                  <a:lnTo>
                    <a:pt x="2151" y="292"/>
                  </a:lnTo>
                  <a:lnTo>
                    <a:pt x="2156" y="290"/>
                  </a:lnTo>
                  <a:lnTo>
                    <a:pt x="2158" y="284"/>
                  </a:lnTo>
                  <a:lnTo>
                    <a:pt x="2158" y="284"/>
                  </a:lnTo>
                  <a:close/>
                  <a:moveTo>
                    <a:pt x="2249" y="252"/>
                  </a:moveTo>
                  <a:lnTo>
                    <a:pt x="2249" y="252"/>
                  </a:lnTo>
                  <a:lnTo>
                    <a:pt x="2257" y="254"/>
                  </a:lnTo>
                  <a:lnTo>
                    <a:pt x="2266" y="258"/>
                  </a:lnTo>
                  <a:lnTo>
                    <a:pt x="2276" y="262"/>
                  </a:lnTo>
                  <a:lnTo>
                    <a:pt x="2293" y="267"/>
                  </a:lnTo>
                  <a:lnTo>
                    <a:pt x="2293" y="267"/>
                  </a:lnTo>
                  <a:lnTo>
                    <a:pt x="2308" y="267"/>
                  </a:lnTo>
                  <a:lnTo>
                    <a:pt x="2323" y="264"/>
                  </a:lnTo>
                  <a:lnTo>
                    <a:pt x="2331" y="260"/>
                  </a:lnTo>
                  <a:lnTo>
                    <a:pt x="2336" y="258"/>
                  </a:lnTo>
                  <a:lnTo>
                    <a:pt x="2336" y="258"/>
                  </a:lnTo>
                  <a:lnTo>
                    <a:pt x="2333" y="256"/>
                  </a:lnTo>
                  <a:lnTo>
                    <a:pt x="2331" y="254"/>
                  </a:lnTo>
                  <a:lnTo>
                    <a:pt x="2323" y="250"/>
                  </a:lnTo>
                  <a:lnTo>
                    <a:pt x="2314" y="247"/>
                  </a:lnTo>
                  <a:lnTo>
                    <a:pt x="2306" y="247"/>
                  </a:lnTo>
                  <a:lnTo>
                    <a:pt x="2306" y="247"/>
                  </a:lnTo>
                  <a:lnTo>
                    <a:pt x="2302" y="250"/>
                  </a:lnTo>
                  <a:lnTo>
                    <a:pt x="2295" y="247"/>
                  </a:lnTo>
                  <a:lnTo>
                    <a:pt x="2291" y="243"/>
                  </a:lnTo>
                  <a:lnTo>
                    <a:pt x="2285" y="243"/>
                  </a:lnTo>
                  <a:lnTo>
                    <a:pt x="2285" y="243"/>
                  </a:lnTo>
                  <a:lnTo>
                    <a:pt x="2278" y="245"/>
                  </a:lnTo>
                  <a:lnTo>
                    <a:pt x="2272" y="245"/>
                  </a:lnTo>
                  <a:lnTo>
                    <a:pt x="2266" y="243"/>
                  </a:lnTo>
                  <a:lnTo>
                    <a:pt x="2261" y="239"/>
                  </a:lnTo>
                  <a:lnTo>
                    <a:pt x="2261" y="239"/>
                  </a:lnTo>
                  <a:lnTo>
                    <a:pt x="2259" y="237"/>
                  </a:lnTo>
                  <a:lnTo>
                    <a:pt x="2257" y="237"/>
                  </a:lnTo>
                  <a:lnTo>
                    <a:pt x="2251" y="241"/>
                  </a:lnTo>
                  <a:lnTo>
                    <a:pt x="2247" y="247"/>
                  </a:lnTo>
                  <a:lnTo>
                    <a:pt x="2247" y="250"/>
                  </a:lnTo>
                  <a:lnTo>
                    <a:pt x="2249" y="252"/>
                  </a:lnTo>
                  <a:lnTo>
                    <a:pt x="2249" y="252"/>
                  </a:lnTo>
                  <a:close/>
                  <a:moveTo>
                    <a:pt x="487" y="38"/>
                  </a:moveTo>
                  <a:lnTo>
                    <a:pt x="487" y="38"/>
                  </a:lnTo>
                  <a:lnTo>
                    <a:pt x="493" y="33"/>
                  </a:lnTo>
                  <a:lnTo>
                    <a:pt x="497" y="31"/>
                  </a:lnTo>
                  <a:lnTo>
                    <a:pt x="506" y="31"/>
                  </a:lnTo>
                  <a:lnTo>
                    <a:pt x="514" y="33"/>
                  </a:lnTo>
                  <a:lnTo>
                    <a:pt x="516" y="31"/>
                  </a:lnTo>
                  <a:lnTo>
                    <a:pt x="519" y="31"/>
                  </a:lnTo>
                  <a:lnTo>
                    <a:pt x="519" y="31"/>
                  </a:lnTo>
                  <a:lnTo>
                    <a:pt x="516" y="29"/>
                  </a:lnTo>
                  <a:lnTo>
                    <a:pt x="514" y="27"/>
                  </a:lnTo>
                  <a:lnTo>
                    <a:pt x="506" y="27"/>
                  </a:lnTo>
                  <a:lnTo>
                    <a:pt x="495" y="27"/>
                  </a:lnTo>
                  <a:lnTo>
                    <a:pt x="487" y="29"/>
                  </a:lnTo>
                  <a:lnTo>
                    <a:pt x="487" y="29"/>
                  </a:lnTo>
                  <a:lnTo>
                    <a:pt x="478" y="31"/>
                  </a:lnTo>
                  <a:lnTo>
                    <a:pt x="468" y="31"/>
                  </a:lnTo>
                  <a:lnTo>
                    <a:pt x="461" y="33"/>
                  </a:lnTo>
                  <a:lnTo>
                    <a:pt x="459" y="33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61" y="40"/>
                  </a:lnTo>
                  <a:lnTo>
                    <a:pt x="470" y="42"/>
                  </a:lnTo>
                  <a:lnTo>
                    <a:pt x="478" y="42"/>
                  </a:lnTo>
                  <a:lnTo>
                    <a:pt x="483" y="40"/>
                  </a:lnTo>
                  <a:lnTo>
                    <a:pt x="487" y="38"/>
                  </a:lnTo>
                  <a:lnTo>
                    <a:pt x="487" y="38"/>
                  </a:lnTo>
                  <a:close/>
                  <a:moveTo>
                    <a:pt x="2196" y="928"/>
                  </a:moveTo>
                  <a:lnTo>
                    <a:pt x="2196" y="928"/>
                  </a:lnTo>
                  <a:lnTo>
                    <a:pt x="2194" y="924"/>
                  </a:lnTo>
                  <a:lnTo>
                    <a:pt x="2194" y="917"/>
                  </a:lnTo>
                  <a:lnTo>
                    <a:pt x="2196" y="907"/>
                  </a:lnTo>
                  <a:lnTo>
                    <a:pt x="2198" y="898"/>
                  </a:lnTo>
                  <a:lnTo>
                    <a:pt x="2196" y="894"/>
                  </a:lnTo>
                  <a:lnTo>
                    <a:pt x="2194" y="890"/>
                  </a:lnTo>
                  <a:lnTo>
                    <a:pt x="2194" y="890"/>
                  </a:lnTo>
                  <a:lnTo>
                    <a:pt x="2189" y="888"/>
                  </a:lnTo>
                  <a:lnTo>
                    <a:pt x="2187" y="883"/>
                  </a:lnTo>
                  <a:lnTo>
                    <a:pt x="2185" y="875"/>
                  </a:lnTo>
                  <a:lnTo>
                    <a:pt x="2183" y="871"/>
                  </a:lnTo>
                  <a:lnTo>
                    <a:pt x="2183" y="869"/>
                  </a:lnTo>
                  <a:lnTo>
                    <a:pt x="2181" y="869"/>
                  </a:lnTo>
                  <a:lnTo>
                    <a:pt x="2181" y="869"/>
                  </a:lnTo>
                  <a:lnTo>
                    <a:pt x="2179" y="873"/>
                  </a:lnTo>
                  <a:lnTo>
                    <a:pt x="2179" y="879"/>
                  </a:lnTo>
                  <a:lnTo>
                    <a:pt x="2177" y="885"/>
                  </a:lnTo>
                  <a:lnTo>
                    <a:pt x="2175" y="888"/>
                  </a:lnTo>
                  <a:lnTo>
                    <a:pt x="2172" y="888"/>
                  </a:lnTo>
                  <a:lnTo>
                    <a:pt x="2172" y="888"/>
                  </a:lnTo>
                  <a:lnTo>
                    <a:pt x="2170" y="890"/>
                  </a:lnTo>
                  <a:lnTo>
                    <a:pt x="2168" y="894"/>
                  </a:lnTo>
                  <a:lnTo>
                    <a:pt x="2170" y="900"/>
                  </a:lnTo>
                  <a:lnTo>
                    <a:pt x="2170" y="907"/>
                  </a:lnTo>
                  <a:lnTo>
                    <a:pt x="2170" y="907"/>
                  </a:lnTo>
                  <a:lnTo>
                    <a:pt x="2168" y="915"/>
                  </a:lnTo>
                  <a:lnTo>
                    <a:pt x="2170" y="926"/>
                  </a:lnTo>
                  <a:lnTo>
                    <a:pt x="2175" y="943"/>
                  </a:lnTo>
                  <a:lnTo>
                    <a:pt x="2175" y="943"/>
                  </a:lnTo>
                  <a:lnTo>
                    <a:pt x="2177" y="949"/>
                  </a:lnTo>
                  <a:lnTo>
                    <a:pt x="2177" y="955"/>
                  </a:lnTo>
                  <a:lnTo>
                    <a:pt x="2175" y="977"/>
                  </a:lnTo>
                  <a:lnTo>
                    <a:pt x="2172" y="998"/>
                  </a:lnTo>
                  <a:lnTo>
                    <a:pt x="2172" y="1006"/>
                  </a:lnTo>
                  <a:lnTo>
                    <a:pt x="2175" y="1011"/>
                  </a:lnTo>
                  <a:lnTo>
                    <a:pt x="2175" y="1011"/>
                  </a:lnTo>
                  <a:lnTo>
                    <a:pt x="2175" y="1015"/>
                  </a:lnTo>
                  <a:lnTo>
                    <a:pt x="2175" y="1021"/>
                  </a:lnTo>
                  <a:lnTo>
                    <a:pt x="2172" y="1038"/>
                  </a:lnTo>
                  <a:lnTo>
                    <a:pt x="2170" y="1053"/>
                  </a:lnTo>
                  <a:lnTo>
                    <a:pt x="2170" y="1059"/>
                  </a:lnTo>
                  <a:lnTo>
                    <a:pt x="2170" y="1061"/>
                  </a:lnTo>
                  <a:lnTo>
                    <a:pt x="2170" y="1061"/>
                  </a:lnTo>
                  <a:lnTo>
                    <a:pt x="2172" y="1064"/>
                  </a:lnTo>
                  <a:lnTo>
                    <a:pt x="2175" y="1064"/>
                  </a:lnTo>
                  <a:lnTo>
                    <a:pt x="2175" y="1059"/>
                  </a:lnTo>
                  <a:lnTo>
                    <a:pt x="2177" y="1053"/>
                  </a:lnTo>
                  <a:lnTo>
                    <a:pt x="2179" y="1051"/>
                  </a:lnTo>
                  <a:lnTo>
                    <a:pt x="2181" y="1051"/>
                  </a:lnTo>
                  <a:lnTo>
                    <a:pt x="2181" y="1051"/>
                  </a:lnTo>
                  <a:lnTo>
                    <a:pt x="2187" y="1051"/>
                  </a:lnTo>
                  <a:lnTo>
                    <a:pt x="2192" y="1055"/>
                  </a:lnTo>
                  <a:lnTo>
                    <a:pt x="2194" y="1059"/>
                  </a:lnTo>
                  <a:lnTo>
                    <a:pt x="2198" y="1064"/>
                  </a:lnTo>
                  <a:lnTo>
                    <a:pt x="2198" y="1064"/>
                  </a:lnTo>
                  <a:lnTo>
                    <a:pt x="2200" y="1064"/>
                  </a:lnTo>
                  <a:lnTo>
                    <a:pt x="2200" y="1061"/>
                  </a:lnTo>
                  <a:lnTo>
                    <a:pt x="2200" y="1055"/>
                  </a:lnTo>
                  <a:lnTo>
                    <a:pt x="2198" y="1049"/>
                  </a:lnTo>
                  <a:lnTo>
                    <a:pt x="2196" y="1049"/>
                  </a:lnTo>
                  <a:lnTo>
                    <a:pt x="2194" y="1047"/>
                  </a:lnTo>
                  <a:lnTo>
                    <a:pt x="2194" y="1047"/>
                  </a:lnTo>
                  <a:lnTo>
                    <a:pt x="2189" y="1047"/>
                  </a:lnTo>
                  <a:lnTo>
                    <a:pt x="2187" y="1040"/>
                  </a:lnTo>
                  <a:lnTo>
                    <a:pt x="2181" y="1025"/>
                  </a:lnTo>
                  <a:lnTo>
                    <a:pt x="2181" y="1025"/>
                  </a:lnTo>
                  <a:lnTo>
                    <a:pt x="2181" y="1019"/>
                  </a:lnTo>
                  <a:lnTo>
                    <a:pt x="2183" y="1013"/>
                  </a:lnTo>
                  <a:lnTo>
                    <a:pt x="2185" y="1004"/>
                  </a:lnTo>
                  <a:lnTo>
                    <a:pt x="2187" y="998"/>
                  </a:lnTo>
                  <a:lnTo>
                    <a:pt x="2187" y="998"/>
                  </a:lnTo>
                  <a:lnTo>
                    <a:pt x="2187" y="994"/>
                  </a:lnTo>
                  <a:lnTo>
                    <a:pt x="2189" y="991"/>
                  </a:lnTo>
                  <a:lnTo>
                    <a:pt x="2196" y="989"/>
                  </a:lnTo>
                  <a:lnTo>
                    <a:pt x="2202" y="991"/>
                  </a:lnTo>
                  <a:lnTo>
                    <a:pt x="2208" y="996"/>
                  </a:lnTo>
                  <a:lnTo>
                    <a:pt x="2208" y="996"/>
                  </a:lnTo>
                  <a:lnTo>
                    <a:pt x="2213" y="998"/>
                  </a:lnTo>
                  <a:lnTo>
                    <a:pt x="2215" y="998"/>
                  </a:lnTo>
                  <a:lnTo>
                    <a:pt x="2215" y="996"/>
                  </a:lnTo>
                  <a:lnTo>
                    <a:pt x="2215" y="991"/>
                  </a:lnTo>
                  <a:lnTo>
                    <a:pt x="2215" y="991"/>
                  </a:lnTo>
                  <a:lnTo>
                    <a:pt x="2206" y="964"/>
                  </a:lnTo>
                  <a:lnTo>
                    <a:pt x="2196" y="928"/>
                  </a:lnTo>
                  <a:lnTo>
                    <a:pt x="2196" y="928"/>
                  </a:lnTo>
                  <a:close/>
                  <a:moveTo>
                    <a:pt x="538" y="31"/>
                  </a:moveTo>
                  <a:lnTo>
                    <a:pt x="538" y="31"/>
                  </a:lnTo>
                  <a:lnTo>
                    <a:pt x="538" y="33"/>
                  </a:lnTo>
                  <a:lnTo>
                    <a:pt x="538" y="36"/>
                  </a:lnTo>
                  <a:lnTo>
                    <a:pt x="529" y="36"/>
                  </a:lnTo>
                  <a:lnTo>
                    <a:pt x="519" y="38"/>
                  </a:lnTo>
                  <a:lnTo>
                    <a:pt x="512" y="42"/>
                  </a:lnTo>
                  <a:lnTo>
                    <a:pt x="512" y="42"/>
                  </a:lnTo>
                  <a:lnTo>
                    <a:pt x="508" y="44"/>
                  </a:lnTo>
                  <a:lnTo>
                    <a:pt x="502" y="46"/>
                  </a:lnTo>
                  <a:lnTo>
                    <a:pt x="497" y="46"/>
                  </a:lnTo>
                  <a:lnTo>
                    <a:pt x="495" y="48"/>
                  </a:lnTo>
                  <a:lnTo>
                    <a:pt x="495" y="50"/>
                  </a:lnTo>
                  <a:lnTo>
                    <a:pt x="495" y="50"/>
                  </a:lnTo>
                  <a:lnTo>
                    <a:pt x="497" y="52"/>
                  </a:lnTo>
                  <a:lnTo>
                    <a:pt x="502" y="55"/>
                  </a:lnTo>
                  <a:lnTo>
                    <a:pt x="512" y="55"/>
                  </a:lnTo>
                  <a:lnTo>
                    <a:pt x="521" y="55"/>
                  </a:lnTo>
                  <a:lnTo>
                    <a:pt x="525" y="55"/>
                  </a:lnTo>
                  <a:lnTo>
                    <a:pt x="525" y="52"/>
                  </a:lnTo>
                  <a:lnTo>
                    <a:pt x="525" y="52"/>
                  </a:lnTo>
                  <a:lnTo>
                    <a:pt x="527" y="50"/>
                  </a:lnTo>
                  <a:lnTo>
                    <a:pt x="527" y="50"/>
                  </a:lnTo>
                  <a:lnTo>
                    <a:pt x="533" y="48"/>
                  </a:lnTo>
                  <a:lnTo>
                    <a:pt x="538" y="4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2" y="44"/>
                  </a:lnTo>
                  <a:lnTo>
                    <a:pt x="544" y="40"/>
                  </a:lnTo>
                  <a:lnTo>
                    <a:pt x="550" y="38"/>
                  </a:lnTo>
                  <a:lnTo>
                    <a:pt x="561" y="36"/>
                  </a:lnTo>
                  <a:lnTo>
                    <a:pt x="561" y="36"/>
                  </a:lnTo>
                  <a:lnTo>
                    <a:pt x="569" y="33"/>
                  </a:lnTo>
                  <a:lnTo>
                    <a:pt x="572" y="31"/>
                  </a:lnTo>
                  <a:lnTo>
                    <a:pt x="569" y="27"/>
                  </a:lnTo>
                  <a:lnTo>
                    <a:pt x="561" y="23"/>
                  </a:lnTo>
                  <a:lnTo>
                    <a:pt x="561" y="23"/>
                  </a:lnTo>
                  <a:lnTo>
                    <a:pt x="557" y="21"/>
                  </a:lnTo>
                  <a:lnTo>
                    <a:pt x="550" y="21"/>
                  </a:lnTo>
                  <a:lnTo>
                    <a:pt x="542" y="23"/>
                  </a:lnTo>
                  <a:lnTo>
                    <a:pt x="536" y="27"/>
                  </a:lnTo>
                  <a:lnTo>
                    <a:pt x="536" y="29"/>
                  </a:lnTo>
                  <a:lnTo>
                    <a:pt x="538" y="31"/>
                  </a:lnTo>
                  <a:lnTo>
                    <a:pt x="538" y="31"/>
                  </a:lnTo>
                  <a:close/>
                  <a:moveTo>
                    <a:pt x="514" y="459"/>
                  </a:moveTo>
                  <a:lnTo>
                    <a:pt x="514" y="459"/>
                  </a:lnTo>
                  <a:lnTo>
                    <a:pt x="521" y="462"/>
                  </a:lnTo>
                  <a:lnTo>
                    <a:pt x="525" y="464"/>
                  </a:lnTo>
                  <a:lnTo>
                    <a:pt x="529" y="462"/>
                  </a:lnTo>
                  <a:lnTo>
                    <a:pt x="533" y="459"/>
                  </a:lnTo>
                  <a:lnTo>
                    <a:pt x="542" y="455"/>
                  </a:lnTo>
                  <a:lnTo>
                    <a:pt x="548" y="451"/>
                  </a:lnTo>
                  <a:lnTo>
                    <a:pt x="548" y="451"/>
                  </a:lnTo>
                  <a:lnTo>
                    <a:pt x="550" y="451"/>
                  </a:lnTo>
                  <a:lnTo>
                    <a:pt x="550" y="449"/>
                  </a:lnTo>
                  <a:lnTo>
                    <a:pt x="546" y="447"/>
                  </a:lnTo>
                  <a:lnTo>
                    <a:pt x="540" y="442"/>
                  </a:lnTo>
                  <a:lnTo>
                    <a:pt x="531" y="440"/>
                  </a:lnTo>
                  <a:lnTo>
                    <a:pt x="531" y="440"/>
                  </a:lnTo>
                  <a:lnTo>
                    <a:pt x="523" y="440"/>
                  </a:lnTo>
                  <a:lnTo>
                    <a:pt x="514" y="445"/>
                  </a:lnTo>
                  <a:lnTo>
                    <a:pt x="512" y="447"/>
                  </a:lnTo>
                  <a:lnTo>
                    <a:pt x="510" y="451"/>
                  </a:lnTo>
                  <a:lnTo>
                    <a:pt x="512" y="455"/>
                  </a:lnTo>
                  <a:lnTo>
                    <a:pt x="514" y="459"/>
                  </a:lnTo>
                  <a:lnTo>
                    <a:pt x="514" y="459"/>
                  </a:lnTo>
                  <a:close/>
                  <a:moveTo>
                    <a:pt x="3041" y="548"/>
                  </a:moveTo>
                  <a:lnTo>
                    <a:pt x="3041" y="548"/>
                  </a:lnTo>
                  <a:lnTo>
                    <a:pt x="3026" y="540"/>
                  </a:lnTo>
                  <a:lnTo>
                    <a:pt x="3020" y="536"/>
                  </a:lnTo>
                  <a:lnTo>
                    <a:pt x="3013" y="529"/>
                  </a:lnTo>
                  <a:lnTo>
                    <a:pt x="3013" y="529"/>
                  </a:lnTo>
                  <a:lnTo>
                    <a:pt x="3009" y="525"/>
                  </a:lnTo>
                  <a:lnTo>
                    <a:pt x="3000" y="523"/>
                  </a:lnTo>
                  <a:lnTo>
                    <a:pt x="2992" y="523"/>
                  </a:lnTo>
                  <a:lnTo>
                    <a:pt x="2990" y="523"/>
                  </a:lnTo>
                  <a:lnTo>
                    <a:pt x="2990" y="523"/>
                  </a:lnTo>
                  <a:lnTo>
                    <a:pt x="2988" y="525"/>
                  </a:lnTo>
                  <a:lnTo>
                    <a:pt x="2986" y="525"/>
                  </a:lnTo>
                  <a:lnTo>
                    <a:pt x="2981" y="519"/>
                  </a:lnTo>
                  <a:lnTo>
                    <a:pt x="2981" y="519"/>
                  </a:lnTo>
                  <a:lnTo>
                    <a:pt x="2977" y="517"/>
                  </a:lnTo>
                  <a:lnTo>
                    <a:pt x="2969" y="517"/>
                  </a:lnTo>
                  <a:lnTo>
                    <a:pt x="2960" y="517"/>
                  </a:lnTo>
                  <a:lnTo>
                    <a:pt x="2958" y="519"/>
                  </a:lnTo>
                  <a:lnTo>
                    <a:pt x="2958" y="519"/>
                  </a:lnTo>
                  <a:lnTo>
                    <a:pt x="2958" y="521"/>
                  </a:lnTo>
                  <a:lnTo>
                    <a:pt x="2960" y="523"/>
                  </a:lnTo>
                  <a:lnTo>
                    <a:pt x="2967" y="527"/>
                  </a:lnTo>
                  <a:lnTo>
                    <a:pt x="2967" y="527"/>
                  </a:lnTo>
                  <a:lnTo>
                    <a:pt x="2967" y="529"/>
                  </a:lnTo>
                  <a:lnTo>
                    <a:pt x="2964" y="534"/>
                  </a:lnTo>
                  <a:lnTo>
                    <a:pt x="2964" y="536"/>
                  </a:lnTo>
                  <a:lnTo>
                    <a:pt x="2962" y="538"/>
                  </a:lnTo>
                  <a:lnTo>
                    <a:pt x="2962" y="538"/>
                  </a:lnTo>
                  <a:lnTo>
                    <a:pt x="2962" y="540"/>
                  </a:lnTo>
                  <a:lnTo>
                    <a:pt x="2960" y="540"/>
                  </a:lnTo>
                  <a:lnTo>
                    <a:pt x="2952" y="534"/>
                  </a:lnTo>
                  <a:lnTo>
                    <a:pt x="2952" y="534"/>
                  </a:lnTo>
                  <a:lnTo>
                    <a:pt x="2950" y="532"/>
                  </a:lnTo>
                  <a:lnTo>
                    <a:pt x="2950" y="525"/>
                  </a:lnTo>
                  <a:lnTo>
                    <a:pt x="2952" y="517"/>
                  </a:lnTo>
                  <a:lnTo>
                    <a:pt x="2952" y="517"/>
                  </a:lnTo>
                  <a:lnTo>
                    <a:pt x="2950" y="512"/>
                  </a:lnTo>
                  <a:lnTo>
                    <a:pt x="2948" y="510"/>
                  </a:lnTo>
                  <a:lnTo>
                    <a:pt x="2945" y="508"/>
                  </a:lnTo>
                  <a:lnTo>
                    <a:pt x="2943" y="506"/>
                  </a:lnTo>
                  <a:lnTo>
                    <a:pt x="2943" y="506"/>
                  </a:lnTo>
                  <a:lnTo>
                    <a:pt x="2939" y="502"/>
                  </a:lnTo>
                  <a:lnTo>
                    <a:pt x="2931" y="495"/>
                  </a:lnTo>
                  <a:lnTo>
                    <a:pt x="2909" y="485"/>
                  </a:lnTo>
                  <a:lnTo>
                    <a:pt x="2909" y="485"/>
                  </a:lnTo>
                  <a:lnTo>
                    <a:pt x="2895" y="481"/>
                  </a:lnTo>
                  <a:lnTo>
                    <a:pt x="2888" y="476"/>
                  </a:lnTo>
                  <a:lnTo>
                    <a:pt x="2884" y="472"/>
                  </a:lnTo>
                  <a:lnTo>
                    <a:pt x="2884" y="472"/>
                  </a:lnTo>
                  <a:lnTo>
                    <a:pt x="2878" y="470"/>
                  </a:lnTo>
                  <a:lnTo>
                    <a:pt x="2871" y="468"/>
                  </a:lnTo>
                  <a:lnTo>
                    <a:pt x="2863" y="464"/>
                  </a:lnTo>
                  <a:lnTo>
                    <a:pt x="2854" y="459"/>
                  </a:lnTo>
                  <a:lnTo>
                    <a:pt x="2854" y="459"/>
                  </a:lnTo>
                  <a:lnTo>
                    <a:pt x="2846" y="453"/>
                  </a:lnTo>
                  <a:lnTo>
                    <a:pt x="2833" y="447"/>
                  </a:lnTo>
                  <a:lnTo>
                    <a:pt x="2818" y="442"/>
                  </a:lnTo>
                  <a:lnTo>
                    <a:pt x="2806" y="438"/>
                  </a:lnTo>
                  <a:lnTo>
                    <a:pt x="2806" y="438"/>
                  </a:lnTo>
                  <a:lnTo>
                    <a:pt x="2799" y="438"/>
                  </a:lnTo>
                  <a:lnTo>
                    <a:pt x="2795" y="434"/>
                  </a:lnTo>
                  <a:lnTo>
                    <a:pt x="2793" y="432"/>
                  </a:lnTo>
                  <a:lnTo>
                    <a:pt x="2789" y="432"/>
                  </a:lnTo>
                  <a:lnTo>
                    <a:pt x="2789" y="432"/>
                  </a:lnTo>
                  <a:lnTo>
                    <a:pt x="2770" y="432"/>
                  </a:lnTo>
                  <a:lnTo>
                    <a:pt x="2746" y="430"/>
                  </a:lnTo>
                  <a:lnTo>
                    <a:pt x="2746" y="430"/>
                  </a:lnTo>
                  <a:lnTo>
                    <a:pt x="2742" y="432"/>
                  </a:lnTo>
                  <a:lnTo>
                    <a:pt x="2738" y="432"/>
                  </a:lnTo>
                  <a:lnTo>
                    <a:pt x="2736" y="434"/>
                  </a:lnTo>
                  <a:lnTo>
                    <a:pt x="2732" y="434"/>
                  </a:lnTo>
                  <a:lnTo>
                    <a:pt x="2732" y="434"/>
                  </a:lnTo>
                  <a:lnTo>
                    <a:pt x="2710" y="426"/>
                  </a:lnTo>
                  <a:lnTo>
                    <a:pt x="2698" y="423"/>
                  </a:lnTo>
                  <a:lnTo>
                    <a:pt x="2691" y="423"/>
                  </a:lnTo>
                  <a:lnTo>
                    <a:pt x="2689" y="423"/>
                  </a:lnTo>
                  <a:lnTo>
                    <a:pt x="2689" y="423"/>
                  </a:lnTo>
                  <a:lnTo>
                    <a:pt x="2687" y="428"/>
                  </a:lnTo>
                  <a:lnTo>
                    <a:pt x="2687" y="430"/>
                  </a:lnTo>
                  <a:lnTo>
                    <a:pt x="2685" y="434"/>
                  </a:lnTo>
                  <a:lnTo>
                    <a:pt x="2683" y="436"/>
                  </a:lnTo>
                  <a:lnTo>
                    <a:pt x="2683" y="436"/>
                  </a:lnTo>
                  <a:lnTo>
                    <a:pt x="2683" y="436"/>
                  </a:lnTo>
                  <a:lnTo>
                    <a:pt x="2683" y="440"/>
                  </a:lnTo>
                  <a:lnTo>
                    <a:pt x="2693" y="449"/>
                  </a:lnTo>
                  <a:lnTo>
                    <a:pt x="2693" y="449"/>
                  </a:lnTo>
                  <a:lnTo>
                    <a:pt x="2698" y="455"/>
                  </a:lnTo>
                  <a:lnTo>
                    <a:pt x="2696" y="459"/>
                  </a:lnTo>
                  <a:lnTo>
                    <a:pt x="2693" y="464"/>
                  </a:lnTo>
                  <a:lnTo>
                    <a:pt x="2687" y="466"/>
                  </a:lnTo>
                  <a:lnTo>
                    <a:pt x="2687" y="466"/>
                  </a:lnTo>
                  <a:lnTo>
                    <a:pt x="2681" y="468"/>
                  </a:lnTo>
                  <a:lnTo>
                    <a:pt x="2674" y="466"/>
                  </a:lnTo>
                  <a:lnTo>
                    <a:pt x="2668" y="462"/>
                  </a:lnTo>
                  <a:lnTo>
                    <a:pt x="2664" y="457"/>
                  </a:lnTo>
                  <a:lnTo>
                    <a:pt x="2664" y="457"/>
                  </a:lnTo>
                  <a:lnTo>
                    <a:pt x="2660" y="455"/>
                  </a:lnTo>
                  <a:lnTo>
                    <a:pt x="2655" y="453"/>
                  </a:lnTo>
                  <a:lnTo>
                    <a:pt x="2649" y="451"/>
                  </a:lnTo>
                  <a:lnTo>
                    <a:pt x="2647" y="447"/>
                  </a:lnTo>
                  <a:lnTo>
                    <a:pt x="2647" y="447"/>
                  </a:lnTo>
                  <a:lnTo>
                    <a:pt x="2645" y="442"/>
                  </a:lnTo>
                  <a:lnTo>
                    <a:pt x="2647" y="438"/>
                  </a:lnTo>
                  <a:lnTo>
                    <a:pt x="2651" y="438"/>
                  </a:lnTo>
                  <a:lnTo>
                    <a:pt x="2655" y="442"/>
                  </a:lnTo>
                  <a:lnTo>
                    <a:pt x="2655" y="442"/>
                  </a:lnTo>
                  <a:lnTo>
                    <a:pt x="2660" y="442"/>
                  </a:lnTo>
                  <a:lnTo>
                    <a:pt x="2664" y="442"/>
                  </a:lnTo>
                  <a:lnTo>
                    <a:pt x="2666" y="440"/>
                  </a:lnTo>
                  <a:lnTo>
                    <a:pt x="2668" y="436"/>
                  </a:lnTo>
                  <a:lnTo>
                    <a:pt x="2668" y="436"/>
                  </a:lnTo>
                  <a:lnTo>
                    <a:pt x="2666" y="432"/>
                  </a:lnTo>
                  <a:lnTo>
                    <a:pt x="2660" y="430"/>
                  </a:lnTo>
                  <a:lnTo>
                    <a:pt x="2653" y="428"/>
                  </a:lnTo>
                  <a:lnTo>
                    <a:pt x="2645" y="428"/>
                  </a:lnTo>
                  <a:lnTo>
                    <a:pt x="2645" y="428"/>
                  </a:lnTo>
                  <a:lnTo>
                    <a:pt x="2640" y="430"/>
                  </a:lnTo>
                  <a:lnTo>
                    <a:pt x="2634" y="434"/>
                  </a:lnTo>
                  <a:lnTo>
                    <a:pt x="2630" y="440"/>
                  </a:lnTo>
                  <a:lnTo>
                    <a:pt x="2624" y="445"/>
                  </a:lnTo>
                  <a:lnTo>
                    <a:pt x="2624" y="445"/>
                  </a:lnTo>
                  <a:lnTo>
                    <a:pt x="2615" y="445"/>
                  </a:lnTo>
                  <a:lnTo>
                    <a:pt x="2600" y="445"/>
                  </a:lnTo>
                  <a:lnTo>
                    <a:pt x="2588" y="442"/>
                  </a:lnTo>
                  <a:lnTo>
                    <a:pt x="2579" y="438"/>
                  </a:lnTo>
                  <a:lnTo>
                    <a:pt x="2579" y="438"/>
                  </a:lnTo>
                  <a:lnTo>
                    <a:pt x="2571" y="438"/>
                  </a:lnTo>
                  <a:lnTo>
                    <a:pt x="2554" y="438"/>
                  </a:lnTo>
                  <a:lnTo>
                    <a:pt x="2537" y="440"/>
                  </a:lnTo>
                  <a:lnTo>
                    <a:pt x="2526" y="442"/>
                  </a:lnTo>
                  <a:lnTo>
                    <a:pt x="2526" y="442"/>
                  </a:lnTo>
                  <a:lnTo>
                    <a:pt x="2524" y="447"/>
                  </a:lnTo>
                  <a:lnTo>
                    <a:pt x="2524" y="451"/>
                  </a:lnTo>
                  <a:lnTo>
                    <a:pt x="2524" y="455"/>
                  </a:lnTo>
                  <a:lnTo>
                    <a:pt x="2522" y="459"/>
                  </a:lnTo>
                  <a:lnTo>
                    <a:pt x="2522" y="459"/>
                  </a:lnTo>
                  <a:lnTo>
                    <a:pt x="2520" y="457"/>
                  </a:lnTo>
                  <a:lnTo>
                    <a:pt x="2520" y="451"/>
                  </a:lnTo>
                  <a:lnTo>
                    <a:pt x="2518" y="442"/>
                  </a:lnTo>
                  <a:lnTo>
                    <a:pt x="2518" y="442"/>
                  </a:lnTo>
                  <a:lnTo>
                    <a:pt x="2516" y="440"/>
                  </a:lnTo>
                  <a:lnTo>
                    <a:pt x="2513" y="438"/>
                  </a:lnTo>
                  <a:lnTo>
                    <a:pt x="2503" y="436"/>
                  </a:lnTo>
                  <a:lnTo>
                    <a:pt x="2503" y="436"/>
                  </a:lnTo>
                  <a:lnTo>
                    <a:pt x="2494" y="436"/>
                  </a:lnTo>
                  <a:lnTo>
                    <a:pt x="2492" y="434"/>
                  </a:lnTo>
                  <a:lnTo>
                    <a:pt x="2494" y="432"/>
                  </a:lnTo>
                  <a:lnTo>
                    <a:pt x="2494" y="432"/>
                  </a:lnTo>
                  <a:lnTo>
                    <a:pt x="2494" y="430"/>
                  </a:lnTo>
                  <a:lnTo>
                    <a:pt x="2494" y="428"/>
                  </a:lnTo>
                  <a:lnTo>
                    <a:pt x="2494" y="426"/>
                  </a:lnTo>
                  <a:lnTo>
                    <a:pt x="2496" y="421"/>
                  </a:lnTo>
                  <a:lnTo>
                    <a:pt x="2496" y="421"/>
                  </a:lnTo>
                  <a:lnTo>
                    <a:pt x="2499" y="419"/>
                  </a:lnTo>
                  <a:lnTo>
                    <a:pt x="2499" y="417"/>
                  </a:lnTo>
                  <a:lnTo>
                    <a:pt x="2492" y="411"/>
                  </a:lnTo>
                  <a:lnTo>
                    <a:pt x="2482" y="402"/>
                  </a:lnTo>
                  <a:lnTo>
                    <a:pt x="2469" y="396"/>
                  </a:lnTo>
                  <a:lnTo>
                    <a:pt x="2469" y="396"/>
                  </a:lnTo>
                  <a:lnTo>
                    <a:pt x="2452" y="394"/>
                  </a:lnTo>
                  <a:lnTo>
                    <a:pt x="2433" y="392"/>
                  </a:lnTo>
                  <a:lnTo>
                    <a:pt x="2414" y="394"/>
                  </a:lnTo>
                  <a:lnTo>
                    <a:pt x="2401" y="396"/>
                  </a:lnTo>
                  <a:lnTo>
                    <a:pt x="2401" y="396"/>
                  </a:lnTo>
                  <a:lnTo>
                    <a:pt x="2391" y="398"/>
                  </a:lnTo>
                  <a:lnTo>
                    <a:pt x="2380" y="398"/>
                  </a:lnTo>
                  <a:lnTo>
                    <a:pt x="2359" y="398"/>
                  </a:lnTo>
                  <a:lnTo>
                    <a:pt x="2359" y="398"/>
                  </a:lnTo>
                  <a:lnTo>
                    <a:pt x="2355" y="398"/>
                  </a:lnTo>
                  <a:lnTo>
                    <a:pt x="2355" y="396"/>
                  </a:lnTo>
                  <a:lnTo>
                    <a:pt x="2355" y="394"/>
                  </a:lnTo>
                  <a:lnTo>
                    <a:pt x="2355" y="390"/>
                  </a:lnTo>
                  <a:lnTo>
                    <a:pt x="2355" y="390"/>
                  </a:lnTo>
                  <a:lnTo>
                    <a:pt x="2350" y="387"/>
                  </a:lnTo>
                  <a:lnTo>
                    <a:pt x="2344" y="383"/>
                  </a:lnTo>
                  <a:lnTo>
                    <a:pt x="2336" y="383"/>
                  </a:lnTo>
                  <a:lnTo>
                    <a:pt x="2331" y="383"/>
                  </a:lnTo>
                  <a:lnTo>
                    <a:pt x="2331" y="383"/>
                  </a:lnTo>
                  <a:lnTo>
                    <a:pt x="2329" y="385"/>
                  </a:lnTo>
                  <a:lnTo>
                    <a:pt x="2327" y="385"/>
                  </a:lnTo>
                  <a:lnTo>
                    <a:pt x="2325" y="381"/>
                  </a:lnTo>
                  <a:lnTo>
                    <a:pt x="2325" y="381"/>
                  </a:lnTo>
                  <a:lnTo>
                    <a:pt x="2323" y="379"/>
                  </a:lnTo>
                  <a:lnTo>
                    <a:pt x="2316" y="375"/>
                  </a:lnTo>
                  <a:lnTo>
                    <a:pt x="2310" y="373"/>
                  </a:lnTo>
                  <a:lnTo>
                    <a:pt x="2304" y="373"/>
                  </a:lnTo>
                  <a:lnTo>
                    <a:pt x="2304" y="373"/>
                  </a:lnTo>
                  <a:lnTo>
                    <a:pt x="2300" y="373"/>
                  </a:lnTo>
                  <a:lnTo>
                    <a:pt x="2297" y="370"/>
                  </a:lnTo>
                  <a:lnTo>
                    <a:pt x="2297" y="368"/>
                  </a:lnTo>
                  <a:lnTo>
                    <a:pt x="2302" y="368"/>
                  </a:lnTo>
                  <a:lnTo>
                    <a:pt x="2302" y="368"/>
                  </a:lnTo>
                  <a:lnTo>
                    <a:pt x="2312" y="366"/>
                  </a:lnTo>
                  <a:lnTo>
                    <a:pt x="2316" y="366"/>
                  </a:lnTo>
                  <a:lnTo>
                    <a:pt x="2316" y="364"/>
                  </a:lnTo>
                  <a:lnTo>
                    <a:pt x="2316" y="360"/>
                  </a:lnTo>
                  <a:lnTo>
                    <a:pt x="2316" y="360"/>
                  </a:lnTo>
                  <a:lnTo>
                    <a:pt x="2312" y="358"/>
                  </a:lnTo>
                  <a:lnTo>
                    <a:pt x="2306" y="356"/>
                  </a:lnTo>
                  <a:lnTo>
                    <a:pt x="2287" y="351"/>
                  </a:lnTo>
                  <a:lnTo>
                    <a:pt x="2268" y="351"/>
                  </a:lnTo>
                  <a:lnTo>
                    <a:pt x="2257" y="351"/>
                  </a:lnTo>
                  <a:lnTo>
                    <a:pt x="2257" y="351"/>
                  </a:lnTo>
                  <a:lnTo>
                    <a:pt x="2255" y="353"/>
                  </a:lnTo>
                  <a:lnTo>
                    <a:pt x="2255" y="358"/>
                  </a:lnTo>
                  <a:lnTo>
                    <a:pt x="2253" y="362"/>
                  </a:lnTo>
                  <a:lnTo>
                    <a:pt x="2247" y="368"/>
                  </a:lnTo>
                  <a:lnTo>
                    <a:pt x="2247" y="368"/>
                  </a:lnTo>
                  <a:lnTo>
                    <a:pt x="2240" y="373"/>
                  </a:lnTo>
                  <a:lnTo>
                    <a:pt x="2234" y="373"/>
                  </a:lnTo>
                  <a:lnTo>
                    <a:pt x="2230" y="370"/>
                  </a:lnTo>
                  <a:lnTo>
                    <a:pt x="2230" y="366"/>
                  </a:lnTo>
                  <a:lnTo>
                    <a:pt x="2230" y="366"/>
                  </a:lnTo>
                  <a:lnTo>
                    <a:pt x="2232" y="364"/>
                  </a:lnTo>
                  <a:lnTo>
                    <a:pt x="2236" y="362"/>
                  </a:lnTo>
                  <a:lnTo>
                    <a:pt x="2240" y="360"/>
                  </a:lnTo>
                  <a:lnTo>
                    <a:pt x="2242" y="358"/>
                  </a:lnTo>
                  <a:lnTo>
                    <a:pt x="2242" y="358"/>
                  </a:lnTo>
                  <a:lnTo>
                    <a:pt x="2242" y="358"/>
                  </a:lnTo>
                  <a:lnTo>
                    <a:pt x="2240" y="356"/>
                  </a:lnTo>
                  <a:lnTo>
                    <a:pt x="2234" y="356"/>
                  </a:lnTo>
                  <a:lnTo>
                    <a:pt x="2228" y="353"/>
                  </a:lnTo>
                  <a:lnTo>
                    <a:pt x="2223" y="351"/>
                  </a:lnTo>
                  <a:lnTo>
                    <a:pt x="2223" y="351"/>
                  </a:lnTo>
                  <a:lnTo>
                    <a:pt x="2221" y="349"/>
                  </a:lnTo>
                  <a:lnTo>
                    <a:pt x="2223" y="347"/>
                  </a:lnTo>
                  <a:lnTo>
                    <a:pt x="2228" y="347"/>
                  </a:lnTo>
                  <a:lnTo>
                    <a:pt x="2232" y="347"/>
                  </a:lnTo>
                  <a:lnTo>
                    <a:pt x="2232" y="347"/>
                  </a:lnTo>
                  <a:lnTo>
                    <a:pt x="2244" y="349"/>
                  </a:lnTo>
                  <a:lnTo>
                    <a:pt x="2249" y="349"/>
                  </a:lnTo>
                  <a:lnTo>
                    <a:pt x="2251" y="347"/>
                  </a:lnTo>
                  <a:lnTo>
                    <a:pt x="2251" y="347"/>
                  </a:lnTo>
                  <a:lnTo>
                    <a:pt x="2249" y="345"/>
                  </a:lnTo>
                  <a:lnTo>
                    <a:pt x="2247" y="345"/>
                  </a:lnTo>
                  <a:lnTo>
                    <a:pt x="2234" y="343"/>
                  </a:lnTo>
                  <a:lnTo>
                    <a:pt x="2234" y="343"/>
                  </a:lnTo>
                  <a:lnTo>
                    <a:pt x="2211" y="337"/>
                  </a:lnTo>
                  <a:lnTo>
                    <a:pt x="2196" y="337"/>
                  </a:lnTo>
                  <a:lnTo>
                    <a:pt x="2183" y="334"/>
                  </a:lnTo>
                  <a:lnTo>
                    <a:pt x="2183" y="334"/>
                  </a:lnTo>
                  <a:lnTo>
                    <a:pt x="2175" y="334"/>
                  </a:lnTo>
                  <a:lnTo>
                    <a:pt x="2168" y="334"/>
                  </a:lnTo>
                  <a:lnTo>
                    <a:pt x="2158" y="330"/>
                  </a:lnTo>
                  <a:lnTo>
                    <a:pt x="2158" y="330"/>
                  </a:lnTo>
                  <a:lnTo>
                    <a:pt x="2153" y="330"/>
                  </a:lnTo>
                  <a:lnTo>
                    <a:pt x="2151" y="332"/>
                  </a:lnTo>
                  <a:lnTo>
                    <a:pt x="2151" y="334"/>
                  </a:lnTo>
                  <a:lnTo>
                    <a:pt x="2153" y="339"/>
                  </a:lnTo>
                  <a:lnTo>
                    <a:pt x="2153" y="339"/>
                  </a:lnTo>
                  <a:lnTo>
                    <a:pt x="2153" y="341"/>
                  </a:lnTo>
                  <a:lnTo>
                    <a:pt x="2149" y="343"/>
                  </a:lnTo>
                  <a:lnTo>
                    <a:pt x="2143" y="343"/>
                  </a:lnTo>
                  <a:lnTo>
                    <a:pt x="2136" y="343"/>
                  </a:lnTo>
                  <a:lnTo>
                    <a:pt x="2136" y="343"/>
                  </a:lnTo>
                  <a:lnTo>
                    <a:pt x="2130" y="343"/>
                  </a:lnTo>
                  <a:lnTo>
                    <a:pt x="2124" y="347"/>
                  </a:lnTo>
                  <a:lnTo>
                    <a:pt x="2120" y="349"/>
                  </a:lnTo>
                  <a:lnTo>
                    <a:pt x="2120" y="351"/>
                  </a:lnTo>
                  <a:lnTo>
                    <a:pt x="2122" y="356"/>
                  </a:lnTo>
                  <a:lnTo>
                    <a:pt x="2122" y="356"/>
                  </a:lnTo>
                  <a:lnTo>
                    <a:pt x="2124" y="358"/>
                  </a:lnTo>
                  <a:lnTo>
                    <a:pt x="2128" y="356"/>
                  </a:lnTo>
                  <a:lnTo>
                    <a:pt x="2132" y="356"/>
                  </a:lnTo>
                  <a:lnTo>
                    <a:pt x="2134" y="356"/>
                  </a:lnTo>
                  <a:lnTo>
                    <a:pt x="2134" y="356"/>
                  </a:lnTo>
                  <a:lnTo>
                    <a:pt x="2136" y="356"/>
                  </a:lnTo>
                  <a:lnTo>
                    <a:pt x="2134" y="358"/>
                  </a:lnTo>
                  <a:lnTo>
                    <a:pt x="2132" y="360"/>
                  </a:lnTo>
                  <a:lnTo>
                    <a:pt x="2128" y="362"/>
                  </a:lnTo>
                  <a:lnTo>
                    <a:pt x="2128" y="364"/>
                  </a:lnTo>
                  <a:lnTo>
                    <a:pt x="2130" y="364"/>
                  </a:lnTo>
                  <a:lnTo>
                    <a:pt x="2130" y="364"/>
                  </a:lnTo>
                  <a:lnTo>
                    <a:pt x="2134" y="366"/>
                  </a:lnTo>
                  <a:lnTo>
                    <a:pt x="2134" y="370"/>
                  </a:lnTo>
                  <a:lnTo>
                    <a:pt x="2136" y="377"/>
                  </a:lnTo>
                  <a:lnTo>
                    <a:pt x="2136" y="377"/>
                  </a:lnTo>
                  <a:lnTo>
                    <a:pt x="2134" y="379"/>
                  </a:lnTo>
                  <a:lnTo>
                    <a:pt x="2130" y="379"/>
                  </a:lnTo>
                  <a:lnTo>
                    <a:pt x="2126" y="379"/>
                  </a:lnTo>
                  <a:lnTo>
                    <a:pt x="2122" y="377"/>
                  </a:lnTo>
                  <a:lnTo>
                    <a:pt x="2122" y="377"/>
                  </a:lnTo>
                  <a:lnTo>
                    <a:pt x="2117" y="375"/>
                  </a:lnTo>
                  <a:lnTo>
                    <a:pt x="2113" y="375"/>
                  </a:lnTo>
                  <a:lnTo>
                    <a:pt x="2105" y="375"/>
                  </a:lnTo>
                  <a:lnTo>
                    <a:pt x="2105" y="375"/>
                  </a:lnTo>
                  <a:lnTo>
                    <a:pt x="2100" y="377"/>
                  </a:lnTo>
                  <a:lnTo>
                    <a:pt x="2096" y="377"/>
                  </a:lnTo>
                  <a:lnTo>
                    <a:pt x="2096" y="379"/>
                  </a:lnTo>
                  <a:lnTo>
                    <a:pt x="2100" y="379"/>
                  </a:lnTo>
                  <a:lnTo>
                    <a:pt x="2100" y="379"/>
                  </a:lnTo>
                  <a:lnTo>
                    <a:pt x="2105" y="381"/>
                  </a:lnTo>
                  <a:lnTo>
                    <a:pt x="2107" y="383"/>
                  </a:lnTo>
                  <a:lnTo>
                    <a:pt x="2105" y="385"/>
                  </a:lnTo>
                  <a:lnTo>
                    <a:pt x="2100" y="387"/>
                  </a:lnTo>
                  <a:lnTo>
                    <a:pt x="2100" y="387"/>
                  </a:lnTo>
                  <a:lnTo>
                    <a:pt x="2094" y="385"/>
                  </a:lnTo>
                  <a:lnTo>
                    <a:pt x="2090" y="383"/>
                  </a:lnTo>
                  <a:lnTo>
                    <a:pt x="2088" y="379"/>
                  </a:lnTo>
                  <a:lnTo>
                    <a:pt x="2086" y="379"/>
                  </a:lnTo>
                  <a:lnTo>
                    <a:pt x="2086" y="379"/>
                  </a:lnTo>
                  <a:lnTo>
                    <a:pt x="2079" y="379"/>
                  </a:lnTo>
                  <a:lnTo>
                    <a:pt x="2073" y="377"/>
                  </a:lnTo>
                  <a:lnTo>
                    <a:pt x="2058" y="373"/>
                  </a:lnTo>
                  <a:lnTo>
                    <a:pt x="2058" y="373"/>
                  </a:lnTo>
                  <a:lnTo>
                    <a:pt x="2054" y="375"/>
                  </a:lnTo>
                  <a:lnTo>
                    <a:pt x="2048" y="377"/>
                  </a:lnTo>
                  <a:lnTo>
                    <a:pt x="2043" y="379"/>
                  </a:lnTo>
                  <a:lnTo>
                    <a:pt x="2037" y="381"/>
                  </a:lnTo>
                  <a:lnTo>
                    <a:pt x="2037" y="381"/>
                  </a:lnTo>
                  <a:lnTo>
                    <a:pt x="2028" y="379"/>
                  </a:lnTo>
                  <a:lnTo>
                    <a:pt x="2022" y="377"/>
                  </a:lnTo>
                  <a:lnTo>
                    <a:pt x="2016" y="375"/>
                  </a:lnTo>
                  <a:lnTo>
                    <a:pt x="2009" y="370"/>
                  </a:lnTo>
                  <a:lnTo>
                    <a:pt x="2009" y="370"/>
                  </a:lnTo>
                  <a:lnTo>
                    <a:pt x="2005" y="366"/>
                  </a:lnTo>
                  <a:lnTo>
                    <a:pt x="2003" y="366"/>
                  </a:lnTo>
                  <a:lnTo>
                    <a:pt x="2001" y="368"/>
                  </a:lnTo>
                  <a:lnTo>
                    <a:pt x="2001" y="368"/>
                  </a:lnTo>
                  <a:lnTo>
                    <a:pt x="1997" y="375"/>
                  </a:lnTo>
                  <a:lnTo>
                    <a:pt x="1995" y="381"/>
                  </a:lnTo>
                  <a:lnTo>
                    <a:pt x="1992" y="385"/>
                  </a:lnTo>
                  <a:lnTo>
                    <a:pt x="1990" y="387"/>
                  </a:lnTo>
                  <a:lnTo>
                    <a:pt x="1990" y="387"/>
                  </a:lnTo>
                  <a:lnTo>
                    <a:pt x="1988" y="390"/>
                  </a:lnTo>
                  <a:lnTo>
                    <a:pt x="1984" y="394"/>
                  </a:lnTo>
                  <a:lnTo>
                    <a:pt x="1982" y="398"/>
                  </a:lnTo>
                  <a:lnTo>
                    <a:pt x="1980" y="402"/>
                  </a:lnTo>
                  <a:lnTo>
                    <a:pt x="1980" y="402"/>
                  </a:lnTo>
                  <a:lnTo>
                    <a:pt x="1976" y="402"/>
                  </a:lnTo>
                  <a:lnTo>
                    <a:pt x="1973" y="400"/>
                  </a:lnTo>
                  <a:lnTo>
                    <a:pt x="1971" y="398"/>
                  </a:lnTo>
                  <a:lnTo>
                    <a:pt x="1969" y="398"/>
                  </a:lnTo>
                  <a:lnTo>
                    <a:pt x="1969" y="398"/>
                  </a:lnTo>
                  <a:lnTo>
                    <a:pt x="1961" y="396"/>
                  </a:lnTo>
                  <a:lnTo>
                    <a:pt x="1952" y="387"/>
                  </a:lnTo>
                  <a:lnTo>
                    <a:pt x="1946" y="381"/>
                  </a:lnTo>
                  <a:lnTo>
                    <a:pt x="1942" y="375"/>
                  </a:lnTo>
                  <a:lnTo>
                    <a:pt x="1942" y="375"/>
                  </a:lnTo>
                  <a:lnTo>
                    <a:pt x="1940" y="368"/>
                  </a:lnTo>
                  <a:lnTo>
                    <a:pt x="1933" y="364"/>
                  </a:lnTo>
                  <a:lnTo>
                    <a:pt x="1925" y="356"/>
                  </a:lnTo>
                  <a:lnTo>
                    <a:pt x="1925" y="356"/>
                  </a:lnTo>
                  <a:lnTo>
                    <a:pt x="1925" y="353"/>
                  </a:lnTo>
                  <a:lnTo>
                    <a:pt x="1927" y="353"/>
                  </a:lnTo>
                  <a:lnTo>
                    <a:pt x="1929" y="353"/>
                  </a:lnTo>
                  <a:lnTo>
                    <a:pt x="1933" y="356"/>
                  </a:lnTo>
                  <a:lnTo>
                    <a:pt x="1933" y="356"/>
                  </a:lnTo>
                  <a:lnTo>
                    <a:pt x="1940" y="358"/>
                  </a:lnTo>
                  <a:lnTo>
                    <a:pt x="1946" y="358"/>
                  </a:lnTo>
                  <a:lnTo>
                    <a:pt x="1946" y="358"/>
                  </a:lnTo>
                  <a:lnTo>
                    <a:pt x="1948" y="356"/>
                  </a:lnTo>
                  <a:lnTo>
                    <a:pt x="1948" y="351"/>
                  </a:lnTo>
                  <a:lnTo>
                    <a:pt x="1946" y="347"/>
                  </a:lnTo>
                  <a:lnTo>
                    <a:pt x="1942" y="345"/>
                  </a:lnTo>
                  <a:lnTo>
                    <a:pt x="1942" y="345"/>
                  </a:lnTo>
                  <a:lnTo>
                    <a:pt x="1937" y="345"/>
                  </a:lnTo>
                  <a:lnTo>
                    <a:pt x="1937" y="343"/>
                  </a:lnTo>
                  <a:lnTo>
                    <a:pt x="1940" y="339"/>
                  </a:lnTo>
                  <a:lnTo>
                    <a:pt x="1942" y="339"/>
                  </a:lnTo>
                  <a:lnTo>
                    <a:pt x="1942" y="339"/>
                  </a:lnTo>
                  <a:lnTo>
                    <a:pt x="1942" y="337"/>
                  </a:lnTo>
                  <a:lnTo>
                    <a:pt x="1940" y="332"/>
                  </a:lnTo>
                  <a:lnTo>
                    <a:pt x="1937" y="328"/>
                  </a:lnTo>
                  <a:lnTo>
                    <a:pt x="1937" y="326"/>
                  </a:lnTo>
                  <a:lnTo>
                    <a:pt x="1937" y="326"/>
                  </a:lnTo>
                  <a:lnTo>
                    <a:pt x="1937" y="326"/>
                  </a:lnTo>
                  <a:lnTo>
                    <a:pt x="1940" y="324"/>
                  </a:lnTo>
                  <a:lnTo>
                    <a:pt x="1940" y="322"/>
                  </a:lnTo>
                  <a:lnTo>
                    <a:pt x="1937" y="320"/>
                  </a:lnTo>
                  <a:lnTo>
                    <a:pt x="1933" y="320"/>
                  </a:lnTo>
                  <a:lnTo>
                    <a:pt x="1933" y="320"/>
                  </a:lnTo>
                  <a:lnTo>
                    <a:pt x="1927" y="315"/>
                  </a:lnTo>
                  <a:lnTo>
                    <a:pt x="1923" y="311"/>
                  </a:lnTo>
                  <a:lnTo>
                    <a:pt x="1923" y="311"/>
                  </a:lnTo>
                  <a:lnTo>
                    <a:pt x="1918" y="309"/>
                  </a:lnTo>
                  <a:lnTo>
                    <a:pt x="1910" y="309"/>
                  </a:lnTo>
                  <a:lnTo>
                    <a:pt x="1901" y="309"/>
                  </a:lnTo>
                  <a:lnTo>
                    <a:pt x="1899" y="309"/>
                  </a:lnTo>
                  <a:lnTo>
                    <a:pt x="1897" y="311"/>
                  </a:lnTo>
                  <a:lnTo>
                    <a:pt x="1897" y="311"/>
                  </a:lnTo>
                  <a:lnTo>
                    <a:pt x="1897" y="313"/>
                  </a:lnTo>
                  <a:lnTo>
                    <a:pt x="1895" y="313"/>
                  </a:lnTo>
                  <a:lnTo>
                    <a:pt x="1893" y="313"/>
                  </a:lnTo>
                  <a:lnTo>
                    <a:pt x="1891" y="311"/>
                  </a:lnTo>
                  <a:lnTo>
                    <a:pt x="1891" y="311"/>
                  </a:lnTo>
                  <a:lnTo>
                    <a:pt x="1891" y="309"/>
                  </a:lnTo>
                  <a:lnTo>
                    <a:pt x="1887" y="307"/>
                  </a:lnTo>
                  <a:lnTo>
                    <a:pt x="1872" y="305"/>
                  </a:lnTo>
                  <a:lnTo>
                    <a:pt x="1872" y="305"/>
                  </a:lnTo>
                  <a:lnTo>
                    <a:pt x="1865" y="303"/>
                  </a:lnTo>
                  <a:lnTo>
                    <a:pt x="1861" y="298"/>
                  </a:lnTo>
                  <a:lnTo>
                    <a:pt x="1857" y="294"/>
                  </a:lnTo>
                  <a:lnTo>
                    <a:pt x="1855" y="294"/>
                  </a:lnTo>
                  <a:lnTo>
                    <a:pt x="1855" y="294"/>
                  </a:lnTo>
                  <a:lnTo>
                    <a:pt x="1853" y="294"/>
                  </a:lnTo>
                  <a:lnTo>
                    <a:pt x="1853" y="298"/>
                  </a:lnTo>
                  <a:lnTo>
                    <a:pt x="1851" y="303"/>
                  </a:lnTo>
                  <a:lnTo>
                    <a:pt x="1846" y="303"/>
                  </a:lnTo>
                  <a:lnTo>
                    <a:pt x="1846" y="303"/>
                  </a:lnTo>
                  <a:lnTo>
                    <a:pt x="1842" y="300"/>
                  </a:lnTo>
                  <a:lnTo>
                    <a:pt x="1840" y="303"/>
                  </a:lnTo>
                  <a:lnTo>
                    <a:pt x="1838" y="307"/>
                  </a:lnTo>
                  <a:lnTo>
                    <a:pt x="1838" y="311"/>
                  </a:lnTo>
                  <a:lnTo>
                    <a:pt x="1838" y="311"/>
                  </a:lnTo>
                  <a:lnTo>
                    <a:pt x="1840" y="315"/>
                  </a:lnTo>
                  <a:lnTo>
                    <a:pt x="1840" y="317"/>
                  </a:lnTo>
                  <a:lnTo>
                    <a:pt x="1838" y="324"/>
                  </a:lnTo>
                  <a:lnTo>
                    <a:pt x="1838" y="324"/>
                  </a:lnTo>
                  <a:lnTo>
                    <a:pt x="1836" y="328"/>
                  </a:lnTo>
                  <a:lnTo>
                    <a:pt x="1836" y="328"/>
                  </a:lnTo>
                  <a:lnTo>
                    <a:pt x="1827" y="326"/>
                  </a:lnTo>
                  <a:lnTo>
                    <a:pt x="1827" y="326"/>
                  </a:lnTo>
                  <a:lnTo>
                    <a:pt x="1823" y="326"/>
                  </a:lnTo>
                  <a:lnTo>
                    <a:pt x="1819" y="326"/>
                  </a:lnTo>
                  <a:lnTo>
                    <a:pt x="1815" y="328"/>
                  </a:lnTo>
                  <a:lnTo>
                    <a:pt x="1806" y="328"/>
                  </a:lnTo>
                  <a:lnTo>
                    <a:pt x="1806" y="328"/>
                  </a:lnTo>
                  <a:lnTo>
                    <a:pt x="1796" y="326"/>
                  </a:lnTo>
                  <a:lnTo>
                    <a:pt x="1789" y="326"/>
                  </a:lnTo>
                  <a:lnTo>
                    <a:pt x="1785" y="326"/>
                  </a:lnTo>
                  <a:lnTo>
                    <a:pt x="1781" y="324"/>
                  </a:lnTo>
                  <a:lnTo>
                    <a:pt x="1781" y="324"/>
                  </a:lnTo>
                  <a:lnTo>
                    <a:pt x="1779" y="320"/>
                  </a:lnTo>
                  <a:lnTo>
                    <a:pt x="1776" y="320"/>
                  </a:lnTo>
                  <a:lnTo>
                    <a:pt x="1774" y="320"/>
                  </a:lnTo>
                  <a:lnTo>
                    <a:pt x="1774" y="322"/>
                  </a:lnTo>
                  <a:lnTo>
                    <a:pt x="1774" y="322"/>
                  </a:lnTo>
                  <a:lnTo>
                    <a:pt x="1770" y="324"/>
                  </a:lnTo>
                  <a:lnTo>
                    <a:pt x="1762" y="324"/>
                  </a:lnTo>
                  <a:lnTo>
                    <a:pt x="1753" y="322"/>
                  </a:lnTo>
                  <a:lnTo>
                    <a:pt x="1751" y="320"/>
                  </a:lnTo>
                  <a:lnTo>
                    <a:pt x="1749" y="317"/>
                  </a:lnTo>
                  <a:lnTo>
                    <a:pt x="1749" y="317"/>
                  </a:lnTo>
                  <a:lnTo>
                    <a:pt x="1749" y="315"/>
                  </a:lnTo>
                  <a:lnTo>
                    <a:pt x="1751" y="313"/>
                  </a:lnTo>
                  <a:lnTo>
                    <a:pt x="1755" y="309"/>
                  </a:lnTo>
                  <a:lnTo>
                    <a:pt x="1755" y="309"/>
                  </a:lnTo>
                  <a:lnTo>
                    <a:pt x="1757" y="309"/>
                  </a:lnTo>
                  <a:lnTo>
                    <a:pt x="1753" y="307"/>
                  </a:lnTo>
                  <a:lnTo>
                    <a:pt x="1740" y="307"/>
                  </a:lnTo>
                  <a:lnTo>
                    <a:pt x="1740" y="307"/>
                  </a:lnTo>
                  <a:lnTo>
                    <a:pt x="1732" y="307"/>
                  </a:lnTo>
                  <a:lnTo>
                    <a:pt x="1724" y="305"/>
                  </a:lnTo>
                  <a:lnTo>
                    <a:pt x="1715" y="303"/>
                  </a:lnTo>
                  <a:lnTo>
                    <a:pt x="1707" y="303"/>
                  </a:lnTo>
                  <a:lnTo>
                    <a:pt x="1707" y="303"/>
                  </a:lnTo>
                  <a:lnTo>
                    <a:pt x="1681" y="305"/>
                  </a:lnTo>
                  <a:lnTo>
                    <a:pt x="1662" y="307"/>
                  </a:lnTo>
                  <a:lnTo>
                    <a:pt x="1662" y="307"/>
                  </a:lnTo>
                  <a:lnTo>
                    <a:pt x="1662" y="309"/>
                  </a:lnTo>
                  <a:lnTo>
                    <a:pt x="1662" y="313"/>
                  </a:lnTo>
                  <a:lnTo>
                    <a:pt x="1662" y="315"/>
                  </a:lnTo>
                  <a:lnTo>
                    <a:pt x="1660" y="317"/>
                  </a:lnTo>
                  <a:lnTo>
                    <a:pt x="1660" y="317"/>
                  </a:lnTo>
                  <a:lnTo>
                    <a:pt x="1658" y="317"/>
                  </a:lnTo>
                  <a:lnTo>
                    <a:pt x="1658" y="315"/>
                  </a:lnTo>
                  <a:lnTo>
                    <a:pt x="1656" y="311"/>
                  </a:lnTo>
                  <a:lnTo>
                    <a:pt x="1658" y="300"/>
                  </a:lnTo>
                  <a:lnTo>
                    <a:pt x="1658" y="300"/>
                  </a:lnTo>
                  <a:lnTo>
                    <a:pt x="1656" y="296"/>
                  </a:lnTo>
                  <a:lnTo>
                    <a:pt x="1652" y="294"/>
                  </a:lnTo>
                  <a:lnTo>
                    <a:pt x="1649" y="294"/>
                  </a:lnTo>
                  <a:lnTo>
                    <a:pt x="1647" y="298"/>
                  </a:lnTo>
                  <a:lnTo>
                    <a:pt x="1647" y="298"/>
                  </a:lnTo>
                  <a:lnTo>
                    <a:pt x="1647" y="298"/>
                  </a:lnTo>
                  <a:lnTo>
                    <a:pt x="1647" y="300"/>
                  </a:lnTo>
                  <a:lnTo>
                    <a:pt x="1641" y="303"/>
                  </a:lnTo>
                  <a:lnTo>
                    <a:pt x="1635" y="303"/>
                  </a:lnTo>
                  <a:lnTo>
                    <a:pt x="1630" y="300"/>
                  </a:lnTo>
                  <a:lnTo>
                    <a:pt x="1630" y="300"/>
                  </a:lnTo>
                  <a:lnTo>
                    <a:pt x="1622" y="294"/>
                  </a:lnTo>
                  <a:lnTo>
                    <a:pt x="1609" y="290"/>
                  </a:lnTo>
                  <a:lnTo>
                    <a:pt x="1609" y="290"/>
                  </a:lnTo>
                  <a:lnTo>
                    <a:pt x="1601" y="290"/>
                  </a:lnTo>
                  <a:lnTo>
                    <a:pt x="1594" y="294"/>
                  </a:lnTo>
                  <a:lnTo>
                    <a:pt x="1590" y="298"/>
                  </a:lnTo>
                  <a:lnTo>
                    <a:pt x="1590" y="300"/>
                  </a:lnTo>
                  <a:lnTo>
                    <a:pt x="1590" y="300"/>
                  </a:lnTo>
                  <a:lnTo>
                    <a:pt x="1592" y="303"/>
                  </a:lnTo>
                  <a:lnTo>
                    <a:pt x="1596" y="303"/>
                  </a:lnTo>
                  <a:lnTo>
                    <a:pt x="1599" y="303"/>
                  </a:lnTo>
                  <a:lnTo>
                    <a:pt x="1601" y="305"/>
                  </a:lnTo>
                  <a:lnTo>
                    <a:pt x="1601" y="305"/>
                  </a:lnTo>
                  <a:lnTo>
                    <a:pt x="1599" y="305"/>
                  </a:lnTo>
                  <a:lnTo>
                    <a:pt x="1596" y="307"/>
                  </a:lnTo>
                  <a:lnTo>
                    <a:pt x="1590" y="307"/>
                  </a:lnTo>
                  <a:lnTo>
                    <a:pt x="1582" y="309"/>
                  </a:lnTo>
                  <a:lnTo>
                    <a:pt x="1577" y="311"/>
                  </a:lnTo>
                  <a:lnTo>
                    <a:pt x="1577" y="311"/>
                  </a:lnTo>
                  <a:lnTo>
                    <a:pt x="1575" y="313"/>
                  </a:lnTo>
                  <a:lnTo>
                    <a:pt x="1567" y="315"/>
                  </a:lnTo>
                  <a:lnTo>
                    <a:pt x="1550" y="320"/>
                  </a:lnTo>
                  <a:lnTo>
                    <a:pt x="1550" y="320"/>
                  </a:lnTo>
                  <a:lnTo>
                    <a:pt x="1533" y="322"/>
                  </a:lnTo>
                  <a:lnTo>
                    <a:pt x="1527" y="326"/>
                  </a:lnTo>
                  <a:lnTo>
                    <a:pt x="1522" y="328"/>
                  </a:lnTo>
                  <a:lnTo>
                    <a:pt x="1522" y="328"/>
                  </a:lnTo>
                  <a:lnTo>
                    <a:pt x="1518" y="330"/>
                  </a:lnTo>
                  <a:lnTo>
                    <a:pt x="1518" y="328"/>
                  </a:lnTo>
                  <a:lnTo>
                    <a:pt x="1527" y="317"/>
                  </a:lnTo>
                  <a:lnTo>
                    <a:pt x="1527" y="317"/>
                  </a:lnTo>
                  <a:lnTo>
                    <a:pt x="1531" y="313"/>
                  </a:lnTo>
                  <a:lnTo>
                    <a:pt x="1535" y="311"/>
                  </a:lnTo>
                  <a:lnTo>
                    <a:pt x="1539" y="311"/>
                  </a:lnTo>
                  <a:lnTo>
                    <a:pt x="1544" y="307"/>
                  </a:lnTo>
                  <a:lnTo>
                    <a:pt x="1544" y="307"/>
                  </a:lnTo>
                  <a:lnTo>
                    <a:pt x="1546" y="305"/>
                  </a:lnTo>
                  <a:lnTo>
                    <a:pt x="1550" y="303"/>
                  </a:lnTo>
                  <a:lnTo>
                    <a:pt x="1563" y="303"/>
                  </a:lnTo>
                  <a:lnTo>
                    <a:pt x="1563" y="303"/>
                  </a:lnTo>
                  <a:lnTo>
                    <a:pt x="1569" y="300"/>
                  </a:lnTo>
                  <a:lnTo>
                    <a:pt x="1571" y="296"/>
                  </a:lnTo>
                  <a:lnTo>
                    <a:pt x="1573" y="294"/>
                  </a:lnTo>
                  <a:lnTo>
                    <a:pt x="1577" y="292"/>
                  </a:lnTo>
                  <a:lnTo>
                    <a:pt x="1577" y="292"/>
                  </a:lnTo>
                  <a:lnTo>
                    <a:pt x="1586" y="288"/>
                  </a:lnTo>
                  <a:lnTo>
                    <a:pt x="1592" y="284"/>
                  </a:lnTo>
                  <a:lnTo>
                    <a:pt x="1594" y="281"/>
                  </a:lnTo>
                  <a:lnTo>
                    <a:pt x="1594" y="281"/>
                  </a:lnTo>
                  <a:lnTo>
                    <a:pt x="1601" y="277"/>
                  </a:lnTo>
                  <a:lnTo>
                    <a:pt x="1609" y="273"/>
                  </a:lnTo>
                  <a:lnTo>
                    <a:pt x="1626" y="269"/>
                  </a:lnTo>
                  <a:lnTo>
                    <a:pt x="1626" y="269"/>
                  </a:lnTo>
                  <a:lnTo>
                    <a:pt x="1628" y="267"/>
                  </a:lnTo>
                  <a:lnTo>
                    <a:pt x="1630" y="264"/>
                  </a:lnTo>
                  <a:lnTo>
                    <a:pt x="1632" y="260"/>
                  </a:lnTo>
                  <a:lnTo>
                    <a:pt x="1635" y="258"/>
                  </a:lnTo>
                  <a:lnTo>
                    <a:pt x="1635" y="258"/>
                  </a:lnTo>
                  <a:lnTo>
                    <a:pt x="1643" y="256"/>
                  </a:lnTo>
                  <a:lnTo>
                    <a:pt x="1656" y="250"/>
                  </a:lnTo>
                  <a:lnTo>
                    <a:pt x="1656" y="250"/>
                  </a:lnTo>
                  <a:lnTo>
                    <a:pt x="1662" y="245"/>
                  </a:lnTo>
                  <a:lnTo>
                    <a:pt x="1664" y="239"/>
                  </a:lnTo>
                  <a:lnTo>
                    <a:pt x="1664" y="239"/>
                  </a:lnTo>
                  <a:lnTo>
                    <a:pt x="1662" y="237"/>
                  </a:lnTo>
                  <a:lnTo>
                    <a:pt x="1660" y="237"/>
                  </a:lnTo>
                  <a:lnTo>
                    <a:pt x="1658" y="235"/>
                  </a:lnTo>
                  <a:lnTo>
                    <a:pt x="1656" y="233"/>
                  </a:lnTo>
                  <a:lnTo>
                    <a:pt x="1656" y="233"/>
                  </a:lnTo>
                  <a:lnTo>
                    <a:pt x="1656" y="233"/>
                  </a:lnTo>
                  <a:lnTo>
                    <a:pt x="1658" y="233"/>
                  </a:lnTo>
                  <a:lnTo>
                    <a:pt x="1664" y="231"/>
                  </a:lnTo>
                  <a:lnTo>
                    <a:pt x="1664" y="231"/>
                  </a:lnTo>
                  <a:lnTo>
                    <a:pt x="1666" y="228"/>
                  </a:lnTo>
                  <a:lnTo>
                    <a:pt x="1666" y="224"/>
                  </a:lnTo>
                  <a:lnTo>
                    <a:pt x="1664" y="222"/>
                  </a:lnTo>
                  <a:lnTo>
                    <a:pt x="1660" y="222"/>
                  </a:lnTo>
                  <a:lnTo>
                    <a:pt x="1660" y="222"/>
                  </a:lnTo>
                  <a:lnTo>
                    <a:pt x="1658" y="222"/>
                  </a:lnTo>
                  <a:lnTo>
                    <a:pt x="1660" y="220"/>
                  </a:lnTo>
                  <a:lnTo>
                    <a:pt x="1660" y="218"/>
                  </a:lnTo>
                  <a:lnTo>
                    <a:pt x="1658" y="214"/>
                  </a:lnTo>
                  <a:lnTo>
                    <a:pt x="1658" y="214"/>
                  </a:lnTo>
                  <a:lnTo>
                    <a:pt x="1656" y="211"/>
                  </a:lnTo>
                  <a:lnTo>
                    <a:pt x="1652" y="214"/>
                  </a:lnTo>
                  <a:lnTo>
                    <a:pt x="1647" y="214"/>
                  </a:lnTo>
                  <a:lnTo>
                    <a:pt x="1647" y="211"/>
                  </a:lnTo>
                  <a:lnTo>
                    <a:pt x="1647" y="211"/>
                  </a:lnTo>
                  <a:lnTo>
                    <a:pt x="1647" y="203"/>
                  </a:lnTo>
                  <a:lnTo>
                    <a:pt x="1643" y="197"/>
                  </a:lnTo>
                  <a:lnTo>
                    <a:pt x="1643" y="197"/>
                  </a:lnTo>
                  <a:lnTo>
                    <a:pt x="1641" y="197"/>
                  </a:lnTo>
                  <a:lnTo>
                    <a:pt x="1637" y="199"/>
                  </a:lnTo>
                  <a:lnTo>
                    <a:pt x="1632" y="199"/>
                  </a:lnTo>
                  <a:lnTo>
                    <a:pt x="1628" y="197"/>
                  </a:lnTo>
                  <a:lnTo>
                    <a:pt x="1628" y="197"/>
                  </a:lnTo>
                  <a:lnTo>
                    <a:pt x="1622" y="195"/>
                  </a:lnTo>
                  <a:lnTo>
                    <a:pt x="1613" y="192"/>
                  </a:lnTo>
                  <a:lnTo>
                    <a:pt x="1605" y="190"/>
                  </a:lnTo>
                  <a:lnTo>
                    <a:pt x="1603" y="192"/>
                  </a:lnTo>
                  <a:lnTo>
                    <a:pt x="1603" y="192"/>
                  </a:lnTo>
                  <a:lnTo>
                    <a:pt x="1601" y="192"/>
                  </a:lnTo>
                  <a:lnTo>
                    <a:pt x="1596" y="190"/>
                  </a:lnTo>
                  <a:lnTo>
                    <a:pt x="1594" y="190"/>
                  </a:lnTo>
                  <a:lnTo>
                    <a:pt x="1590" y="190"/>
                  </a:lnTo>
                  <a:lnTo>
                    <a:pt x="1590" y="190"/>
                  </a:lnTo>
                  <a:lnTo>
                    <a:pt x="1588" y="192"/>
                  </a:lnTo>
                  <a:lnTo>
                    <a:pt x="1582" y="192"/>
                  </a:lnTo>
                  <a:lnTo>
                    <a:pt x="1569" y="190"/>
                  </a:lnTo>
                  <a:lnTo>
                    <a:pt x="1569" y="190"/>
                  </a:lnTo>
                  <a:lnTo>
                    <a:pt x="1565" y="190"/>
                  </a:lnTo>
                  <a:lnTo>
                    <a:pt x="1563" y="192"/>
                  </a:lnTo>
                  <a:lnTo>
                    <a:pt x="1558" y="195"/>
                  </a:lnTo>
                  <a:lnTo>
                    <a:pt x="1558" y="197"/>
                  </a:lnTo>
                  <a:lnTo>
                    <a:pt x="1558" y="197"/>
                  </a:lnTo>
                  <a:lnTo>
                    <a:pt x="1556" y="199"/>
                  </a:lnTo>
                  <a:lnTo>
                    <a:pt x="1554" y="201"/>
                  </a:lnTo>
                  <a:lnTo>
                    <a:pt x="1548" y="201"/>
                  </a:lnTo>
                  <a:lnTo>
                    <a:pt x="1535" y="199"/>
                  </a:lnTo>
                  <a:lnTo>
                    <a:pt x="1535" y="199"/>
                  </a:lnTo>
                  <a:lnTo>
                    <a:pt x="1535" y="199"/>
                  </a:lnTo>
                  <a:lnTo>
                    <a:pt x="1535" y="197"/>
                  </a:lnTo>
                  <a:lnTo>
                    <a:pt x="1539" y="192"/>
                  </a:lnTo>
                  <a:lnTo>
                    <a:pt x="1548" y="184"/>
                  </a:lnTo>
                  <a:lnTo>
                    <a:pt x="1548" y="184"/>
                  </a:lnTo>
                  <a:lnTo>
                    <a:pt x="1544" y="182"/>
                  </a:lnTo>
                  <a:lnTo>
                    <a:pt x="1533" y="182"/>
                  </a:lnTo>
                  <a:lnTo>
                    <a:pt x="1524" y="182"/>
                  </a:lnTo>
                  <a:lnTo>
                    <a:pt x="1518" y="182"/>
                  </a:lnTo>
                  <a:lnTo>
                    <a:pt x="1518" y="182"/>
                  </a:lnTo>
                  <a:lnTo>
                    <a:pt x="1516" y="180"/>
                  </a:lnTo>
                  <a:lnTo>
                    <a:pt x="1510" y="178"/>
                  </a:lnTo>
                  <a:lnTo>
                    <a:pt x="1497" y="178"/>
                  </a:lnTo>
                  <a:lnTo>
                    <a:pt x="1497" y="178"/>
                  </a:lnTo>
                  <a:lnTo>
                    <a:pt x="1495" y="178"/>
                  </a:lnTo>
                  <a:lnTo>
                    <a:pt x="1497" y="178"/>
                  </a:lnTo>
                  <a:lnTo>
                    <a:pt x="1503" y="175"/>
                  </a:lnTo>
                  <a:lnTo>
                    <a:pt x="1503" y="175"/>
                  </a:lnTo>
                  <a:lnTo>
                    <a:pt x="1512" y="173"/>
                  </a:lnTo>
                  <a:lnTo>
                    <a:pt x="1520" y="169"/>
                  </a:lnTo>
                  <a:lnTo>
                    <a:pt x="1520" y="169"/>
                  </a:lnTo>
                  <a:lnTo>
                    <a:pt x="1522" y="169"/>
                  </a:lnTo>
                  <a:lnTo>
                    <a:pt x="1524" y="167"/>
                  </a:lnTo>
                  <a:lnTo>
                    <a:pt x="1522" y="163"/>
                  </a:lnTo>
                  <a:lnTo>
                    <a:pt x="1522" y="163"/>
                  </a:lnTo>
                  <a:lnTo>
                    <a:pt x="1518" y="161"/>
                  </a:lnTo>
                  <a:lnTo>
                    <a:pt x="1516" y="161"/>
                  </a:lnTo>
                  <a:lnTo>
                    <a:pt x="1508" y="158"/>
                  </a:lnTo>
                  <a:lnTo>
                    <a:pt x="1508" y="158"/>
                  </a:lnTo>
                  <a:lnTo>
                    <a:pt x="1497" y="156"/>
                  </a:lnTo>
                  <a:lnTo>
                    <a:pt x="1488" y="154"/>
                  </a:lnTo>
                  <a:lnTo>
                    <a:pt x="1488" y="154"/>
                  </a:lnTo>
                  <a:lnTo>
                    <a:pt x="1478" y="156"/>
                  </a:lnTo>
                  <a:lnTo>
                    <a:pt x="1465" y="158"/>
                  </a:lnTo>
                  <a:lnTo>
                    <a:pt x="1465" y="158"/>
                  </a:lnTo>
                  <a:lnTo>
                    <a:pt x="1457" y="163"/>
                  </a:lnTo>
                  <a:lnTo>
                    <a:pt x="1452" y="167"/>
                  </a:lnTo>
                  <a:lnTo>
                    <a:pt x="1448" y="171"/>
                  </a:lnTo>
                  <a:lnTo>
                    <a:pt x="1444" y="173"/>
                  </a:lnTo>
                  <a:lnTo>
                    <a:pt x="1444" y="173"/>
                  </a:lnTo>
                  <a:lnTo>
                    <a:pt x="1440" y="178"/>
                  </a:lnTo>
                  <a:lnTo>
                    <a:pt x="1433" y="182"/>
                  </a:lnTo>
                  <a:lnTo>
                    <a:pt x="1431" y="186"/>
                  </a:lnTo>
                  <a:lnTo>
                    <a:pt x="1431" y="188"/>
                  </a:lnTo>
                  <a:lnTo>
                    <a:pt x="1433" y="190"/>
                  </a:lnTo>
                  <a:lnTo>
                    <a:pt x="1433" y="190"/>
                  </a:lnTo>
                  <a:lnTo>
                    <a:pt x="1436" y="190"/>
                  </a:lnTo>
                  <a:lnTo>
                    <a:pt x="1436" y="192"/>
                  </a:lnTo>
                  <a:lnTo>
                    <a:pt x="1436" y="197"/>
                  </a:lnTo>
                  <a:lnTo>
                    <a:pt x="1436" y="197"/>
                  </a:lnTo>
                  <a:lnTo>
                    <a:pt x="1436" y="199"/>
                  </a:lnTo>
                  <a:lnTo>
                    <a:pt x="1433" y="201"/>
                  </a:lnTo>
                  <a:lnTo>
                    <a:pt x="1425" y="201"/>
                  </a:lnTo>
                  <a:lnTo>
                    <a:pt x="1425" y="201"/>
                  </a:lnTo>
                  <a:lnTo>
                    <a:pt x="1410" y="201"/>
                  </a:lnTo>
                  <a:lnTo>
                    <a:pt x="1402" y="201"/>
                  </a:lnTo>
                  <a:lnTo>
                    <a:pt x="1400" y="203"/>
                  </a:lnTo>
                  <a:lnTo>
                    <a:pt x="1400" y="203"/>
                  </a:lnTo>
                  <a:lnTo>
                    <a:pt x="1400" y="203"/>
                  </a:lnTo>
                  <a:lnTo>
                    <a:pt x="1402" y="207"/>
                  </a:lnTo>
                  <a:lnTo>
                    <a:pt x="1406" y="209"/>
                  </a:lnTo>
                  <a:lnTo>
                    <a:pt x="1408" y="211"/>
                  </a:lnTo>
                  <a:lnTo>
                    <a:pt x="1410" y="214"/>
                  </a:lnTo>
                  <a:lnTo>
                    <a:pt x="1410" y="214"/>
                  </a:lnTo>
                  <a:lnTo>
                    <a:pt x="1408" y="214"/>
                  </a:lnTo>
                  <a:lnTo>
                    <a:pt x="1406" y="214"/>
                  </a:lnTo>
                  <a:lnTo>
                    <a:pt x="1397" y="209"/>
                  </a:lnTo>
                  <a:lnTo>
                    <a:pt x="1397" y="209"/>
                  </a:lnTo>
                  <a:lnTo>
                    <a:pt x="1393" y="209"/>
                  </a:lnTo>
                  <a:lnTo>
                    <a:pt x="1389" y="209"/>
                  </a:lnTo>
                  <a:lnTo>
                    <a:pt x="1385" y="211"/>
                  </a:lnTo>
                  <a:lnTo>
                    <a:pt x="1380" y="214"/>
                  </a:lnTo>
                  <a:lnTo>
                    <a:pt x="1380" y="214"/>
                  </a:lnTo>
                  <a:lnTo>
                    <a:pt x="1378" y="216"/>
                  </a:lnTo>
                  <a:lnTo>
                    <a:pt x="1376" y="218"/>
                  </a:lnTo>
                  <a:lnTo>
                    <a:pt x="1370" y="216"/>
                  </a:lnTo>
                  <a:lnTo>
                    <a:pt x="1370" y="216"/>
                  </a:lnTo>
                  <a:lnTo>
                    <a:pt x="1366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9" y="211"/>
                  </a:lnTo>
                  <a:lnTo>
                    <a:pt x="1364" y="209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59" y="205"/>
                  </a:lnTo>
                  <a:lnTo>
                    <a:pt x="1355" y="205"/>
                  </a:lnTo>
                  <a:lnTo>
                    <a:pt x="1349" y="207"/>
                  </a:lnTo>
                  <a:lnTo>
                    <a:pt x="1347" y="211"/>
                  </a:lnTo>
                  <a:lnTo>
                    <a:pt x="1347" y="211"/>
                  </a:lnTo>
                  <a:lnTo>
                    <a:pt x="1344" y="214"/>
                  </a:lnTo>
                  <a:lnTo>
                    <a:pt x="1340" y="211"/>
                  </a:lnTo>
                  <a:lnTo>
                    <a:pt x="1338" y="209"/>
                  </a:lnTo>
                  <a:lnTo>
                    <a:pt x="1334" y="209"/>
                  </a:lnTo>
                  <a:lnTo>
                    <a:pt x="1334" y="209"/>
                  </a:lnTo>
                  <a:lnTo>
                    <a:pt x="1323" y="216"/>
                  </a:lnTo>
                  <a:lnTo>
                    <a:pt x="1323" y="216"/>
                  </a:lnTo>
                  <a:lnTo>
                    <a:pt x="1319" y="216"/>
                  </a:lnTo>
                  <a:lnTo>
                    <a:pt x="1313" y="216"/>
                  </a:lnTo>
                  <a:lnTo>
                    <a:pt x="1308" y="216"/>
                  </a:lnTo>
                  <a:lnTo>
                    <a:pt x="1306" y="216"/>
                  </a:lnTo>
                  <a:lnTo>
                    <a:pt x="1306" y="216"/>
                  </a:lnTo>
                  <a:lnTo>
                    <a:pt x="1306" y="220"/>
                  </a:lnTo>
                  <a:lnTo>
                    <a:pt x="1311" y="222"/>
                  </a:lnTo>
                  <a:lnTo>
                    <a:pt x="1317" y="224"/>
                  </a:lnTo>
                  <a:lnTo>
                    <a:pt x="1317" y="224"/>
                  </a:lnTo>
                  <a:lnTo>
                    <a:pt x="1313" y="224"/>
                  </a:lnTo>
                  <a:lnTo>
                    <a:pt x="1302" y="226"/>
                  </a:lnTo>
                  <a:lnTo>
                    <a:pt x="1292" y="226"/>
                  </a:lnTo>
                  <a:lnTo>
                    <a:pt x="1287" y="228"/>
                  </a:lnTo>
                  <a:lnTo>
                    <a:pt x="1287" y="228"/>
                  </a:lnTo>
                  <a:lnTo>
                    <a:pt x="1285" y="231"/>
                  </a:lnTo>
                  <a:lnTo>
                    <a:pt x="1281" y="231"/>
                  </a:lnTo>
                  <a:lnTo>
                    <a:pt x="1264" y="233"/>
                  </a:lnTo>
                  <a:lnTo>
                    <a:pt x="1264" y="233"/>
                  </a:lnTo>
                  <a:lnTo>
                    <a:pt x="1258" y="233"/>
                  </a:lnTo>
                  <a:lnTo>
                    <a:pt x="1256" y="235"/>
                  </a:lnTo>
                  <a:lnTo>
                    <a:pt x="1253" y="237"/>
                  </a:lnTo>
                  <a:lnTo>
                    <a:pt x="1247" y="239"/>
                  </a:lnTo>
                  <a:lnTo>
                    <a:pt x="1247" y="239"/>
                  </a:lnTo>
                  <a:lnTo>
                    <a:pt x="1236" y="241"/>
                  </a:lnTo>
                  <a:lnTo>
                    <a:pt x="1234" y="243"/>
                  </a:lnTo>
                  <a:lnTo>
                    <a:pt x="1230" y="247"/>
                  </a:lnTo>
                  <a:lnTo>
                    <a:pt x="1230" y="247"/>
                  </a:lnTo>
                  <a:lnTo>
                    <a:pt x="1228" y="250"/>
                  </a:lnTo>
                  <a:lnTo>
                    <a:pt x="1224" y="250"/>
                  </a:lnTo>
                  <a:lnTo>
                    <a:pt x="1220" y="250"/>
                  </a:lnTo>
                  <a:lnTo>
                    <a:pt x="1217" y="247"/>
                  </a:lnTo>
                  <a:lnTo>
                    <a:pt x="1217" y="247"/>
                  </a:lnTo>
                  <a:lnTo>
                    <a:pt x="1215" y="247"/>
                  </a:lnTo>
                  <a:lnTo>
                    <a:pt x="1211" y="247"/>
                  </a:lnTo>
                  <a:lnTo>
                    <a:pt x="1209" y="250"/>
                  </a:lnTo>
                  <a:lnTo>
                    <a:pt x="1211" y="252"/>
                  </a:lnTo>
                  <a:lnTo>
                    <a:pt x="1211" y="252"/>
                  </a:lnTo>
                  <a:lnTo>
                    <a:pt x="1213" y="252"/>
                  </a:lnTo>
                  <a:lnTo>
                    <a:pt x="1211" y="254"/>
                  </a:lnTo>
                  <a:lnTo>
                    <a:pt x="1211" y="254"/>
                  </a:lnTo>
                  <a:lnTo>
                    <a:pt x="1207" y="256"/>
                  </a:lnTo>
                  <a:lnTo>
                    <a:pt x="1207" y="256"/>
                  </a:lnTo>
                  <a:lnTo>
                    <a:pt x="1205" y="256"/>
                  </a:lnTo>
                  <a:lnTo>
                    <a:pt x="1203" y="256"/>
                  </a:lnTo>
                  <a:lnTo>
                    <a:pt x="1200" y="258"/>
                  </a:lnTo>
                  <a:lnTo>
                    <a:pt x="1200" y="260"/>
                  </a:lnTo>
                  <a:lnTo>
                    <a:pt x="1200" y="260"/>
                  </a:lnTo>
                  <a:lnTo>
                    <a:pt x="1205" y="260"/>
                  </a:lnTo>
                  <a:lnTo>
                    <a:pt x="1207" y="262"/>
                  </a:lnTo>
                  <a:lnTo>
                    <a:pt x="1207" y="264"/>
                  </a:lnTo>
                  <a:lnTo>
                    <a:pt x="1207" y="267"/>
                  </a:lnTo>
                  <a:lnTo>
                    <a:pt x="1207" y="267"/>
                  </a:lnTo>
                  <a:lnTo>
                    <a:pt x="1203" y="267"/>
                  </a:lnTo>
                  <a:lnTo>
                    <a:pt x="1198" y="264"/>
                  </a:lnTo>
                  <a:lnTo>
                    <a:pt x="1194" y="264"/>
                  </a:lnTo>
                  <a:lnTo>
                    <a:pt x="1190" y="264"/>
                  </a:lnTo>
                  <a:lnTo>
                    <a:pt x="1190" y="264"/>
                  </a:lnTo>
                  <a:lnTo>
                    <a:pt x="1190" y="267"/>
                  </a:lnTo>
                  <a:lnTo>
                    <a:pt x="1192" y="269"/>
                  </a:lnTo>
                  <a:lnTo>
                    <a:pt x="1200" y="271"/>
                  </a:lnTo>
                  <a:lnTo>
                    <a:pt x="1200" y="271"/>
                  </a:lnTo>
                  <a:lnTo>
                    <a:pt x="1203" y="271"/>
                  </a:lnTo>
                  <a:lnTo>
                    <a:pt x="1207" y="273"/>
                  </a:lnTo>
                  <a:lnTo>
                    <a:pt x="1209" y="277"/>
                  </a:lnTo>
                  <a:lnTo>
                    <a:pt x="1209" y="277"/>
                  </a:lnTo>
                  <a:lnTo>
                    <a:pt x="1207" y="277"/>
                  </a:lnTo>
                  <a:lnTo>
                    <a:pt x="1203" y="277"/>
                  </a:lnTo>
                  <a:lnTo>
                    <a:pt x="1198" y="277"/>
                  </a:lnTo>
                  <a:lnTo>
                    <a:pt x="1194" y="277"/>
                  </a:lnTo>
                  <a:lnTo>
                    <a:pt x="1194" y="277"/>
                  </a:lnTo>
                  <a:lnTo>
                    <a:pt x="1194" y="279"/>
                  </a:lnTo>
                  <a:lnTo>
                    <a:pt x="1196" y="281"/>
                  </a:lnTo>
                  <a:lnTo>
                    <a:pt x="1203" y="281"/>
                  </a:lnTo>
                  <a:lnTo>
                    <a:pt x="1203" y="281"/>
                  </a:lnTo>
                  <a:lnTo>
                    <a:pt x="1205" y="284"/>
                  </a:lnTo>
                  <a:lnTo>
                    <a:pt x="1205" y="284"/>
                  </a:lnTo>
                  <a:lnTo>
                    <a:pt x="1205" y="286"/>
                  </a:lnTo>
                  <a:lnTo>
                    <a:pt x="1207" y="288"/>
                  </a:lnTo>
                  <a:lnTo>
                    <a:pt x="1207" y="288"/>
                  </a:lnTo>
                  <a:lnTo>
                    <a:pt x="1209" y="290"/>
                  </a:lnTo>
                  <a:lnTo>
                    <a:pt x="1209" y="290"/>
                  </a:lnTo>
                  <a:lnTo>
                    <a:pt x="1209" y="292"/>
                  </a:lnTo>
                  <a:lnTo>
                    <a:pt x="1209" y="294"/>
                  </a:lnTo>
                  <a:lnTo>
                    <a:pt x="1207" y="294"/>
                  </a:lnTo>
                  <a:lnTo>
                    <a:pt x="1207" y="296"/>
                  </a:lnTo>
                  <a:lnTo>
                    <a:pt x="1207" y="296"/>
                  </a:lnTo>
                  <a:lnTo>
                    <a:pt x="1207" y="298"/>
                  </a:lnTo>
                  <a:lnTo>
                    <a:pt x="1205" y="300"/>
                  </a:lnTo>
                  <a:lnTo>
                    <a:pt x="1203" y="300"/>
                  </a:lnTo>
                  <a:lnTo>
                    <a:pt x="1200" y="298"/>
                  </a:lnTo>
                  <a:lnTo>
                    <a:pt x="1200" y="298"/>
                  </a:lnTo>
                  <a:lnTo>
                    <a:pt x="1198" y="296"/>
                  </a:lnTo>
                  <a:lnTo>
                    <a:pt x="1194" y="296"/>
                  </a:lnTo>
                  <a:lnTo>
                    <a:pt x="1188" y="296"/>
                  </a:lnTo>
                  <a:lnTo>
                    <a:pt x="1184" y="298"/>
                  </a:lnTo>
                  <a:lnTo>
                    <a:pt x="1184" y="298"/>
                  </a:lnTo>
                  <a:lnTo>
                    <a:pt x="1181" y="303"/>
                  </a:lnTo>
                  <a:lnTo>
                    <a:pt x="1179" y="303"/>
                  </a:lnTo>
                  <a:lnTo>
                    <a:pt x="1175" y="300"/>
                  </a:lnTo>
                  <a:lnTo>
                    <a:pt x="1175" y="300"/>
                  </a:lnTo>
                  <a:lnTo>
                    <a:pt x="1173" y="298"/>
                  </a:lnTo>
                  <a:lnTo>
                    <a:pt x="1167" y="300"/>
                  </a:lnTo>
                  <a:lnTo>
                    <a:pt x="1150" y="303"/>
                  </a:lnTo>
                  <a:lnTo>
                    <a:pt x="1150" y="303"/>
                  </a:lnTo>
                  <a:lnTo>
                    <a:pt x="1124" y="303"/>
                  </a:lnTo>
                  <a:lnTo>
                    <a:pt x="1103" y="307"/>
                  </a:lnTo>
                  <a:lnTo>
                    <a:pt x="1103" y="307"/>
                  </a:lnTo>
                  <a:lnTo>
                    <a:pt x="1099" y="309"/>
                  </a:lnTo>
                  <a:lnTo>
                    <a:pt x="1097" y="313"/>
                  </a:lnTo>
                  <a:lnTo>
                    <a:pt x="1095" y="320"/>
                  </a:lnTo>
                  <a:lnTo>
                    <a:pt x="1097" y="324"/>
                  </a:lnTo>
                  <a:lnTo>
                    <a:pt x="1097" y="324"/>
                  </a:lnTo>
                  <a:lnTo>
                    <a:pt x="1101" y="328"/>
                  </a:lnTo>
                  <a:lnTo>
                    <a:pt x="1101" y="330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1" y="341"/>
                  </a:lnTo>
                  <a:lnTo>
                    <a:pt x="1107" y="343"/>
                  </a:lnTo>
                  <a:lnTo>
                    <a:pt x="1114" y="347"/>
                  </a:lnTo>
                  <a:lnTo>
                    <a:pt x="1122" y="349"/>
                  </a:lnTo>
                  <a:lnTo>
                    <a:pt x="1122" y="349"/>
                  </a:lnTo>
                  <a:lnTo>
                    <a:pt x="1128" y="351"/>
                  </a:lnTo>
                  <a:lnTo>
                    <a:pt x="1133" y="356"/>
                  </a:lnTo>
                  <a:lnTo>
                    <a:pt x="1135" y="362"/>
                  </a:lnTo>
                  <a:lnTo>
                    <a:pt x="1133" y="366"/>
                  </a:lnTo>
                  <a:lnTo>
                    <a:pt x="1133" y="366"/>
                  </a:lnTo>
                  <a:lnTo>
                    <a:pt x="1131" y="368"/>
                  </a:lnTo>
                  <a:lnTo>
                    <a:pt x="1126" y="368"/>
                  </a:lnTo>
                  <a:lnTo>
                    <a:pt x="1120" y="366"/>
                  </a:lnTo>
                  <a:lnTo>
                    <a:pt x="1109" y="362"/>
                  </a:lnTo>
                  <a:lnTo>
                    <a:pt x="1103" y="358"/>
                  </a:lnTo>
                  <a:lnTo>
                    <a:pt x="1103" y="358"/>
                  </a:lnTo>
                  <a:lnTo>
                    <a:pt x="1092" y="351"/>
                  </a:lnTo>
                  <a:lnTo>
                    <a:pt x="1080" y="349"/>
                  </a:lnTo>
                  <a:lnTo>
                    <a:pt x="1061" y="347"/>
                  </a:lnTo>
                  <a:lnTo>
                    <a:pt x="1061" y="347"/>
                  </a:lnTo>
                  <a:lnTo>
                    <a:pt x="1056" y="345"/>
                  </a:lnTo>
                  <a:lnTo>
                    <a:pt x="1056" y="343"/>
                  </a:lnTo>
                  <a:lnTo>
                    <a:pt x="1052" y="341"/>
                  </a:lnTo>
                  <a:lnTo>
                    <a:pt x="1048" y="339"/>
                  </a:lnTo>
                  <a:lnTo>
                    <a:pt x="1048" y="339"/>
                  </a:lnTo>
                  <a:lnTo>
                    <a:pt x="1042" y="341"/>
                  </a:lnTo>
                  <a:lnTo>
                    <a:pt x="1037" y="345"/>
                  </a:lnTo>
                  <a:lnTo>
                    <a:pt x="1035" y="347"/>
                  </a:lnTo>
                  <a:lnTo>
                    <a:pt x="1037" y="349"/>
                  </a:lnTo>
                  <a:lnTo>
                    <a:pt x="1037" y="349"/>
                  </a:lnTo>
                  <a:lnTo>
                    <a:pt x="1044" y="349"/>
                  </a:lnTo>
                  <a:lnTo>
                    <a:pt x="1046" y="349"/>
                  </a:lnTo>
                  <a:lnTo>
                    <a:pt x="1044" y="351"/>
                  </a:lnTo>
                  <a:lnTo>
                    <a:pt x="1044" y="351"/>
                  </a:lnTo>
                  <a:lnTo>
                    <a:pt x="1044" y="353"/>
                  </a:lnTo>
                  <a:lnTo>
                    <a:pt x="1046" y="353"/>
                  </a:lnTo>
                  <a:lnTo>
                    <a:pt x="1054" y="358"/>
                  </a:lnTo>
                  <a:lnTo>
                    <a:pt x="1054" y="358"/>
                  </a:lnTo>
                  <a:lnTo>
                    <a:pt x="1056" y="358"/>
                  </a:lnTo>
                  <a:lnTo>
                    <a:pt x="1056" y="360"/>
                  </a:lnTo>
                  <a:lnTo>
                    <a:pt x="1052" y="362"/>
                  </a:lnTo>
                  <a:lnTo>
                    <a:pt x="1046" y="362"/>
                  </a:lnTo>
                  <a:lnTo>
                    <a:pt x="1040" y="360"/>
                  </a:lnTo>
                  <a:lnTo>
                    <a:pt x="1040" y="360"/>
                  </a:lnTo>
                  <a:lnTo>
                    <a:pt x="1033" y="358"/>
                  </a:lnTo>
                  <a:lnTo>
                    <a:pt x="1027" y="358"/>
                  </a:lnTo>
                  <a:lnTo>
                    <a:pt x="1023" y="360"/>
                  </a:lnTo>
                  <a:lnTo>
                    <a:pt x="1020" y="364"/>
                  </a:lnTo>
                  <a:lnTo>
                    <a:pt x="1020" y="364"/>
                  </a:lnTo>
                  <a:lnTo>
                    <a:pt x="1020" y="368"/>
                  </a:lnTo>
                  <a:lnTo>
                    <a:pt x="1025" y="375"/>
                  </a:lnTo>
                  <a:lnTo>
                    <a:pt x="1033" y="379"/>
                  </a:lnTo>
                  <a:lnTo>
                    <a:pt x="1044" y="383"/>
                  </a:lnTo>
                  <a:lnTo>
                    <a:pt x="1044" y="383"/>
                  </a:lnTo>
                  <a:lnTo>
                    <a:pt x="1052" y="383"/>
                  </a:lnTo>
                  <a:lnTo>
                    <a:pt x="1054" y="387"/>
                  </a:lnTo>
                  <a:lnTo>
                    <a:pt x="1056" y="390"/>
                  </a:lnTo>
                  <a:lnTo>
                    <a:pt x="1061" y="392"/>
                  </a:lnTo>
                  <a:lnTo>
                    <a:pt x="1061" y="392"/>
                  </a:lnTo>
                  <a:lnTo>
                    <a:pt x="1063" y="394"/>
                  </a:lnTo>
                  <a:lnTo>
                    <a:pt x="1063" y="394"/>
                  </a:lnTo>
                  <a:lnTo>
                    <a:pt x="1056" y="396"/>
                  </a:lnTo>
                  <a:lnTo>
                    <a:pt x="1056" y="396"/>
                  </a:lnTo>
                  <a:lnTo>
                    <a:pt x="1052" y="396"/>
                  </a:lnTo>
                  <a:lnTo>
                    <a:pt x="1048" y="392"/>
                  </a:lnTo>
                  <a:lnTo>
                    <a:pt x="1037" y="385"/>
                  </a:lnTo>
                  <a:lnTo>
                    <a:pt x="1037" y="385"/>
                  </a:lnTo>
                  <a:lnTo>
                    <a:pt x="1029" y="385"/>
                  </a:lnTo>
                  <a:lnTo>
                    <a:pt x="1020" y="385"/>
                  </a:lnTo>
                  <a:lnTo>
                    <a:pt x="1012" y="385"/>
                  </a:lnTo>
                  <a:lnTo>
                    <a:pt x="1006" y="383"/>
                  </a:lnTo>
                  <a:lnTo>
                    <a:pt x="1006" y="383"/>
                  </a:lnTo>
                  <a:lnTo>
                    <a:pt x="1006" y="381"/>
                  </a:lnTo>
                  <a:lnTo>
                    <a:pt x="1006" y="377"/>
                  </a:lnTo>
                  <a:lnTo>
                    <a:pt x="1006" y="375"/>
                  </a:lnTo>
                  <a:lnTo>
                    <a:pt x="1006" y="373"/>
                  </a:lnTo>
                  <a:lnTo>
                    <a:pt x="1006" y="373"/>
                  </a:lnTo>
                  <a:lnTo>
                    <a:pt x="1004" y="368"/>
                  </a:lnTo>
                  <a:lnTo>
                    <a:pt x="1004" y="364"/>
                  </a:lnTo>
                  <a:lnTo>
                    <a:pt x="1010" y="353"/>
                  </a:lnTo>
                  <a:lnTo>
                    <a:pt x="1010" y="353"/>
                  </a:lnTo>
                  <a:lnTo>
                    <a:pt x="1012" y="347"/>
                  </a:lnTo>
                  <a:lnTo>
                    <a:pt x="1010" y="341"/>
                  </a:lnTo>
                  <a:lnTo>
                    <a:pt x="1006" y="334"/>
                  </a:lnTo>
                  <a:lnTo>
                    <a:pt x="1001" y="332"/>
                  </a:lnTo>
                  <a:lnTo>
                    <a:pt x="1001" y="332"/>
                  </a:lnTo>
                  <a:lnTo>
                    <a:pt x="997" y="332"/>
                  </a:lnTo>
                  <a:lnTo>
                    <a:pt x="997" y="334"/>
                  </a:lnTo>
                  <a:lnTo>
                    <a:pt x="997" y="339"/>
                  </a:lnTo>
                  <a:lnTo>
                    <a:pt x="997" y="339"/>
                  </a:lnTo>
                  <a:lnTo>
                    <a:pt x="997" y="347"/>
                  </a:lnTo>
                  <a:lnTo>
                    <a:pt x="995" y="351"/>
                  </a:lnTo>
                  <a:lnTo>
                    <a:pt x="993" y="358"/>
                  </a:lnTo>
                  <a:lnTo>
                    <a:pt x="993" y="358"/>
                  </a:lnTo>
                  <a:lnTo>
                    <a:pt x="987" y="362"/>
                  </a:lnTo>
                  <a:lnTo>
                    <a:pt x="980" y="364"/>
                  </a:lnTo>
                  <a:lnTo>
                    <a:pt x="974" y="366"/>
                  </a:lnTo>
                  <a:lnTo>
                    <a:pt x="972" y="368"/>
                  </a:lnTo>
                  <a:lnTo>
                    <a:pt x="972" y="368"/>
                  </a:lnTo>
                  <a:lnTo>
                    <a:pt x="970" y="373"/>
                  </a:lnTo>
                  <a:lnTo>
                    <a:pt x="965" y="375"/>
                  </a:lnTo>
                  <a:lnTo>
                    <a:pt x="963" y="377"/>
                  </a:lnTo>
                  <a:lnTo>
                    <a:pt x="963" y="379"/>
                  </a:lnTo>
                  <a:lnTo>
                    <a:pt x="963" y="379"/>
                  </a:lnTo>
                  <a:lnTo>
                    <a:pt x="974" y="392"/>
                  </a:lnTo>
                  <a:lnTo>
                    <a:pt x="984" y="404"/>
                  </a:lnTo>
                  <a:lnTo>
                    <a:pt x="984" y="404"/>
                  </a:lnTo>
                  <a:lnTo>
                    <a:pt x="982" y="411"/>
                  </a:lnTo>
                  <a:lnTo>
                    <a:pt x="978" y="417"/>
                  </a:lnTo>
                  <a:lnTo>
                    <a:pt x="974" y="426"/>
                  </a:lnTo>
                  <a:lnTo>
                    <a:pt x="974" y="430"/>
                  </a:lnTo>
                  <a:lnTo>
                    <a:pt x="974" y="434"/>
                  </a:lnTo>
                  <a:lnTo>
                    <a:pt x="974" y="434"/>
                  </a:lnTo>
                  <a:lnTo>
                    <a:pt x="974" y="440"/>
                  </a:lnTo>
                  <a:lnTo>
                    <a:pt x="974" y="445"/>
                  </a:lnTo>
                  <a:lnTo>
                    <a:pt x="974" y="449"/>
                  </a:lnTo>
                  <a:lnTo>
                    <a:pt x="974" y="453"/>
                  </a:lnTo>
                  <a:lnTo>
                    <a:pt x="974" y="453"/>
                  </a:lnTo>
                  <a:lnTo>
                    <a:pt x="978" y="455"/>
                  </a:lnTo>
                  <a:lnTo>
                    <a:pt x="980" y="455"/>
                  </a:lnTo>
                  <a:lnTo>
                    <a:pt x="984" y="455"/>
                  </a:lnTo>
                  <a:lnTo>
                    <a:pt x="989" y="455"/>
                  </a:lnTo>
                  <a:lnTo>
                    <a:pt x="989" y="455"/>
                  </a:lnTo>
                  <a:lnTo>
                    <a:pt x="993" y="455"/>
                  </a:lnTo>
                  <a:lnTo>
                    <a:pt x="997" y="453"/>
                  </a:lnTo>
                  <a:lnTo>
                    <a:pt x="1010" y="451"/>
                  </a:lnTo>
                  <a:lnTo>
                    <a:pt x="1010" y="451"/>
                  </a:lnTo>
                  <a:lnTo>
                    <a:pt x="1018" y="451"/>
                  </a:lnTo>
                  <a:lnTo>
                    <a:pt x="1027" y="453"/>
                  </a:lnTo>
                  <a:lnTo>
                    <a:pt x="1044" y="462"/>
                  </a:lnTo>
                  <a:lnTo>
                    <a:pt x="1044" y="462"/>
                  </a:lnTo>
                  <a:lnTo>
                    <a:pt x="1046" y="464"/>
                  </a:lnTo>
                  <a:lnTo>
                    <a:pt x="1048" y="468"/>
                  </a:lnTo>
                  <a:lnTo>
                    <a:pt x="1048" y="472"/>
                  </a:lnTo>
                  <a:lnTo>
                    <a:pt x="1050" y="476"/>
                  </a:lnTo>
                  <a:lnTo>
                    <a:pt x="1050" y="476"/>
                  </a:lnTo>
                  <a:lnTo>
                    <a:pt x="1050" y="479"/>
                  </a:lnTo>
                  <a:lnTo>
                    <a:pt x="1048" y="481"/>
                  </a:lnTo>
                  <a:lnTo>
                    <a:pt x="1044" y="485"/>
                  </a:lnTo>
                  <a:lnTo>
                    <a:pt x="1042" y="489"/>
                  </a:lnTo>
                  <a:lnTo>
                    <a:pt x="1042" y="489"/>
                  </a:lnTo>
                  <a:lnTo>
                    <a:pt x="1042" y="491"/>
                  </a:lnTo>
                  <a:lnTo>
                    <a:pt x="1046" y="493"/>
                  </a:lnTo>
                  <a:lnTo>
                    <a:pt x="1052" y="498"/>
                  </a:lnTo>
                  <a:lnTo>
                    <a:pt x="1059" y="500"/>
                  </a:lnTo>
                  <a:lnTo>
                    <a:pt x="1063" y="502"/>
                  </a:lnTo>
                  <a:lnTo>
                    <a:pt x="1063" y="502"/>
                  </a:lnTo>
                  <a:lnTo>
                    <a:pt x="1061" y="504"/>
                  </a:lnTo>
                  <a:lnTo>
                    <a:pt x="1054" y="504"/>
                  </a:lnTo>
                  <a:lnTo>
                    <a:pt x="1042" y="502"/>
                  </a:lnTo>
                  <a:lnTo>
                    <a:pt x="1042" y="502"/>
                  </a:lnTo>
                  <a:lnTo>
                    <a:pt x="1040" y="498"/>
                  </a:lnTo>
                  <a:lnTo>
                    <a:pt x="1037" y="495"/>
                  </a:lnTo>
                  <a:lnTo>
                    <a:pt x="1035" y="489"/>
                  </a:lnTo>
                  <a:lnTo>
                    <a:pt x="1035" y="489"/>
                  </a:lnTo>
                  <a:lnTo>
                    <a:pt x="1033" y="487"/>
                  </a:lnTo>
                  <a:lnTo>
                    <a:pt x="1035" y="485"/>
                  </a:lnTo>
                  <a:lnTo>
                    <a:pt x="1040" y="476"/>
                  </a:lnTo>
                  <a:lnTo>
                    <a:pt x="1040" y="476"/>
                  </a:lnTo>
                  <a:lnTo>
                    <a:pt x="1037" y="472"/>
                  </a:lnTo>
                  <a:lnTo>
                    <a:pt x="1035" y="470"/>
                  </a:lnTo>
                  <a:lnTo>
                    <a:pt x="1029" y="466"/>
                  </a:lnTo>
                  <a:lnTo>
                    <a:pt x="1029" y="466"/>
                  </a:lnTo>
                  <a:lnTo>
                    <a:pt x="1025" y="459"/>
                  </a:lnTo>
                  <a:lnTo>
                    <a:pt x="1023" y="457"/>
                  </a:lnTo>
                  <a:lnTo>
                    <a:pt x="1018" y="457"/>
                  </a:lnTo>
                  <a:lnTo>
                    <a:pt x="1018" y="457"/>
                  </a:lnTo>
                  <a:lnTo>
                    <a:pt x="1006" y="459"/>
                  </a:lnTo>
                  <a:lnTo>
                    <a:pt x="997" y="462"/>
                  </a:lnTo>
                  <a:lnTo>
                    <a:pt x="991" y="466"/>
                  </a:lnTo>
                  <a:lnTo>
                    <a:pt x="991" y="466"/>
                  </a:lnTo>
                  <a:lnTo>
                    <a:pt x="989" y="470"/>
                  </a:lnTo>
                  <a:lnTo>
                    <a:pt x="991" y="476"/>
                  </a:lnTo>
                  <a:lnTo>
                    <a:pt x="995" y="489"/>
                  </a:lnTo>
                  <a:lnTo>
                    <a:pt x="995" y="489"/>
                  </a:lnTo>
                  <a:lnTo>
                    <a:pt x="995" y="493"/>
                  </a:lnTo>
                  <a:lnTo>
                    <a:pt x="993" y="495"/>
                  </a:lnTo>
                  <a:lnTo>
                    <a:pt x="989" y="502"/>
                  </a:lnTo>
                  <a:lnTo>
                    <a:pt x="982" y="506"/>
                  </a:lnTo>
                  <a:lnTo>
                    <a:pt x="980" y="510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7"/>
                  </a:lnTo>
                  <a:lnTo>
                    <a:pt x="968" y="523"/>
                  </a:lnTo>
                  <a:lnTo>
                    <a:pt x="968" y="523"/>
                  </a:lnTo>
                  <a:lnTo>
                    <a:pt x="955" y="529"/>
                  </a:lnTo>
                  <a:lnTo>
                    <a:pt x="951" y="534"/>
                  </a:lnTo>
                  <a:lnTo>
                    <a:pt x="951" y="538"/>
                  </a:lnTo>
                  <a:lnTo>
                    <a:pt x="951" y="538"/>
                  </a:lnTo>
                  <a:lnTo>
                    <a:pt x="948" y="540"/>
                  </a:lnTo>
                  <a:lnTo>
                    <a:pt x="944" y="540"/>
                  </a:lnTo>
                  <a:lnTo>
                    <a:pt x="934" y="538"/>
                  </a:lnTo>
                  <a:lnTo>
                    <a:pt x="934" y="538"/>
                  </a:lnTo>
                  <a:lnTo>
                    <a:pt x="929" y="536"/>
                  </a:lnTo>
                  <a:lnTo>
                    <a:pt x="925" y="538"/>
                  </a:lnTo>
                  <a:lnTo>
                    <a:pt x="912" y="538"/>
                  </a:lnTo>
                  <a:lnTo>
                    <a:pt x="912" y="538"/>
                  </a:lnTo>
                  <a:lnTo>
                    <a:pt x="908" y="538"/>
                  </a:lnTo>
                  <a:lnTo>
                    <a:pt x="906" y="536"/>
                  </a:lnTo>
                  <a:lnTo>
                    <a:pt x="904" y="534"/>
                  </a:lnTo>
                  <a:lnTo>
                    <a:pt x="900" y="534"/>
                  </a:lnTo>
                  <a:lnTo>
                    <a:pt x="900" y="534"/>
                  </a:lnTo>
                  <a:lnTo>
                    <a:pt x="896" y="536"/>
                  </a:lnTo>
                  <a:lnTo>
                    <a:pt x="891" y="534"/>
                  </a:lnTo>
                  <a:lnTo>
                    <a:pt x="891" y="529"/>
                  </a:lnTo>
                  <a:lnTo>
                    <a:pt x="891" y="527"/>
                  </a:lnTo>
                  <a:lnTo>
                    <a:pt x="891" y="527"/>
                  </a:lnTo>
                  <a:lnTo>
                    <a:pt x="893" y="525"/>
                  </a:lnTo>
                  <a:lnTo>
                    <a:pt x="896" y="525"/>
                  </a:lnTo>
                  <a:lnTo>
                    <a:pt x="898" y="527"/>
                  </a:lnTo>
                  <a:lnTo>
                    <a:pt x="900" y="529"/>
                  </a:lnTo>
                  <a:lnTo>
                    <a:pt x="900" y="529"/>
                  </a:lnTo>
                  <a:lnTo>
                    <a:pt x="902" y="532"/>
                  </a:lnTo>
                  <a:lnTo>
                    <a:pt x="904" y="532"/>
                  </a:lnTo>
                  <a:lnTo>
                    <a:pt x="910" y="527"/>
                  </a:lnTo>
                  <a:lnTo>
                    <a:pt x="910" y="527"/>
                  </a:lnTo>
                  <a:lnTo>
                    <a:pt x="912" y="527"/>
                  </a:lnTo>
                  <a:lnTo>
                    <a:pt x="915" y="529"/>
                  </a:lnTo>
                  <a:lnTo>
                    <a:pt x="917" y="532"/>
                  </a:lnTo>
                  <a:lnTo>
                    <a:pt x="921" y="532"/>
                  </a:lnTo>
                  <a:lnTo>
                    <a:pt x="921" y="532"/>
                  </a:lnTo>
                  <a:lnTo>
                    <a:pt x="925" y="532"/>
                  </a:lnTo>
                  <a:lnTo>
                    <a:pt x="925" y="532"/>
                  </a:lnTo>
                  <a:lnTo>
                    <a:pt x="927" y="529"/>
                  </a:lnTo>
                  <a:lnTo>
                    <a:pt x="929" y="529"/>
                  </a:lnTo>
                  <a:lnTo>
                    <a:pt x="929" y="529"/>
                  </a:lnTo>
                  <a:lnTo>
                    <a:pt x="936" y="527"/>
                  </a:lnTo>
                  <a:lnTo>
                    <a:pt x="934" y="525"/>
                  </a:lnTo>
                  <a:lnTo>
                    <a:pt x="934" y="525"/>
                  </a:lnTo>
                  <a:lnTo>
                    <a:pt x="934" y="523"/>
                  </a:lnTo>
                  <a:lnTo>
                    <a:pt x="936" y="521"/>
                  </a:lnTo>
                  <a:lnTo>
                    <a:pt x="942" y="519"/>
                  </a:lnTo>
                  <a:lnTo>
                    <a:pt x="942" y="519"/>
                  </a:lnTo>
                  <a:lnTo>
                    <a:pt x="944" y="517"/>
                  </a:lnTo>
                  <a:lnTo>
                    <a:pt x="944" y="512"/>
                  </a:lnTo>
                  <a:lnTo>
                    <a:pt x="946" y="510"/>
                  </a:lnTo>
                  <a:lnTo>
                    <a:pt x="948" y="508"/>
                  </a:lnTo>
                  <a:lnTo>
                    <a:pt x="948" y="508"/>
                  </a:lnTo>
                  <a:lnTo>
                    <a:pt x="948" y="506"/>
                  </a:lnTo>
                  <a:lnTo>
                    <a:pt x="951" y="506"/>
                  </a:lnTo>
                  <a:lnTo>
                    <a:pt x="951" y="504"/>
                  </a:lnTo>
                  <a:lnTo>
                    <a:pt x="953" y="502"/>
                  </a:lnTo>
                  <a:lnTo>
                    <a:pt x="953" y="502"/>
                  </a:lnTo>
                  <a:lnTo>
                    <a:pt x="955" y="502"/>
                  </a:lnTo>
                  <a:lnTo>
                    <a:pt x="957" y="500"/>
                  </a:lnTo>
                  <a:lnTo>
                    <a:pt x="959" y="498"/>
                  </a:lnTo>
                  <a:lnTo>
                    <a:pt x="961" y="498"/>
                  </a:lnTo>
                  <a:lnTo>
                    <a:pt x="961" y="498"/>
                  </a:lnTo>
                  <a:lnTo>
                    <a:pt x="963" y="495"/>
                  </a:lnTo>
                  <a:lnTo>
                    <a:pt x="965" y="493"/>
                  </a:lnTo>
                  <a:lnTo>
                    <a:pt x="965" y="491"/>
                  </a:lnTo>
                  <a:lnTo>
                    <a:pt x="963" y="489"/>
                  </a:lnTo>
                  <a:lnTo>
                    <a:pt x="963" y="489"/>
                  </a:lnTo>
                  <a:lnTo>
                    <a:pt x="963" y="485"/>
                  </a:lnTo>
                  <a:lnTo>
                    <a:pt x="965" y="483"/>
                  </a:lnTo>
                  <a:lnTo>
                    <a:pt x="965" y="479"/>
                  </a:lnTo>
                  <a:lnTo>
                    <a:pt x="970" y="476"/>
                  </a:lnTo>
                  <a:lnTo>
                    <a:pt x="970" y="476"/>
                  </a:lnTo>
                  <a:lnTo>
                    <a:pt x="972" y="476"/>
                  </a:lnTo>
                  <a:lnTo>
                    <a:pt x="972" y="474"/>
                  </a:lnTo>
                  <a:lnTo>
                    <a:pt x="970" y="470"/>
                  </a:lnTo>
                  <a:lnTo>
                    <a:pt x="970" y="470"/>
                  </a:lnTo>
                  <a:lnTo>
                    <a:pt x="961" y="464"/>
                  </a:lnTo>
                  <a:lnTo>
                    <a:pt x="957" y="459"/>
                  </a:lnTo>
                  <a:lnTo>
                    <a:pt x="955" y="455"/>
                  </a:lnTo>
                  <a:lnTo>
                    <a:pt x="955" y="455"/>
                  </a:lnTo>
                  <a:lnTo>
                    <a:pt x="955" y="445"/>
                  </a:lnTo>
                  <a:lnTo>
                    <a:pt x="955" y="436"/>
                  </a:lnTo>
                  <a:lnTo>
                    <a:pt x="955" y="436"/>
                  </a:lnTo>
                  <a:lnTo>
                    <a:pt x="955" y="428"/>
                  </a:lnTo>
                  <a:lnTo>
                    <a:pt x="955" y="419"/>
                  </a:lnTo>
                  <a:lnTo>
                    <a:pt x="955" y="419"/>
                  </a:lnTo>
                  <a:lnTo>
                    <a:pt x="957" y="411"/>
                  </a:lnTo>
                  <a:lnTo>
                    <a:pt x="959" y="400"/>
                  </a:lnTo>
                  <a:lnTo>
                    <a:pt x="959" y="400"/>
                  </a:lnTo>
                  <a:lnTo>
                    <a:pt x="959" y="394"/>
                  </a:lnTo>
                  <a:lnTo>
                    <a:pt x="955" y="387"/>
                  </a:lnTo>
                  <a:lnTo>
                    <a:pt x="948" y="383"/>
                  </a:lnTo>
                  <a:lnTo>
                    <a:pt x="944" y="381"/>
                  </a:lnTo>
                  <a:lnTo>
                    <a:pt x="944" y="381"/>
                  </a:lnTo>
                  <a:lnTo>
                    <a:pt x="942" y="379"/>
                  </a:lnTo>
                  <a:lnTo>
                    <a:pt x="942" y="375"/>
                  </a:lnTo>
                  <a:lnTo>
                    <a:pt x="951" y="366"/>
                  </a:lnTo>
                  <a:lnTo>
                    <a:pt x="951" y="366"/>
                  </a:lnTo>
                  <a:lnTo>
                    <a:pt x="955" y="360"/>
                  </a:lnTo>
                  <a:lnTo>
                    <a:pt x="957" y="351"/>
                  </a:lnTo>
                  <a:lnTo>
                    <a:pt x="959" y="337"/>
                  </a:lnTo>
                  <a:lnTo>
                    <a:pt x="959" y="337"/>
                  </a:lnTo>
                  <a:lnTo>
                    <a:pt x="955" y="334"/>
                  </a:lnTo>
                  <a:lnTo>
                    <a:pt x="948" y="332"/>
                  </a:lnTo>
                  <a:lnTo>
                    <a:pt x="936" y="330"/>
                  </a:lnTo>
                  <a:lnTo>
                    <a:pt x="936" y="330"/>
                  </a:lnTo>
                  <a:lnTo>
                    <a:pt x="902" y="328"/>
                  </a:lnTo>
                  <a:lnTo>
                    <a:pt x="902" y="328"/>
                  </a:lnTo>
                  <a:lnTo>
                    <a:pt x="898" y="328"/>
                  </a:lnTo>
                  <a:lnTo>
                    <a:pt x="896" y="330"/>
                  </a:lnTo>
                  <a:lnTo>
                    <a:pt x="891" y="339"/>
                  </a:lnTo>
                  <a:lnTo>
                    <a:pt x="891" y="339"/>
                  </a:lnTo>
                  <a:lnTo>
                    <a:pt x="887" y="347"/>
                  </a:lnTo>
                  <a:lnTo>
                    <a:pt x="881" y="364"/>
                  </a:lnTo>
                  <a:lnTo>
                    <a:pt x="881" y="364"/>
                  </a:lnTo>
                  <a:lnTo>
                    <a:pt x="876" y="370"/>
                  </a:lnTo>
                  <a:lnTo>
                    <a:pt x="870" y="375"/>
                  </a:lnTo>
                  <a:lnTo>
                    <a:pt x="855" y="381"/>
                  </a:lnTo>
                  <a:lnTo>
                    <a:pt x="855" y="381"/>
                  </a:lnTo>
                  <a:lnTo>
                    <a:pt x="851" y="385"/>
                  </a:lnTo>
                  <a:lnTo>
                    <a:pt x="849" y="390"/>
                  </a:lnTo>
                  <a:lnTo>
                    <a:pt x="849" y="394"/>
                  </a:lnTo>
                  <a:lnTo>
                    <a:pt x="849" y="398"/>
                  </a:lnTo>
                  <a:lnTo>
                    <a:pt x="849" y="398"/>
                  </a:lnTo>
                  <a:lnTo>
                    <a:pt x="851" y="398"/>
                  </a:lnTo>
                  <a:lnTo>
                    <a:pt x="853" y="400"/>
                  </a:lnTo>
                  <a:lnTo>
                    <a:pt x="860" y="400"/>
                  </a:lnTo>
                  <a:lnTo>
                    <a:pt x="860" y="400"/>
                  </a:lnTo>
                  <a:lnTo>
                    <a:pt x="860" y="402"/>
                  </a:lnTo>
                  <a:lnTo>
                    <a:pt x="860" y="406"/>
                  </a:lnTo>
                  <a:lnTo>
                    <a:pt x="857" y="413"/>
                  </a:lnTo>
                  <a:lnTo>
                    <a:pt x="857" y="413"/>
                  </a:lnTo>
                  <a:lnTo>
                    <a:pt x="857" y="415"/>
                  </a:lnTo>
                  <a:lnTo>
                    <a:pt x="857" y="417"/>
                  </a:lnTo>
                  <a:lnTo>
                    <a:pt x="857" y="419"/>
                  </a:lnTo>
                  <a:lnTo>
                    <a:pt x="855" y="421"/>
                  </a:lnTo>
                  <a:lnTo>
                    <a:pt x="855" y="421"/>
                  </a:lnTo>
                  <a:lnTo>
                    <a:pt x="851" y="428"/>
                  </a:lnTo>
                  <a:lnTo>
                    <a:pt x="849" y="432"/>
                  </a:lnTo>
                  <a:lnTo>
                    <a:pt x="849" y="434"/>
                  </a:lnTo>
                  <a:lnTo>
                    <a:pt x="849" y="434"/>
                  </a:lnTo>
                  <a:lnTo>
                    <a:pt x="853" y="436"/>
                  </a:lnTo>
                  <a:lnTo>
                    <a:pt x="860" y="438"/>
                  </a:lnTo>
                  <a:lnTo>
                    <a:pt x="870" y="442"/>
                  </a:lnTo>
                  <a:lnTo>
                    <a:pt x="870" y="442"/>
                  </a:lnTo>
                  <a:lnTo>
                    <a:pt x="874" y="445"/>
                  </a:lnTo>
                  <a:lnTo>
                    <a:pt x="874" y="449"/>
                  </a:lnTo>
                  <a:lnTo>
                    <a:pt x="876" y="453"/>
                  </a:lnTo>
                  <a:lnTo>
                    <a:pt x="879" y="457"/>
                  </a:lnTo>
                  <a:lnTo>
                    <a:pt x="879" y="457"/>
                  </a:lnTo>
                  <a:lnTo>
                    <a:pt x="881" y="459"/>
                  </a:lnTo>
                  <a:lnTo>
                    <a:pt x="885" y="459"/>
                  </a:lnTo>
                  <a:lnTo>
                    <a:pt x="887" y="462"/>
                  </a:lnTo>
                  <a:lnTo>
                    <a:pt x="889" y="462"/>
                  </a:lnTo>
                  <a:lnTo>
                    <a:pt x="889" y="462"/>
                  </a:lnTo>
                  <a:lnTo>
                    <a:pt x="889" y="466"/>
                  </a:lnTo>
                  <a:lnTo>
                    <a:pt x="885" y="472"/>
                  </a:lnTo>
                  <a:lnTo>
                    <a:pt x="881" y="476"/>
                  </a:lnTo>
                  <a:lnTo>
                    <a:pt x="879" y="481"/>
                  </a:lnTo>
                  <a:lnTo>
                    <a:pt x="879" y="481"/>
                  </a:lnTo>
                  <a:lnTo>
                    <a:pt x="874" y="479"/>
                  </a:lnTo>
                  <a:lnTo>
                    <a:pt x="868" y="472"/>
                  </a:lnTo>
                  <a:lnTo>
                    <a:pt x="857" y="462"/>
                  </a:lnTo>
                  <a:lnTo>
                    <a:pt x="857" y="462"/>
                  </a:lnTo>
                  <a:lnTo>
                    <a:pt x="845" y="457"/>
                  </a:lnTo>
                  <a:lnTo>
                    <a:pt x="828" y="451"/>
                  </a:lnTo>
                  <a:lnTo>
                    <a:pt x="828" y="451"/>
                  </a:lnTo>
                  <a:lnTo>
                    <a:pt x="817" y="447"/>
                  </a:lnTo>
                  <a:lnTo>
                    <a:pt x="811" y="445"/>
                  </a:lnTo>
                  <a:lnTo>
                    <a:pt x="804" y="440"/>
                  </a:lnTo>
                  <a:lnTo>
                    <a:pt x="804" y="440"/>
                  </a:lnTo>
                  <a:lnTo>
                    <a:pt x="798" y="436"/>
                  </a:lnTo>
                  <a:lnTo>
                    <a:pt x="790" y="434"/>
                  </a:lnTo>
                  <a:lnTo>
                    <a:pt x="781" y="432"/>
                  </a:lnTo>
                  <a:lnTo>
                    <a:pt x="771" y="432"/>
                  </a:lnTo>
                  <a:lnTo>
                    <a:pt x="771" y="432"/>
                  </a:lnTo>
                  <a:lnTo>
                    <a:pt x="752" y="430"/>
                  </a:lnTo>
                  <a:lnTo>
                    <a:pt x="739" y="430"/>
                  </a:lnTo>
                  <a:lnTo>
                    <a:pt x="739" y="430"/>
                  </a:lnTo>
                  <a:lnTo>
                    <a:pt x="737" y="428"/>
                  </a:lnTo>
                  <a:lnTo>
                    <a:pt x="735" y="426"/>
                  </a:lnTo>
                  <a:lnTo>
                    <a:pt x="730" y="423"/>
                  </a:lnTo>
                  <a:lnTo>
                    <a:pt x="726" y="419"/>
                  </a:lnTo>
                  <a:lnTo>
                    <a:pt x="726" y="419"/>
                  </a:lnTo>
                  <a:lnTo>
                    <a:pt x="713" y="413"/>
                  </a:lnTo>
                  <a:lnTo>
                    <a:pt x="709" y="411"/>
                  </a:lnTo>
                  <a:lnTo>
                    <a:pt x="705" y="413"/>
                  </a:lnTo>
                  <a:lnTo>
                    <a:pt x="705" y="413"/>
                  </a:lnTo>
                  <a:lnTo>
                    <a:pt x="701" y="415"/>
                  </a:lnTo>
                  <a:lnTo>
                    <a:pt x="701" y="419"/>
                  </a:lnTo>
                  <a:lnTo>
                    <a:pt x="703" y="423"/>
                  </a:lnTo>
                  <a:lnTo>
                    <a:pt x="709" y="428"/>
                  </a:lnTo>
                  <a:lnTo>
                    <a:pt x="709" y="428"/>
                  </a:lnTo>
                  <a:lnTo>
                    <a:pt x="713" y="428"/>
                  </a:lnTo>
                  <a:lnTo>
                    <a:pt x="716" y="430"/>
                  </a:lnTo>
                  <a:lnTo>
                    <a:pt x="718" y="432"/>
                  </a:lnTo>
                  <a:lnTo>
                    <a:pt x="722" y="432"/>
                  </a:lnTo>
                  <a:lnTo>
                    <a:pt x="722" y="432"/>
                  </a:lnTo>
                  <a:lnTo>
                    <a:pt x="728" y="432"/>
                  </a:lnTo>
                  <a:lnTo>
                    <a:pt x="730" y="434"/>
                  </a:lnTo>
                  <a:lnTo>
                    <a:pt x="732" y="436"/>
                  </a:lnTo>
                  <a:lnTo>
                    <a:pt x="732" y="440"/>
                  </a:lnTo>
                  <a:lnTo>
                    <a:pt x="732" y="440"/>
                  </a:lnTo>
                  <a:lnTo>
                    <a:pt x="735" y="445"/>
                  </a:lnTo>
                  <a:lnTo>
                    <a:pt x="737" y="449"/>
                  </a:lnTo>
                  <a:lnTo>
                    <a:pt x="741" y="455"/>
                  </a:lnTo>
                  <a:lnTo>
                    <a:pt x="741" y="455"/>
                  </a:lnTo>
                  <a:lnTo>
                    <a:pt x="743" y="457"/>
                  </a:lnTo>
                  <a:lnTo>
                    <a:pt x="743" y="462"/>
                  </a:lnTo>
                  <a:lnTo>
                    <a:pt x="741" y="464"/>
                  </a:lnTo>
                  <a:lnTo>
                    <a:pt x="737" y="464"/>
                  </a:lnTo>
                  <a:lnTo>
                    <a:pt x="737" y="464"/>
                  </a:lnTo>
                  <a:lnTo>
                    <a:pt x="726" y="466"/>
                  </a:lnTo>
                  <a:lnTo>
                    <a:pt x="724" y="468"/>
                  </a:lnTo>
                  <a:lnTo>
                    <a:pt x="724" y="470"/>
                  </a:lnTo>
                  <a:lnTo>
                    <a:pt x="724" y="470"/>
                  </a:lnTo>
                  <a:lnTo>
                    <a:pt x="724" y="474"/>
                  </a:lnTo>
                  <a:lnTo>
                    <a:pt x="724" y="476"/>
                  </a:lnTo>
                  <a:lnTo>
                    <a:pt x="720" y="476"/>
                  </a:lnTo>
                  <a:lnTo>
                    <a:pt x="716" y="474"/>
                  </a:lnTo>
                  <a:lnTo>
                    <a:pt x="716" y="474"/>
                  </a:lnTo>
                  <a:lnTo>
                    <a:pt x="711" y="472"/>
                  </a:lnTo>
                  <a:lnTo>
                    <a:pt x="711" y="470"/>
                  </a:lnTo>
                  <a:lnTo>
                    <a:pt x="716" y="464"/>
                  </a:lnTo>
                  <a:lnTo>
                    <a:pt x="716" y="464"/>
                  </a:lnTo>
                  <a:lnTo>
                    <a:pt x="716" y="462"/>
                  </a:lnTo>
                  <a:lnTo>
                    <a:pt x="711" y="459"/>
                  </a:lnTo>
                  <a:lnTo>
                    <a:pt x="705" y="455"/>
                  </a:lnTo>
                  <a:lnTo>
                    <a:pt x="705" y="455"/>
                  </a:lnTo>
                  <a:lnTo>
                    <a:pt x="699" y="457"/>
                  </a:lnTo>
                  <a:lnTo>
                    <a:pt x="690" y="462"/>
                  </a:lnTo>
                  <a:lnTo>
                    <a:pt x="677" y="470"/>
                  </a:lnTo>
                  <a:lnTo>
                    <a:pt x="677" y="470"/>
                  </a:lnTo>
                  <a:lnTo>
                    <a:pt x="671" y="470"/>
                  </a:lnTo>
                  <a:lnTo>
                    <a:pt x="665" y="470"/>
                  </a:lnTo>
                  <a:lnTo>
                    <a:pt x="656" y="468"/>
                  </a:lnTo>
                  <a:lnTo>
                    <a:pt x="646" y="470"/>
                  </a:lnTo>
                  <a:lnTo>
                    <a:pt x="646" y="470"/>
                  </a:lnTo>
                  <a:lnTo>
                    <a:pt x="639" y="472"/>
                  </a:lnTo>
                  <a:lnTo>
                    <a:pt x="635" y="476"/>
                  </a:lnTo>
                  <a:lnTo>
                    <a:pt x="633" y="481"/>
                  </a:lnTo>
                  <a:lnTo>
                    <a:pt x="631" y="481"/>
                  </a:lnTo>
                  <a:lnTo>
                    <a:pt x="631" y="481"/>
                  </a:lnTo>
                  <a:lnTo>
                    <a:pt x="618" y="481"/>
                  </a:lnTo>
                  <a:lnTo>
                    <a:pt x="612" y="481"/>
                  </a:lnTo>
                  <a:lnTo>
                    <a:pt x="605" y="481"/>
                  </a:lnTo>
                  <a:lnTo>
                    <a:pt x="605" y="481"/>
                  </a:lnTo>
                  <a:lnTo>
                    <a:pt x="603" y="479"/>
                  </a:lnTo>
                  <a:lnTo>
                    <a:pt x="603" y="476"/>
                  </a:lnTo>
                  <a:lnTo>
                    <a:pt x="610" y="474"/>
                  </a:lnTo>
                  <a:lnTo>
                    <a:pt x="610" y="474"/>
                  </a:lnTo>
                  <a:lnTo>
                    <a:pt x="616" y="474"/>
                  </a:lnTo>
                  <a:lnTo>
                    <a:pt x="616" y="472"/>
                  </a:lnTo>
                  <a:lnTo>
                    <a:pt x="614" y="470"/>
                  </a:lnTo>
                  <a:lnTo>
                    <a:pt x="614" y="470"/>
                  </a:lnTo>
                  <a:lnTo>
                    <a:pt x="614" y="466"/>
                  </a:lnTo>
                  <a:lnTo>
                    <a:pt x="616" y="464"/>
                  </a:lnTo>
                  <a:lnTo>
                    <a:pt x="618" y="457"/>
                  </a:lnTo>
                  <a:lnTo>
                    <a:pt x="618" y="457"/>
                  </a:lnTo>
                  <a:lnTo>
                    <a:pt x="616" y="457"/>
                  </a:lnTo>
                  <a:lnTo>
                    <a:pt x="608" y="459"/>
                  </a:lnTo>
                  <a:lnTo>
                    <a:pt x="595" y="464"/>
                  </a:lnTo>
                  <a:lnTo>
                    <a:pt x="595" y="464"/>
                  </a:lnTo>
                  <a:lnTo>
                    <a:pt x="593" y="468"/>
                  </a:lnTo>
                  <a:lnTo>
                    <a:pt x="593" y="470"/>
                  </a:lnTo>
                  <a:lnTo>
                    <a:pt x="593" y="472"/>
                  </a:lnTo>
                  <a:lnTo>
                    <a:pt x="591" y="474"/>
                  </a:lnTo>
                  <a:lnTo>
                    <a:pt x="591" y="474"/>
                  </a:lnTo>
                  <a:lnTo>
                    <a:pt x="588" y="474"/>
                  </a:lnTo>
                  <a:lnTo>
                    <a:pt x="586" y="474"/>
                  </a:lnTo>
                  <a:lnTo>
                    <a:pt x="582" y="470"/>
                  </a:lnTo>
                  <a:lnTo>
                    <a:pt x="582" y="470"/>
                  </a:lnTo>
                  <a:lnTo>
                    <a:pt x="576" y="470"/>
                  </a:lnTo>
                  <a:lnTo>
                    <a:pt x="563" y="472"/>
                  </a:lnTo>
                  <a:lnTo>
                    <a:pt x="550" y="476"/>
                  </a:lnTo>
                  <a:lnTo>
                    <a:pt x="542" y="483"/>
                  </a:lnTo>
                  <a:lnTo>
                    <a:pt x="542" y="483"/>
                  </a:lnTo>
                  <a:lnTo>
                    <a:pt x="538" y="487"/>
                  </a:lnTo>
                  <a:lnTo>
                    <a:pt x="531" y="489"/>
                  </a:lnTo>
                  <a:lnTo>
                    <a:pt x="527" y="491"/>
                  </a:lnTo>
                  <a:lnTo>
                    <a:pt x="525" y="493"/>
                  </a:lnTo>
                  <a:lnTo>
                    <a:pt x="525" y="493"/>
                  </a:lnTo>
                  <a:lnTo>
                    <a:pt x="523" y="495"/>
                  </a:lnTo>
                  <a:lnTo>
                    <a:pt x="516" y="495"/>
                  </a:lnTo>
                  <a:lnTo>
                    <a:pt x="506" y="500"/>
                  </a:lnTo>
                  <a:lnTo>
                    <a:pt x="506" y="500"/>
                  </a:lnTo>
                  <a:lnTo>
                    <a:pt x="504" y="502"/>
                  </a:lnTo>
                  <a:lnTo>
                    <a:pt x="502" y="508"/>
                  </a:lnTo>
                  <a:lnTo>
                    <a:pt x="502" y="512"/>
                  </a:lnTo>
                  <a:lnTo>
                    <a:pt x="502" y="517"/>
                  </a:lnTo>
                  <a:lnTo>
                    <a:pt x="502" y="517"/>
                  </a:lnTo>
                  <a:lnTo>
                    <a:pt x="500" y="519"/>
                  </a:lnTo>
                  <a:lnTo>
                    <a:pt x="497" y="521"/>
                  </a:lnTo>
                  <a:lnTo>
                    <a:pt x="489" y="521"/>
                  </a:lnTo>
                  <a:lnTo>
                    <a:pt x="472" y="521"/>
                  </a:lnTo>
                  <a:lnTo>
                    <a:pt x="472" y="521"/>
                  </a:lnTo>
                  <a:lnTo>
                    <a:pt x="468" y="519"/>
                  </a:lnTo>
                  <a:lnTo>
                    <a:pt x="464" y="515"/>
                  </a:lnTo>
                  <a:lnTo>
                    <a:pt x="461" y="510"/>
                  </a:lnTo>
                  <a:lnTo>
                    <a:pt x="457" y="508"/>
                  </a:lnTo>
                  <a:lnTo>
                    <a:pt x="457" y="508"/>
                  </a:lnTo>
                  <a:lnTo>
                    <a:pt x="455" y="506"/>
                  </a:lnTo>
                  <a:lnTo>
                    <a:pt x="455" y="504"/>
                  </a:lnTo>
                  <a:lnTo>
                    <a:pt x="457" y="498"/>
                  </a:lnTo>
                  <a:lnTo>
                    <a:pt x="457" y="498"/>
                  </a:lnTo>
                  <a:lnTo>
                    <a:pt x="457" y="495"/>
                  </a:lnTo>
                  <a:lnTo>
                    <a:pt x="461" y="495"/>
                  </a:lnTo>
                  <a:lnTo>
                    <a:pt x="464" y="493"/>
                  </a:lnTo>
                  <a:lnTo>
                    <a:pt x="470" y="491"/>
                  </a:lnTo>
                  <a:lnTo>
                    <a:pt x="470" y="491"/>
                  </a:lnTo>
                  <a:lnTo>
                    <a:pt x="474" y="491"/>
                  </a:lnTo>
                  <a:lnTo>
                    <a:pt x="478" y="491"/>
                  </a:lnTo>
                  <a:lnTo>
                    <a:pt x="483" y="491"/>
                  </a:lnTo>
                  <a:lnTo>
                    <a:pt x="485" y="491"/>
                  </a:lnTo>
                  <a:lnTo>
                    <a:pt x="485" y="491"/>
                  </a:lnTo>
                  <a:lnTo>
                    <a:pt x="485" y="489"/>
                  </a:lnTo>
                  <a:lnTo>
                    <a:pt x="480" y="485"/>
                  </a:lnTo>
                  <a:lnTo>
                    <a:pt x="476" y="479"/>
                  </a:lnTo>
                  <a:lnTo>
                    <a:pt x="474" y="474"/>
                  </a:lnTo>
                  <a:lnTo>
                    <a:pt x="474" y="474"/>
                  </a:lnTo>
                  <a:lnTo>
                    <a:pt x="472" y="470"/>
                  </a:lnTo>
                  <a:lnTo>
                    <a:pt x="466" y="468"/>
                  </a:lnTo>
                  <a:lnTo>
                    <a:pt x="457" y="466"/>
                  </a:lnTo>
                  <a:lnTo>
                    <a:pt x="451" y="468"/>
                  </a:lnTo>
                  <a:lnTo>
                    <a:pt x="451" y="468"/>
                  </a:lnTo>
                  <a:lnTo>
                    <a:pt x="444" y="468"/>
                  </a:lnTo>
                  <a:lnTo>
                    <a:pt x="440" y="468"/>
                  </a:lnTo>
                  <a:lnTo>
                    <a:pt x="430" y="466"/>
                  </a:lnTo>
                  <a:lnTo>
                    <a:pt x="430" y="466"/>
                  </a:lnTo>
                  <a:lnTo>
                    <a:pt x="425" y="466"/>
                  </a:lnTo>
                  <a:lnTo>
                    <a:pt x="425" y="468"/>
                  </a:lnTo>
                  <a:lnTo>
                    <a:pt x="428" y="470"/>
                  </a:lnTo>
                  <a:lnTo>
                    <a:pt x="432" y="472"/>
                  </a:lnTo>
                  <a:lnTo>
                    <a:pt x="432" y="472"/>
                  </a:lnTo>
                  <a:lnTo>
                    <a:pt x="436" y="474"/>
                  </a:lnTo>
                  <a:lnTo>
                    <a:pt x="438" y="479"/>
                  </a:lnTo>
                  <a:lnTo>
                    <a:pt x="438" y="485"/>
                  </a:lnTo>
                  <a:lnTo>
                    <a:pt x="438" y="485"/>
                  </a:lnTo>
                  <a:lnTo>
                    <a:pt x="438" y="489"/>
                  </a:lnTo>
                  <a:lnTo>
                    <a:pt x="436" y="493"/>
                  </a:lnTo>
                  <a:lnTo>
                    <a:pt x="430" y="504"/>
                  </a:lnTo>
                  <a:lnTo>
                    <a:pt x="430" y="504"/>
                  </a:lnTo>
                  <a:lnTo>
                    <a:pt x="428" y="508"/>
                  </a:lnTo>
                  <a:lnTo>
                    <a:pt x="430" y="510"/>
                  </a:lnTo>
                  <a:lnTo>
                    <a:pt x="436" y="510"/>
                  </a:lnTo>
                  <a:lnTo>
                    <a:pt x="436" y="510"/>
                  </a:lnTo>
                  <a:lnTo>
                    <a:pt x="440" y="512"/>
                  </a:lnTo>
                  <a:lnTo>
                    <a:pt x="442" y="517"/>
                  </a:lnTo>
                  <a:lnTo>
                    <a:pt x="442" y="527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40" y="534"/>
                  </a:lnTo>
                  <a:lnTo>
                    <a:pt x="438" y="538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6" y="542"/>
                  </a:lnTo>
                  <a:lnTo>
                    <a:pt x="434" y="542"/>
                  </a:lnTo>
                  <a:lnTo>
                    <a:pt x="432" y="540"/>
                  </a:lnTo>
                  <a:lnTo>
                    <a:pt x="430" y="540"/>
                  </a:lnTo>
                  <a:lnTo>
                    <a:pt x="430" y="540"/>
                  </a:lnTo>
                  <a:lnTo>
                    <a:pt x="428" y="540"/>
                  </a:lnTo>
                  <a:lnTo>
                    <a:pt x="428" y="540"/>
                  </a:lnTo>
                  <a:lnTo>
                    <a:pt x="425" y="534"/>
                  </a:lnTo>
                  <a:lnTo>
                    <a:pt x="425" y="534"/>
                  </a:lnTo>
                  <a:lnTo>
                    <a:pt x="421" y="532"/>
                  </a:lnTo>
                  <a:lnTo>
                    <a:pt x="417" y="532"/>
                  </a:lnTo>
                  <a:lnTo>
                    <a:pt x="406" y="532"/>
                  </a:lnTo>
                  <a:lnTo>
                    <a:pt x="406" y="532"/>
                  </a:lnTo>
                  <a:lnTo>
                    <a:pt x="402" y="532"/>
                  </a:lnTo>
                  <a:lnTo>
                    <a:pt x="400" y="532"/>
                  </a:lnTo>
                  <a:lnTo>
                    <a:pt x="396" y="536"/>
                  </a:lnTo>
                  <a:lnTo>
                    <a:pt x="396" y="536"/>
                  </a:lnTo>
                  <a:lnTo>
                    <a:pt x="392" y="540"/>
                  </a:lnTo>
                  <a:lnTo>
                    <a:pt x="387" y="542"/>
                  </a:lnTo>
                  <a:lnTo>
                    <a:pt x="379" y="544"/>
                  </a:lnTo>
                  <a:lnTo>
                    <a:pt x="379" y="544"/>
                  </a:lnTo>
                  <a:lnTo>
                    <a:pt x="375" y="546"/>
                  </a:lnTo>
                  <a:lnTo>
                    <a:pt x="370" y="548"/>
                  </a:lnTo>
                  <a:lnTo>
                    <a:pt x="362" y="557"/>
                  </a:lnTo>
                  <a:lnTo>
                    <a:pt x="362" y="557"/>
                  </a:lnTo>
                  <a:lnTo>
                    <a:pt x="360" y="559"/>
                  </a:lnTo>
                  <a:lnTo>
                    <a:pt x="358" y="563"/>
                  </a:lnTo>
                  <a:lnTo>
                    <a:pt x="360" y="568"/>
                  </a:lnTo>
                  <a:lnTo>
                    <a:pt x="364" y="572"/>
                  </a:lnTo>
                  <a:lnTo>
                    <a:pt x="364" y="572"/>
                  </a:lnTo>
                  <a:lnTo>
                    <a:pt x="370" y="580"/>
                  </a:lnTo>
                  <a:lnTo>
                    <a:pt x="370" y="585"/>
                  </a:lnTo>
                  <a:lnTo>
                    <a:pt x="370" y="585"/>
                  </a:lnTo>
                  <a:lnTo>
                    <a:pt x="368" y="587"/>
                  </a:lnTo>
                  <a:lnTo>
                    <a:pt x="362" y="587"/>
                  </a:lnTo>
                  <a:lnTo>
                    <a:pt x="353" y="587"/>
                  </a:lnTo>
                  <a:lnTo>
                    <a:pt x="349" y="585"/>
                  </a:lnTo>
                  <a:lnTo>
                    <a:pt x="349" y="585"/>
                  </a:lnTo>
                  <a:lnTo>
                    <a:pt x="345" y="582"/>
                  </a:lnTo>
                  <a:lnTo>
                    <a:pt x="341" y="580"/>
                  </a:lnTo>
                  <a:lnTo>
                    <a:pt x="330" y="580"/>
                  </a:lnTo>
                  <a:lnTo>
                    <a:pt x="330" y="580"/>
                  </a:lnTo>
                  <a:lnTo>
                    <a:pt x="326" y="578"/>
                  </a:lnTo>
                  <a:lnTo>
                    <a:pt x="322" y="574"/>
                  </a:lnTo>
                  <a:lnTo>
                    <a:pt x="315" y="570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7" y="570"/>
                  </a:lnTo>
                  <a:lnTo>
                    <a:pt x="305" y="572"/>
                  </a:lnTo>
                  <a:lnTo>
                    <a:pt x="300" y="578"/>
                  </a:lnTo>
                  <a:lnTo>
                    <a:pt x="300" y="578"/>
                  </a:lnTo>
                  <a:lnTo>
                    <a:pt x="300" y="580"/>
                  </a:lnTo>
                  <a:lnTo>
                    <a:pt x="300" y="582"/>
                  </a:lnTo>
                  <a:lnTo>
                    <a:pt x="305" y="589"/>
                  </a:lnTo>
                  <a:lnTo>
                    <a:pt x="305" y="589"/>
                  </a:lnTo>
                  <a:lnTo>
                    <a:pt x="309" y="591"/>
                  </a:lnTo>
                  <a:lnTo>
                    <a:pt x="313" y="593"/>
                  </a:lnTo>
                  <a:lnTo>
                    <a:pt x="322" y="595"/>
                  </a:lnTo>
                  <a:lnTo>
                    <a:pt x="322" y="595"/>
                  </a:lnTo>
                  <a:lnTo>
                    <a:pt x="326" y="595"/>
                  </a:lnTo>
                  <a:lnTo>
                    <a:pt x="326" y="599"/>
                  </a:lnTo>
                  <a:lnTo>
                    <a:pt x="324" y="606"/>
                  </a:lnTo>
                  <a:lnTo>
                    <a:pt x="324" y="606"/>
                  </a:lnTo>
                  <a:lnTo>
                    <a:pt x="322" y="608"/>
                  </a:lnTo>
                  <a:lnTo>
                    <a:pt x="317" y="608"/>
                  </a:lnTo>
                  <a:lnTo>
                    <a:pt x="313" y="608"/>
                  </a:lnTo>
                  <a:lnTo>
                    <a:pt x="311" y="608"/>
                  </a:lnTo>
                  <a:lnTo>
                    <a:pt x="311" y="608"/>
                  </a:lnTo>
                  <a:lnTo>
                    <a:pt x="307" y="606"/>
                  </a:lnTo>
                  <a:lnTo>
                    <a:pt x="303" y="606"/>
                  </a:lnTo>
                  <a:lnTo>
                    <a:pt x="298" y="606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599"/>
                  </a:lnTo>
                  <a:lnTo>
                    <a:pt x="292" y="597"/>
                  </a:lnTo>
                  <a:lnTo>
                    <a:pt x="286" y="595"/>
                  </a:lnTo>
                  <a:lnTo>
                    <a:pt x="279" y="593"/>
                  </a:lnTo>
                  <a:lnTo>
                    <a:pt x="279" y="593"/>
                  </a:lnTo>
                  <a:lnTo>
                    <a:pt x="275" y="593"/>
                  </a:lnTo>
                  <a:lnTo>
                    <a:pt x="273" y="591"/>
                  </a:lnTo>
                  <a:lnTo>
                    <a:pt x="271" y="589"/>
                  </a:lnTo>
                  <a:lnTo>
                    <a:pt x="271" y="585"/>
                  </a:lnTo>
                  <a:lnTo>
                    <a:pt x="271" y="585"/>
                  </a:lnTo>
                  <a:lnTo>
                    <a:pt x="271" y="578"/>
                  </a:lnTo>
                  <a:lnTo>
                    <a:pt x="269" y="576"/>
                  </a:lnTo>
                  <a:lnTo>
                    <a:pt x="267" y="570"/>
                  </a:lnTo>
                  <a:lnTo>
                    <a:pt x="267" y="570"/>
                  </a:lnTo>
                  <a:lnTo>
                    <a:pt x="267" y="565"/>
                  </a:lnTo>
                  <a:lnTo>
                    <a:pt x="267" y="561"/>
                  </a:lnTo>
                  <a:lnTo>
                    <a:pt x="267" y="559"/>
                  </a:lnTo>
                  <a:lnTo>
                    <a:pt x="267" y="559"/>
                  </a:lnTo>
                  <a:lnTo>
                    <a:pt x="269" y="557"/>
                  </a:lnTo>
                  <a:lnTo>
                    <a:pt x="269" y="553"/>
                  </a:lnTo>
                  <a:lnTo>
                    <a:pt x="269" y="548"/>
                  </a:lnTo>
                  <a:lnTo>
                    <a:pt x="269" y="548"/>
                  </a:lnTo>
                  <a:lnTo>
                    <a:pt x="267" y="544"/>
                  </a:lnTo>
                  <a:lnTo>
                    <a:pt x="264" y="542"/>
                  </a:lnTo>
                  <a:lnTo>
                    <a:pt x="260" y="538"/>
                  </a:lnTo>
                  <a:lnTo>
                    <a:pt x="256" y="538"/>
                  </a:lnTo>
                  <a:lnTo>
                    <a:pt x="256" y="538"/>
                  </a:lnTo>
                  <a:lnTo>
                    <a:pt x="252" y="536"/>
                  </a:lnTo>
                  <a:lnTo>
                    <a:pt x="250" y="534"/>
                  </a:lnTo>
                  <a:lnTo>
                    <a:pt x="248" y="532"/>
                  </a:lnTo>
                  <a:lnTo>
                    <a:pt x="243" y="529"/>
                  </a:lnTo>
                  <a:lnTo>
                    <a:pt x="243" y="529"/>
                  </a:lnTo>
                  <a:lnTo>
                    <a:pt x="239" y="527"/>
                  </a:lnTo>
                  <a:lnTo>
                    <a:pt x="235" y="523"/>
                  </a:lnTo>
                  <a:lnTo>
                    <a:pt x="228" y="519"/>
                  </a:lnTo>
                  <a:lnTo>
                    <a:pt x="226" y="515"/>
                  </a:lnTo>
                  <a:lnTo>
                    <a:pt x="226" y="515"/>
                  </a:lnTo>
                  <a:lnTo>
                    <a:pt x="224" y="512"/>
                  </a:lnTo>
                  <a:lnTo>
                    <a:pt x="222" y="510"/>
                  </a:lnTo>
                  <a:lnTo>
                    <a:pt x="220" y="510"/>
                  </a:lnTo>
                  <a:lnTo>
                    <a:pt x="220" y="510"/>
                  </a:lnTo>
                  <a:lnTo>
                    <a:pt x="220" y="510"/>
                  </a:lnTo>
                  <a:lnTo>
                    <a:pt x="226" y="510"/>
                  </a:lnTo>
                  <a:lnTo>
                    <a:pt x="235" y="515"/>
                  </a:lnTo>
                  <a:lnTo>
                    <a:pt x="235" y="515"/>
                  </a:lnTo>
                  <a:lnTo>
                    <a:pt x="243" y="521"/>
                  </a:lnTo>
                  <a:lnTo>
                    <a:pt x="260" y="525"/>
                  </a:lnTo>
                  <a:lnTo>
                    <a:pt x="260" y="525"/>
                  </a:lnTo>
                  <a:lnTo>
                    <a:pt x="269" y="527"/>
                  </a:lnTo>
                  <a:lnTo>
                    <a:pt x="275" y="529"/>
                  </a:lnTo>
                  <a:lnTo>
                    <a:pt x="281" y="534"/>
                  </a:lnTo>
                  <a:lnTo>
                    <a:pt x="290" y="536"/>
                  </a:lnTo>
                  <a:lnTo>
                    <a:pt x="290" y="536"/>
                  </a:lnTo>
                  <a:lnTo>
                    <a:pt x="332" y="542"/>
                  </a:lnTo>
                  <a:lnTo>
                    <a:pt x="332" y="542"/>
                  </a:lnTo>
                  <a:lnTo>
                    <a:pt x="341" y="542"/>
                  </a:lnTo>
                  <a:lnTo>
                    <a:pt x="347" y="540"/>
                  </a:lnTo>
                  <a:lnTo>
                    <a:pt x="364" y="534"/>
                  </a:lnTo>
                  <a:lnTo>
                    <a:pt x="377" y="525"/>
                  </a:lnTo>
                  <a:lnTo>
                    <a:pt x="383" y="519"/>
                  </a:lnTo>
                  <a:lnTo>
                    <a:pt x="383" y="519"/>
                  </a:lnTo>
                  <a:lnTo>
                    <a:pt x="385" y="515"/>
                  </a:lnTo>
                  <a:lnTo>
                    <a:pt x="385" y="508"/>
                  </a:lnTo>
                  <a:lnTo>
                    <a:pt x="383" y="498"/>
                  </a:lnTo>
                  <a:lnTo>
                    <a:pt x="383" y="498"/>
                  </a:lnTo>
                  <a:lnTo>
                    <a:pt x="381" y="495"/>
                  </a:lnTo>
                  <a:lnTo>
                    <a:pt x="377" y="493"/>
                  </a:lnTo>
                  <a:lnTo>
                    <a:pt x="375" y="491"/>
                  </a:lnTo>
                  <a:lnTo>
                    <a:pt x="372" y="489"/>
                  </a:lnTo>
                  <a:lnTo>
                    <a:pt x="372" y="489"/>
                  </a:lnTo>
                  <a:lnTo>
                    <a:pt x="366" y="485"/>
                  </a:lnTo>
                  <a:lnTo>
                    <a:pt x="362" y="483"/>
                  </a:lnTo>
                  <a:lnTo>
                    <a:pt x="358" y="481"/>
                  </a:lnTo>
                  <a:lnTo>
                    <a:pt x="358" y="481"/>
                  </a:lnTo>
                  <a:lnTo>
                    <a:pt x="353" y="481"/>
                  </a:lnTo>
                  <a:lnTo>
                    <a:pt x="349" y="476"/>
                  </a:lnTo>
                  <a:lnTo>
                    <a:pt x="347" y="474"/>
                  </a:lnTo>
                  <a:lnTo>
                    <a:pt x="343" y="472"/>
                  </a:lnTo>
                  <a:lnTo>
                    <a:pt x="343" y="472"/>
                  </a:lnTo>
                  <a:lnTo>
                    <a:pt x="339" y="472"/>
                  </a:lnTo>
                  <a:lnTo>
                    <a:pt x="332" y="470"/>
                  </a:lnTo>
                  <a:lnTo>
                    <a:pt x="317" y="459"/>
                  </a:lnTo>
                  <a:lnTo>
                    <a:pt x="317" y="459"/>
                  </a:lnTo>
                  <a:lnTo>
                    <a:pt x="305" y="453"/>
                  </a:lnTo>
                  <a:lnTo>
                    <a:pt x="292" y="447"/>
                  </a:lnTo>
                  <a:lnTo>
                    <a:pt x="281" y="445"/>
                  </a:lnTo>
                  <a:lnTo>
                    <a:pt x="275" y="442"/>
                  </a:lnTo>
                  <a:lnTo>
                    <a:pt x="275" y="442"/>
                  </a:lnTo>
                  <a:lnTo>
                    <a:pt x="269" y="445"/>
                  </a:lnTo>
                  <a:lnTo>
                    <a:pt x="267" y="445"/>
                  </a:lnTo>
                  <a:lnTo>
                    <a:pt x="267" y="442"/>
                  </a:lnTo>
                  <a:lnTo>
                    <a:pt x="267" y="442"/>
                  </a:lnTo>
                  <a:lnTo>
                    <a:pt x="262" y="440"/>
                  </a:lnTo>
                  <a:lnTo>
                    <a:pt x="260" y="440"/>
                  </a:lnTo>
                  <a:lnTo>
                    <a:pt x="252" y="442"/>
                  </a:lnTo>
                  <a:lnTo>
                    <a:pt x="252" y="442"/>
                  </a:lnTo>
                  <a:lnTo>
                    <a:pt x="250" y="442"/>
                  </a:lnTo>
                  <a:lnTo>
                    <a:pt x="245" y="442"/>
                  </a:lnTo>
                  <a:lnTo>
                    <a:pt x="241" y="440"/>
                  </a:lnTo>
                  <a:lnTo>
                    <a:pt x="237" y="440"/>
                  </a:lnTo>
                  <a:lnTo>
                    <a:pt x="237" y="440"/>
                  </a:lnTo>
                  <a:lnTo>
                    <a:pt x="231" y="440"/>
                  </a:lnTo>
                  <a:lnTo>
                    <a:pt x="228" y="440"/>
                  </a:lnTo>
                  <a:lnTo>
                    <a:pt x="226" y="438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28" y="434"/>
                  </a:lnTo>
                  <a:lnTo>
                    <a:pt x="235" y="434"/>
                  </a:lnTo>
                  <a:lnTo>
                    <a:pt x="237" y="432"/>
                  </a:lnTo>
                  <a:lnTo>
                    <a:pt x="239" y="432"/>
                  </a:lnTo>
                  <a:lnTo>
                    <a:pt x="239" y="432"/>
                  </a:lnTo>
                  <a:lnTo>
                    <a:pt x="239" y="430"/>
                  </a:lnTo>
                  <a:lnTo>
                    <a:pt x="237" y="430"/>
                  </a:lnTo>
                  <a:lnTo>
                    <a:pt x="233" y="428"/>
                  </a:lnTo>
                  <a:lnTo>
                    <a:pt x="228" y="426"/>
                  </a:lnTo>
                  <a:lnTo>
                    <a:pt x="228" y="426"/>
                  </a:lnTo>
                  <a:lnTo>
                    <a:pt x="222" y="423"/>
                  </a:lnTo>
                  <a:lnTo>
                    <a:pt x="220" y="423"/>
                  </a:lnTo>
                  <a:lnTo>
                    <a:pt x="216" y="426"/>
                  </a:lnTo>
                  <a:lnTo>
                    <a:pt x="216" y="428"/>
                  </a:lnTo>
                  <a:lnTo>
                    <a:pt x="216" y="428"/>
                  </a:lnTo>
                  <a:lnTo>
                    <a:pt x="214" y="430"/>
                  </a:lnTo>
                  <a:lnTo>
                    <a:pt x="209" y="432"/>
                  </a:lnTo>
                  <a:lnTo>
                    <a:pt x="205" y="428"/>
                  </a:lnTo>
                  <a:lnTo>
                    <a:pt x="205" y="428"/>
                  </a:lnTo>
                  <a:lnTo>
                    <a:pt x="203" y="428"/>
                  </a:lnTo>
                  <a:lnTo>
                    <a:pt x="203" y="428"/>
                  </a:lnTo>
                  <a:lnTo>
                    <a:pt x="201" y="432"/>
                  </a:lnTo>
                  <a:lnTo>
                    <a:pt x="199" y="434"/>
                  </a:lnTo>
                  <a:lnTo>
                    <a:pt x="195" y="434"/>
                  </a:lnTo>
                  <a:lnTo>
                    <a:pt x="195" y="434"/>
                  </a:lnTo>
                  <a:lnTo>
                    <a:pt x="190" y="434"/>
                  </a:lnTo>
                  <a:lnTo>
                    <a:pt x="186" y="436"/>
                  </a:lnTo>
                  <a:lnTo>
                    <a:pt x="184" y="438"/>
                  </a:lnTo>
                  <a:lnTo>
                    <a:pt x="180" y="440"/>
                  </a:lnTo>
                  <a:lnTo>
                    <a:pt x="180" y="440"/>
                  </a:lnTo>
                  <a:lnTo>
                    <a:pt x="176" y="440"/>
                  </a:lnTo>
                  <a:lnTo>
                    <a:pt x="171" y="445"/>
                  </a:lnTo>
                  <a:lnTo>
                    <a:pt x="167" y="451"/>
                  </a:lnTo>
                  <a:lnTo>
                    <a:pt x="167" y="451"/>
                  </a:lnTo>
                  <a:lnTo>
                    <a:pt x="165" y="453"/>
                  </a:lnTo>
                  <a:lnTo>
                    <a:pt x="163" y="455"/>
                  </a:lnTo>
                  <a:lnTo>
                    <a:pt x="161" y="455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1" y="462"/>
                  </a:lnTo>
                  <a:lnTo>
                    <a:pt x="156" y="466"/>
                  </a:lnTo>
                  <a:lnTo>
                    <a:pt x="156" y="466"/>
                  </a:lnTo>
                  <a:lnTo>
                    <a:pt x="156" y="468"/>
                  </a:lnTo>
                  <a:lnTo>
                    <a:pt x="156" y="470"/>
                  </a:lnTo>
                  <a:lnTo>
                    <a:pt x="161" y="476"/>
                  </a:lnTo>
                  <a:lnTo>
                    <a:pt x="161" y="476"/>
                  </a:lnTo>
                  <a:lnTo>
                    <a:pt x="163" y="479"/>
                  </a:lnTo>
                  <a:lnTo>
                    <a:pt x="165" y="481"/>
                  </a:lnTo>
                  <a:lnTo>
                    <a:pt x="171" y="483"/>
                  </a:lnTo>
                  <a:lnTo>
                    <a:pt x="171" y="483"/>
                  </a:lnTo>
                  <a:lnTo>
                    <a:pt x="178" y="489"/>
                  </a:lnTo>
                  <a:lnTo>
                    <a:pt x="182" y="491"/>
                  </a:lnTo>
                  <a:lnTo>
                    <a:pt x="184" y="495"/>
                  </a:lnTo>
                  <a:lnTo>
                    <a:pt x="184" y="495"/>
                  </a:lnTo>
                  <a:lnTo>
                    <a:pt x="180" y="502"/>
                  </a:lnTo>
                  <a:lnTo>
                    <a:pt x="173" y="508"/>
                  </a:lnTo>
                  <a:lnTo>
                    <a:pt x="173" y="508"/>
                  </a:lnTo>
                  <a:lnTo>
                    <a:pt x="169" y="512"/>
                  </a:lnTo>
                  <a:lnTo>
                    <a:pt x="167" y="517"/>
                  </a:lnTo>
                  <a:lnTo>
                    <a:pt x="167" y="519"/>
                  </a:lnTo>
                  <a:lnTo>
                    <a:pt x="167" y="519"/>
                  </a:lnTo>
                  <a:lnTo>
                    <a:pt x="184" y="546"/>
                  </a:lnTo>
                  <a:lnTo>
                    <a:pt x="184" y="546"/>
                  </a:lnTo>
                  <a:lnTo>
                    <a:pt x="186" y="551"/>
                  </a:lnTo>
                  <a:lnTo>
                    <a:pt x="186" y="553"/>
                  </a:lnTo>
                  <a:lnTo>
                    <a:pt x="182" y="555"/>
                  </a:lnTo>
                  <a:lnTo>
                    <a:pt x="178" y="557"/>
                  </a:lnTo>
                  <a:lnTo>
                    <a:pt x="178" y="557"/>
                  </a:lnTo>
                  <a:lnTo>
                    <a:pt x="178" y="561"/>
                  </a:lnTo>
                  <a:lnTo>
                    <a:pt x="178" y="563"/>
                  </a:lnTo>
                  <a:lnTo>
                    <a:pt x="182" y="570"/>
                  </a:lnTo>
                  <a:lnTo>
                    <a:pt x="182" y="570"/>
                  </a:lnTo>
                  <a:lnTo>
                    <a:pt x="182" y="572"/>
                  </a:lnTo>
                  <a:lnTo>
                    <a:pt x="180" y="574"/>
                  </a:lnTo>
                  <a:lnTo>
                    <a:pt x="178" y="574"/>
                  </a:lnTo>
                  <a:lnTo>
                    <a:pt x="178" y="576"/>
                  </a:lnTo>
                  <a:lnTo>
                    <a:pt x="178" y="576"/>
                  </a:lnTo>
                  <a:lnTo>
                    <a:pt x="178" y="578"/>
                  </a:lnTo>
                  <a:lnTo>
                    <a:pt x="182" y="578"/>
                  </a:lnTo>
                  <a:lnTo>
                    <a:pt x="186" y="582"/>
                  </a:lnTo>
                  <a:lnTo>
                    <a:pt x="186" y="582"/>
                  </a:lnTo>
                  <a:lnTo>
                    <a:pt x="184" y="585"/>
                  </a:lnTo>
                  <a:lnTo>
                    <a:pt x="182" y="587"/>
                  </a:lnTo>
                  <a:lnTo>
                    <a:pt x="184" y="591"/>
                  </a:lnTo>
                  <a:lnTo>
                    <a:pt x="184" y="591"/>
                  </a:lnTo>
                  <a:lnTo>
                    <a:pt x="188" y="595"/>
                  </a:lnTo>
                  <a:lnTo>
                    <a:pt x="192" y="597"/>
                  </a:lnTo>
                  <a:lnTo>
                    <a:pt x="192" y="599"/>
                  </a:lnTo>
                  <a:lnTo>
                    <a:pt x="192" y="599"/>
                  </a:lnTo>
                  <a:lnTo>
                    <a:pt x="190" y="604"/>
                  </a:lnTo>
                  <a:lnTo>
                    <a:pt x="188" y="606"/>
                  </a:lnTo>
                  <a:lnTo>
                    <a:pt x="184" y="608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84" y="614"/>
                  </a:lnTo>
                  <a:lnTo>
                    <a:pt x="190" y="616"/>
                  </a:lnTo>
                  <a:lnTo>
                    <a:pt x="199" y="623"/>
                  </a:lnTo>
                  <a:lnTo>
                    <a:pt x="205" y="627"/>
                  </a:lnTo>
                  <a:lnTo>
                    <a:pt x="205" y="627"/>
                  </a:lnTo>
                  <a:lnTo>
                    <a:pt x="209" y="635"/>
                  </a:lnTo>
                  <a:lnTo>
                    <a:pt x="209" y="642"/>
                  </a:lnTo>
                  <a:lnTo>
                    <a:pt x="209" y="642"/>
                  </a:lnTo>
                  <a:lnTo>
                    <a:pt x="205" y="648"/>
                  </a:lnTo>
                  <a:lnTo>
                    <a:pt x="197" y="654"/>
                  </a:lnTo>
                  <a:lnTo>
                    <a:pt x="188" y="661"/>
                  </a:lnTo>
                  <a:lnTo>
                    <a:pt x="182" y="667"/>
                  </a:lnTo>
                  <a:lnTo>
                    <a:pt x="182" y="667"/>
                  </a:lnTo>
                  <a:lnTo>
                    <a:pt x="178" y="674"/>
                  </a:lnTo>
                  <a:lnTo>
                    <a:pt x="171" y="678"/>
                  </a:lnTo>
                  <a:lnTo>
                    <a:pt x="163" y="684"/>
                  </a:lnTo>
                  <a:lnTo>
                    <a:pt x="154" y="688"/>
                  </a:lnTo>
                  <a:lnTo>
                    <a:pt x="154" y="688"/>
                  </a:lnTo>
                  <a:lnTo>
                    <a:pt x="146" y="699"/>
                  </a:lnTo>
                  <a:lnTo>
                    <a:pt x="146" y="699"/>
                  </a:lnTo>
                  <a:lnTo>
                    <a:pt x="154" y="697"/>
                  </a:lnTo>
                  <a:lnTo>
                    <a:pt x="154" y="697"/>
                  </a:lnTo>
                  <a:lnTo>
                    <a:pt x="156" y="697"/>
                  </a:lnTo>
                  <a:lnTo>
                    <a:pt x="161" y="701"/>
                  </a:lnTo>
                  <a:lnTo>
                    <a:pt x="165" y="710"/>
                  </a:lnTo>
                  <a:lnTo>
                    <a:pt x="165" y="710"/>
                  </a:lnTo>
                  <a:lnTo>
                    <a:pt x="169" y="710"/>
                  </a:lnTo>
                  <a:lnTo>
                    <a:pt x="173" y="710"/>
                  </a:lnTo>
                  <a:lnTo>
                    <a:pt x="178" y="712"/>
                  </a:lnTo>
                  <a:lnTo>
                    <a:pt x="182" y="712"/>
                  </a:lnTo>
                  <a:lnTo>
                    <a:pt x="182" y="712"/>
                  </a:lnTo>
                  <a:lnTo>
                    <a:pt x="182" y="714"/>
                  </a:lnTo>
                  <a:lnTo>
                    <a:pt x="180" y="716"/>
                  </a:lnTo>
                  <a:lnTo>
                    <a:pt x="173" y="714"/>
                  </a:lnTo>
                  <a:lnTo>
                    <a:pt x="173" y="714"/>
                  </a:lnTo>
                  <a:lnTo>
                    <a:pt x="169" y="714"/>
                  </a:lnTo>
                  <a:lnTo>
                    <a:pt x="165" y="716"/>
                  </a:lnTo>
                  <a:lnTo>
                    <a:pt x="156" y="720"/>
                  </a:lnTo>
                  <a:lnTo>
                    <a:pt x="156" y="720"/>
                  </a:lnTo>
                  <a:lnTo>
                    <a:pt x="150" y="724"/>
                  </a:lnTo>
                  <a:lnTo>
                    <a:pt x="146" y="727"/>
                  </a:lnTo>
                  <a:lnTo>
                    <a:pt x="146" y="727"/>
                  </a:lnTo>
                  <a:lnTo>
                    <a:pt x="148" y="731"/>
                  </a:lnTo>
                  <a:lnTo>
                    <a:pt x="148" y="733"/>
                  </a:lnTo>
                  <a:lnTo>
                    <a:pt x="144" y="739"/>
                  </a:lnTo>
                  <a:lnTo>
                    <a:pt x="144" y="739"/>
                  </a:lnTo>
                  <a:lnTo>
                    <a:pt x="140" y="743"/>
                  </a:lnTo>
                  <a:lnTo>
                    <a:pt x="137" y="748"/>
                  </a:lnTo>
                  <a:lnTo>
                    <a:pt x="137" y="748"/>
                  </a:lnTo>
                  <a:lnTo>
                    <a:pt x="140" y="758"/>
                  </a:lnTo>
                  <a:lnTo>
                    <a:pt x="140" y="758"/>
                  </a:lnTo>
                  <a:lnTo>
                    <a:pt x="140" y="763"/>
                  </a:lnTo>
                  <a:lnTo>
                    <a:pt x="142" y="769"/>
                  </a:lnTo>
                  <a:lnTo>
                    <a:pt x="142" y="769"/>
                  </a:lnTo>
                  <a:lnTo>
                    <a:pt x="144" y="771"/>
                  </a:lnTo>
                  <a:lnTo>
                    <a:pt x="142" y="771"/>
                  </a:lnTo>
                  <a:lnTo>
                    <a:pt x="137" y="773"/>
                  </a:lnTo>
                  <a:lnTo>
                    <a:pt x="137" y="773"/>
                  </a:lnTo>
                  <a:lnTo>
                    <a:pt x="137" y="775"/>
                  </a:lnTo>
                  <a:lnTo>
                    <a:pt x="137" y="777"/>
                  </a:lnTo>
                  <a:lnTo>
                    <a:pt x="140" y="784"/>
                  </a:lnTo>
                  <a:lnTo>
                    <a:pt x="140" y="784"/>
                  </a:lnTo>
                  <a:lnTo>
                    <a:pt x="144" y="788"/>
                  </a:lnTo>
                  <a:lnTo>
                    <a:pt x="142" y="792"/>
                  </a:lnTo>
                  <a:lnTo>
                    <a:pt x="142" y="792"/>
                  </a:lnTo>
                  <a:lnTo>
                    <a:pt x="142" y="796"/>
                  </a:lnTo>
                  <a:lnTo>
                    <a:pt x="144" y="799"/>
                  </a:lnTo>
                  <a:lnTo>
                    <a:pt x="148" y="803"/>
                  </a:lnTo>
                  <a:lnTo>
                    <a:pt x="148" y="803"/>
                  </a:lnTo>
                  <a:lnTo>
                    <a:pt x="150" y="809"/>
                  </a:lnTo>
                  <a:lnTo>
                    <a:pt x="152" y="816"/>
                  </a:lnTo>
                  <a:lnTo>
                    <a:pt x="152" y="816"/>
                  </a:lnTo>
                  <a:lnTo>
                    <a:pt x="156" y="818"/>
                  </a:lnTo>
                  <a:lnTo>
                    <a:pt x="163" y="818"/>
                  </a:lnTo>
                  <a:lnTo>
                    <a:pt x="163" y="818"/>
                  </a:lnTo>
                  <a:lnTo>
                    <a:pt x="167" y="820"/>
                  </a:lnTo>
                  <a:lnTo>
                    <a:pt x="171" y="822"/>
                  </a:lnTo>
                  <a:lnTo>
                    <a:pt x="171" y="822"/>
                  </a:lnTo>
                  <a:lnTo>
                    <a:pt x="173" y="824"/>
                  </a:lnTo>
                  <a:lnTo>
                    <a:pt x="176" y="824"/>
                  </a:lnTo>
                  <a:lnTo>
                    <a:pt x="180" y="822"/>
                  </a:lnTo>
                  <a:lnTo>
                    <a:pt x="180" y="822"/>
                  </a:lnTo>
                  <a:lnTo>
                    <a:pt x="184" y="822"/>
                  </a:lnTo>
                  <a:lnTo>
                    <a:pt x="190" y="824"/>
                  </a:lnTo>
                  <a:lnTo>
                    <a:pt x="197" y="828"/>
                  </a:lnTo>
                  <a:lnTo>
                    <a:pt x="197" y="828"/>
                  </a:lnTo>
                  <a:lnTo>
                    <a:pt x="199" y="830"/>
                  </a:lnTo>
                  <a:lnTo>
                    <a:pt x="199" y="832"/>
                  </a:lnTo>
                  <a:lnTo>
                    <a:pt x="199" y="839"/>
                  </a:lnTo>
                  <a:lnTo>
                    <a:pt x="199" y="839"/>
                  </a:lnTo>
                  <a:lnTo>
                    <a:pt x="199" y="847"/>
                  </a:lnTo>
                  <a:lnTo>
                    <a:pt x="199" y="849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3" y="856"/>
                  </a:lnTo>
                  <a:lnTo>
                    <a:pt x="205" y="858"/>
                  </a:lnTo>
                  <a:lnTo>
                    <a:pt x="205" y="862"/>
                  </a:lnTo>
                  <a:lnTo>
                    <a:pt x="209" y="864"/>
                  </a:lnTo>
                  <a:lnTo>
                    <a:pt x="209" y="864"/>
                  </a:lnTo>
                  <a:lnTo>
                    <a:pt x="212" y="866"/>
                  </a:lnTo>
                  <a:lnTo>
                    <a:pt x="216" y="869"/>
                  </a:lnTo>
                  <a:lnTo>
                    <a:pt x="218" y="873"/>
                  </a:lnTo>
                  <a:lnTo>
                    <a:pt x="220" y="873"/>
                  </a:lnTo>
                  <a:lnTo>
                    <a:pt x="220" y="873"/>
                  </a:lnTo>
                  <a:lnTo>
                    <a:pt x="224" y="877"/>
                  </a:lnTo>
                  <a:lnTo>
                    <a:pt x="228" y="883"/>
                  </a:lnTo>
                  <a:lnTo>
                    <a:pt x="228" y="883"/>
                  </a:lnTo>
                  <a:lnTo>
                    <a:pt x="228" y="885"/>
                  </a:lnTo>
                  <a:lnTo>
                    <a:pt x="226" y="888"/>
                  </a:lnTo>
                  <a:lnTo>
                    <a:pt x="220" y="892"/>
                  </a:lnTo>
                  <a:lnTo>
                    <a:pt x="220" y="892"/>
                  </a:lnTo>
                  <a:lnTo>
                    <a:pt x="218" y="892"/>
                  </a:lnTo>
                  <a:lnTo>
                    <a:pt x="214" y="890"/>
                  </a:lnTo>
                  <a:lnTo>
                    <a:pt x="209" y="888"/>
                  </a:lnTo>
                  <a:lnTo>
                    <a:pt x="207" y="890"/>
                  </a:lnTo>
                  <a:lnTo>
                    <a:pt x="207" y="890"/>
                  </a:lnTo>
                  <a:lnTo>
                    <a:pt x="207" y="892"/>
                  </a:lnTo>
                  <a:lnTo>
                    <a:pt x="207" y="896"/>
                  </a:lnTo>
                  <a:lnTo>
                    <a:pt x="209" y="905"/>
                  </a:lnTo>
                  <a:lnTo>
                    <a:pt x="209" y="905"/>
                  </a:lnTo>
                  <a:lnTo>
                    <a:pt x="214" y="913"/>
                  </a:lnTo>
                  <a:lnTo>
                    <a:pt x="216" y="915"/>
                  </a:lnTo>
                  <a:lnTo>
                    <a:pt x="218" y="915"/>
                  </a:lnTo>
                  <a:lnTo>
                    <a:pt x="218" y="915"/>
                  </a:lnTo>
                  <a:lnTo>
                    <a:pt x="222" y="913"/>
                  </a:lnTo>
                  <a:lnTo>
                    <a:pt x="226" y="911"/>
                  </a:lnTo>
                  <a:lnTo>
                    <a:pt x="226" y="911"/>
                  </a:lnTo>
                  <a:lnTo>
                    <a:pt x="233" y="911"/>
                  </a:lnTo>
                  <a:lnTo>
                    <a:pt x="237" y="911"/>
                  </a:lnTo>
                  <a:lnTo>
                    <a:pt x="237" y="911"/>
                  </a:lnTo>
                  <a:lnTo>
                    <a:pt x="245" y="909"/>
                  </a:lnTo>
                  <a:lnTo>
                    <a:pt x="250" y="911"/>
                  </a:lnTo>
                  <a:lnTo>
                    <a:pt x="252" y="911"/>
                  </a:lnTo>
                  <a:lnTo>
                    <a:pt x="252" y="911"/>
                  </a:lnTo>
                  <a:lnTo>
                    <a:pt x="254" y="919"/>
                  </a:lnTo>
                  <a:lnTo>
                    <a:pt x="254" y="926"/>
                  </a:lnTo>
                  <a:lnTo>
                    <a:pt x="254" y="926"/>
                  </a:lnTo>
                  <a:lnTo>
                    <a:pt x="254" y="928"/>
                  </a:lnTo>
                  <a:lnTo>
                    <a:pt x="256" y="930"/>
                  </a:lnTo>
                  <a:lnTo>
                    <a:pt x="258" y="934"/>
                  </a:lnTo>
                  <a:lnTo>
                    <a:pt x="258" y="934"/>
                  </a:lnTo>
                  <a:lnTo>
                    <a:pt x="260" y="936"/>
                  </a:lnTo>
                  <a:lnTo>
                    <a:pt x="264" y="938"/>
                  </a:lnTo>
                  <a:lnTo>
                    <a:pt x="271" y="938"/>
                  </a:lnTo>
                  <a:lnTo>
                    <a:pt x="271" y="938"/>
                  </a:lnTo>
                  <a:lnTo>
                    <a:pt x="277" y="945"/>
                  </a:lnTo>
                  <a:lnTo>
                    <a:pt x="279" y="949"/>
                  </a:lnTo>
                  <a:lnTo>
                    <a:pt x="279" y="953"/>
                  </a:lnTo>
                  <a:lnTo>
                    <a:pt x="279" y="953"/>
                  </a:lnTo>
                  <a:lnTo>
                    <a:pt x="279" y="955"/>
                  </a:lnTo>
                  <a:lnTo>
                    <a:pt x="281" y="955"/>
                  </a:lnTo>
                  <a:lnTo>
                    <a:pt x="286" y="955"/>
                  </a:lnTo>
                  <a:lnTo>
                    <a:pt x="286" y="955"/>
                  </a:lnTo>
                  <a:lnTo>
                    <a:pt x="290" y="958"/>
                  </a:lnTo>
                  <a:lnTo>
                    <a:pt x="294" y="960"/>
                  </a:lnTo>
                  <a:lnTo>
                    <a:pt x="294" y="960"/>
                  </a:lnTo>
                  <a:lnTo>
                    <a:pt x="300" y="962"/>
                  </a:lnTo>
                  <a:lnTo>
                    <a:pt x="305" y="960"/>
                  </a:lnTo>
                  <a:lnTo>
                    <a:pt x="305" y="960"/>
                  </a:lnTo>
                  <a:lnTo>
                    <a:pt x="309" y="958"/>
                  </a:lnTo>
                  <a:lnTo>
                    <a:pt x="313" y="958"/>
                  </a:lnTo>
                  <a:lnTo>
                    <a:pt x="313" y="958"/>
                  </a:lnTo>
                  <a:lnTo>
                    <a:pt x="313" y="958"/>
                  </a:lnTo>
                  <a:lnTo>
                    <a:pt x="320" y="964"/>
                  </a:lnTo>
                  <a:lnTo>
                    <a:pt x="322" y="968"/>
                  </a:lnTo>
                  <a:lnTo>
                    <a:pt x="322" y="968"/>
                  </a:lnTo>
                  <a:lnTo>
                    <a:pt x="328" y="968"/>
                  </a:lnTo>
                  <a:lnTo>
                    <a:pt x="336" y="970"/>
                  </a:lnTo>
                  <a:lnTo>
                    <a:pt x="336" y="970"/>
                  </a:lnTo>
                  <a:lnTo>
                    <a:pt x="345" y="972"/>
                  </a:lnTo>
                  <a:lnTo>
                    <a:pt x="351" y="975"/>
                  </a:lnTo>
                  <a:lnTo>
                    <a:pt x="351" y="975"/>
                  </a:lnTo>
                  <a:lnTo>
                    <a:pt x="358" y="977"/>
                  </a:lnTo>
                  <a:lnTo>
                    <a:pt x="362" y="979"/>
                  </a:lnTo>
                  <a:lnTo>
                    <a:pt x="362" y="981"/>
                  </a:lnTo>
                  <a:lnTo>
                    <a:pt x="362" y="981"/>
                  </a:lnTo>
                  <a:lnTo>
                    <a:pt x="362" y="983"/>
                  </a:lnTo>
                  <a:lnTo>
                    <a:pt x="360" y="985"/>
                  </a:lnTo>
                  <a:lnTo>
                    <a:pt x="358" y="987"/>
                  </a:lnTo>
                  <a:lnTo>
                    <a:pt x="358" y="987"/>
                  </a:lnTo>
                  <a:lnTo>
                    <a:pt x="360" y="989"/>
                  </a:lnTo>
                  <a:lnTo>
                    <a:pt x="362" y="994"/>
                  </a:lnTo>
                  <a:lnTo>
                    <a:pt x="362" y="994"/>
                  </a:lnTo>
                  <a:lnTo>
                    <a:pt x="360" y="994"/>
                  </a:lnTo>
                  <a:lnTo>
                    <a:pt x="358" y="996"/>
                  </a:lnTo>
                  <a:lnTo>
                    <a:pt x="356" y="998"/>
                  </a:lnTo>
                  <a:lnTo>
                    <a:pt x="356" y="998"/>
                  </a:lnTo>
                  <a:lnTo>
                    <a:pt x="356" y="1000"/>
                  </a:lnTo>
                  <a:lnTo>
                    <a:pt x="360" y="1004"/>
                  </a:lnTo>
                  <a:lnTo>
                    <a:pt x="360" y="1004"/>
                  </a:lnTo>
                  <a:lnTo>
                    <a:pt x="358" y="1011"/>
                  </a:lnTo>
                  <a:lnTo>
                    <a:pt x="356" y="1015"/>
                  </a:lnTo>
                  <a:lnTo>
                    <a:pt x="356" y="1015"/>
                  </a:lnTo>
                  <a:lnTo>
                    <a:pt x="353" y="1015"/>
                  </a:lnTo>
                  <a:lnTo>
                    <a:pt x="349" y="1015"/>
                  </a:lnTo>
                  <a:lnTo>
                    <a:pt x="341" y="1015"/>
                  </a:lnTo>
                  <a:lnTo>
                    <a:pt x="341" y="1015"/>
                  </a:lnTo>
                  <a:lnTo>
                    <a:pt x="334" y="1019"/>
                  </a:lnTo>
                  <a:lnTo>
                    <a:pt x="328" y="1023"/>
                  </a:lnTo>
                  <a:lnTo>
                    <a:pt x="328" y="1023"/>
                  </a:lnTo>
                  <a:lnTo>
                    <a:pt x="326" y="1025"/>
                  </a:lnTo>
                  <a:lnTo>
                    <a:pt x="326" y="1027"/>
                  </a:lnTo>
                  <a:lnTo>
                    <a:pt x="326" y="1032"/>
                  </a:lnTo>
                  <a:lnTo>
                    <a:pt x="326" y="1032"/>
                  </a:lnTo>
                  <a:lnTo>
                    <a:pt x="339" y="1032"/>
                  </a:lnTo>
                  <a:lnTo>
                    <a:pt x="343" y="1032"/>
                  </a:lnTo>
                  <a:lnTo>
                    <a:pt x="345" y="1032"/>
                  </a:lnTo>
                  <a:lnTo>
                    <a:pt x="345" y="1032"/>
                  </a:lnTo>
                  <a:lnTo>
                    <a:pt x="343" y="1036"/>
                  </a:lnTo>
                  <a:lnTo>
                    <a:pt x="336" y="1038"/>
                  </a:lnTo>
                  <a:lnTo>
                    <a:pt x="324" y="1044"/>
                  </a:lnTo>
                  <a:lnTo>
                    <a:pt x="324" y="1044"/>
                  </a:lnTo>
                  <a:lnTo>
                    <a:pt x="322" y="1047"/>
                  </a:lnTo>
                  <a:lnTo>
                    <a:pt x="326" y="1049"/>
                  </a:lnTo>
                  <a:lnTo>
                    <a:pt x="328" y="1053"/>
                  </a:lnTo>
                  <a:lnTo>
                    <a:pt x="330" y="1055"/>
                  </a:lnTo>
                  <a:lnTo>
                    <a:pt x="330" y="1055"/>
                  </a:lnTo>
                  <a:lnTo>
                    <a:pt x="328" y="1057"/>
                  </a:lnTo>
                  <a:lnTo>
                    <a:pt x="324" y="1059"/>
                  </a:lnTo>
                  <a:lnTo>
                    <a:pt x="320" y="1061"/>
                  </a:lnTo>
                  <a:lnTo>
                    <a:pt x="320" y="1066"/>
                  </a:lnTo>
                  <a:lnTo>
                    <a:pt x="320" y="1066"/>
                  </a:lnTo>
                  <a:lnTo>
                    <a:pt x="320" y="1070"/>
                  </a:lnTo>
                  <a:lnTo>
                    <a:pt x="317" y="1072"/>
                  </a:lnTo>
                  <a:lnTo>
                    <a:pt x="309" y="1072"/>
                  </a:lnTo>
                  <a:lnTo>
                    <a:pt x="309" y="1072"/>
                  </a:lnTo>
                  <a:lnTo>
                    <a:pt x="305" y="1074"/>
                  </a:lnTo>
                  <a:lnTo>
                    <a:pt x="303" y="1074"/>
                  </a:lnTo>
                  <a:lnTo>
                    <a:pt x="303" y="1076"/>
                  </a:lnTo>
                  <a:lnTo>
                    <a:pt x="305" y="1076"/>
                  </a:lnTo>
                  <a:lnTo>
                    <a:pt x="305" y="1076"/>
                  </a:lnTo>
                  <a:lnTo>
                    <a:pt x="307" y="1078"/>
                  </a:lnTo>
                  <a:lnTo>
                    <a:pt x="309" y="1083"/>
                  </a:lnTo>
                  <a:lnTo>
                    <a:pt x="311" y="1085"/>
                  </a:lnTo>
                  <a:lnTo>
                    <a:pt x="320" y="1089"/>
                  </a:lnTo>
                  <a:lnTo>
                    <a:pt x="320" y="1089"/>
                  </a:lnTo>
                  <a:lnTo>
                    <a:pt x="328" y="1091"/>
                  </a:lnTo>
                  <a:lnTo>
                    <a:pt x="336" y="1097"/>
                  </a:lnTo>
                  <a:lnTo>
                    <a:pt x="351" y="1112"/>
                  </a:lnTo>
                  <a:lnTo>
                    <a:pt x="351" y="1112"/>
                  </a:lnTo>
                  <a:lnTo>
                    <a:pt x="356" y="1117"/>
                  </a:lnTo>
                  <a:lnTo>
                    <a:pt x="356" y="1117"/>
                  </a:lnTo>
                  <a:lnTo>
                    <a:pt x="364" y="1112"/>
                  </a:lnTo>
                  <a:lnTo>
                    <a:pt x="364" y="1112"/>
                  </a:lnTo>
                  <a:lnTo>
                    <a:pt x="375" y="1114"/>
                  </a:lnTo>
                  <a:lnTo>
                    <a:pt x="385" y="1119"/>
                  </a:lnTo>
                  <a:lnTo>
                    <a:pt x="385" y="1119"/>
                  </a:lnTo>
                  <a:lnTo>
                    <a:pt x="392" y="1121"/>
                  </a:lnTo>
                  <a:lnTo>
                    <a:pt x="400" y="1121"/>
                  </a:lnTo>
                  <a:lnTo>
                    <a:pt x="408" y="1121"/>
                  </a:lnTo>
                  <a:lnTo>
                    <a:pt x="413" y="1121"/>
                  </a:lnTo>
                  <a:lnTo>
                    <a:pt x="413" y="1121"/>
                  </a:lnTo>
                  <a:lnTo>
                    <a:pt x="417" y="1127"/>
                  </a:lnTo>
                  <a:lnTo>
                    <a:pt x="423" y="1129"/>
                  </a:lnTo>
                  <a:lnTo>
                    <a:pt x="423" y="1129"/>
                  </a:lnTo>
                  <a:lnTo>
                    <a:pt x="425" y="1129"/>
                  </a:lnTo>
                  <a:lnTo>
                    <a:pt x="430" y="1133"/>
                  </a:lnTo>
                  <a:lnTo>
                    <a:pt x="432" y="1133"/>
                  </a:lnTo>
                  <a:lnTo>
                    <a:pt x="434" y="1133"/>
                  </a:lnTo>
                  <a:lnTo>
                    <a:pt x="434" y="1133"/>
                  </a:lnTo>
                  <a:lnTo>
                    <a:pt x="442" y="1131"/>
                  </a:lnTo>
                  <a:lnTo>
                    <a:pt x="453" y="1131"/>
                  </a:lnTo>
                  <a:lnTo>
                    <a:pt x="453" y="1131"/>
                  </a:lnTo>
                  <a:lnTo>
                    <a:pt x="455" y="1133"/>
                  </a:lnTo>
                  <a:lnTo>
                    <a:pt x="459" y="1133"/>
                  </a:lnTo>
                  <a:lnTo>
                    <a:pt x="459" y="1133"/>
                  </a:lnTo>
                  <a:lnTo>
                    <a:pt x="461" y="1136"/>
                  </a:lnTo>
                  <a:lnTo>
                    <a:pt x="461" y="1140"/>
                  </a:lnTo>
                  <a:lnTo>
                    <a:pt x="464" y="1144"/>
                  </a:lnTo>
                  <a:lnTo>
                    <a:pt x="464" y="1146"/>
                  </a:lnTo>
                  <a:lnTo>
                    <a:pt x="464" y="1146"/>
                  </a:lnTo>
                  <a:lnTo>
                    <a:pt x="468" y="1146"/>
                  </a:lnTo>
                  <a:lnTo>
                    <a:pt x="472" y="1148"/>
                  </a:lnTo>
                  <a:lnTo>
                    <a:pt x="480" y="1153"/>
                  </a:lnTo>
                  <a:lnTo>
                    <a:pt x="480" y="1153"/>
                  </a:lnTo>
                  <a:lnTo>
                    <a:pt x="485" y="1155"/>
                  </a:lnTo>
                  <a:lnTo>
                    <a:pt x="489" y="1159"/>
                  </a:lnTo>
                  <a:lnTo>
                    <a:pt x="491" y="1161"/>
                  </a:lnTo>
                  <a:lnTo>
                    <a:pt x="495" y="1163"/>
                  </a:lnTo>
                  <a:lnTo>
                    <a:pt x="495" y="1163"/>
                  </a:lnTo>
                  <a:lnTo>
                    <a:pt x="500" y="1163"/>
                  </a:lnTo>
                  <a:lnTo>
                    <a:pt x="502" y="1165"/>
                  </a:lnTo>
                  <a:lnTo>
                    <a:pt x="502" y="1163"/>
                  </a:lnTo>
                  <a:lnTo>
                    <a:pt x="502" y="1163"/>
                  </a:lnTo>
                  <a:lnTo>
                    <a:pt x="504" y="1161"/>
                  </a:lnTo>
                  <a:lnTo>
                    <a:pt x="508" y="1159"/>
                  </a:lnTo>
                  <a:lnTo>
                    <a:pt x="512" y="1159"/>
                  </a:lnTo>
                  <a:lnTo>
                    <a:pt x="514" y="1155"/>
                  </a:lnTo>
                  <a:lnTo>
                    <a:pt x="514" y="1155"/>
                  </a:lnTo>
                  <a:lnTo>
                    <a:pt x="500" y="1136"/>
                  </a:lnTo>
                  <a:lnTo>
                    <a:pt x="495" y="1129"/>
                  </a:lnTo>
                  <a:lnTo>
                    <a:pt x="493" y="1123"/>
                  </a:lnTo>
                  <a:lnTo>
                    <a:pt x="493" y="1123"/>
                  </a:lnTo>
                  <a:lnTo>
                    <a:pt x="495" y="1112"/>
                  </a:lnTo>
                  <a:lnTo>
                    <a:pt x="493" y="1106"/>
                  </a:lnTo>
                  <a:lnTo>
                    <a:pt x="487" y="1100"/>
                  </a:lnTo>
                  <a:lnTo>
                    <a:pt x="487" y="1100"/>
                  </a:lnTo>
                  <a:lnTo>
                    <a:pt x="483" y="1095"/>
                  </a:lnTo>
                  <a:lnTo>
                    <a:pt x="483" y="1093"/>
                  </a:lnTo>
                  <a:lnTo>
                    <a:pt x="483" y="1089"/>
                  </a:lnTo>
                  <a:lnTo>
                    <a:pt x="485" y="1087"/>
                  </a:lnTo>
                  <a:lnTo>
                    <a:pt x="495" y="1074"/>
                  </a:lnTo>
                  <a:lnTo>
                    <a:pt x="495" y="1074"/>
                  </a:lnTo>
                  <a:lnTo>
                    <a:pt x="502" y="1068"/>
                  </a:lnTo>
                  <a:lnTo>
                    <a:pt x="510" y="1064"/>
                  </a:lnTo>
                  <a:lnTo>
                    <a:pt x="527" y="1053"/>
                  </a:lnTo>
                  <a:lnTo>
                    <a:pt x="527" y="1053"/>
                  </a:lnTo>
                  <a:lnTo>
                    <a:pt x="521" y="1051"/>
                  </a:lnTo>
                  <a:lnTo>
                    <a:pt x="521" y="1051"/>
                  </a:lnTo>
                  <a:lnTo>
                    <a:pt x="514" y="1047"/>
                  </a:lnTo>
                  <a:lnTo>
                    <a:pt x="514" y="1044"/>
                  </a:lnTo>
                  <a:lnTo>
                    <a:pt x="516" y="1042"/>
                  </a:lnTo>
                  <a:lnTo>
                    <a:pt x="516" y="1042"/>
                  </a:lnTo>
                  <a:lnTo>
                    <a:pt x="521" y="1040"/>
                  </a:lnTo>
                  <a:lnTo>
                    <a:pt x="521" y="1038"/>
                  </a:lnTo>
                  <a:lnTo>
                    <a:pt x="514" y="1032"/>
                  </a:lnTo>
                  <a:lnTo>
                    <a:pt x="514" y="1032"/>
                  </a:lnTo>
                  <a:lnTo>
                    <a:pt x="508" y="1023"/>
                  </a:lnTo>
                  <a:lnTo>
                    <a:pt x="506" y="1019"/>
                  </a:lnTo>
                  <a:lnTo>
                    <a:pt x="504" y="1019"/>
                  </a:lnTo>
                  <a:lnTo>
                    <a:pt x="504" y="1019"/>
                  </a:lnTo>
                  <a:lnTo>
                    <a:pt x="497" y="1019"/>
                  </a:lnTo>
                  <a:lnTo>
                    <a:pt x="491" y="1019"/>
                  </a:lnTo>
                  <a:lnTo>
                    <a:pt x="491" y="1019"/>
                  </a:lnTo>
                  <a:lnTo>
                    <a:pt x="489" y="1019"/>
                  </a:lnTo>
                  <a:lnTo>
                    <a:pt x="487" y="1017"/>
                  </a:lnTo>
                  <a:lnTo>
                    <a:pt x="489" y="1011"/>
                  </a:lnTo>
                  <a:lnTo>
                    <a:pt x="489" y="1011"/>
                  </a:lnTo>
                  <a:lnTo>
                    <a:pt x="487" y="1006"/>
                  </a:lnTo>
                  <a:lnTo>
                    <a:pt x="485" y="1006"/>
                  </a:lnTo>
                  <a:lnTo>
                    <a:pt x="478" y="1002"/>
                  </a:lnTo>
                  <a:lnTo>
                    <a:pt x="478" y="1002"/>
                  </a:lnTo>
                  <a:lnTo>
                    <a:pt x="478" y="1000"/>
                  </a:lnTo>
                  <a:lnTo>
                    <a:pt x="478" y="998"/>
                  </a:lnTo>
                  <a:lnTo>
                    <a:pt x="483" y="991"/>
                  </a:lnTo>
                  <a:lnTo>
                    <a:pt x="483" y="991"/>
                  </a:lnTo>
                  <a:lnTo>
                    <a:pt x="485" y="989"/>
                  </a:lnTo>
                  <a:lnTo>
                    <a:pt x="489" y="987"/>
                  </a:lnTo>
                  <a:lnTo>
                    <a:pt x="489" y="987"/>
                  </a:lnTo>
                  <a:lnTo>
                    <a:pt x="487" y="985"/>
                  </a:lnTo>
                  <a:lnTo>
                    <a:pt x="485" y="983"/>
                  </a:lnTo>
                  <a:lnTo>
                    <a:pt x="483" y="981"/>
                  </a:lnTo>
                  <a:lnTo>
                    <a:pt x="483" y="977"/>
                  </a:lnTo>
                  <a:lnTo>
                    <a:pt x="483" y="977"/>
                  </a:lnTo>
                  <a:lnTo>
                    <a:pt x="485" y="975"/>
                  </a:lnTo>
                  <a:lnTo>
                    <a:pt x="489" y="972"/>
                  </a:lnTo>
                  <a:lnTo>
                    <a:pt x="491" y="970"/>
                  </a:lnTo>
                  <a:lnTo>
                    <a:pt x="491" y="966"/>
                  </a:lnTo>
                  <a:lnTo>
                    <a:pt x="491" y="966"/>
                  </a:lnTo>
                  <a:lnTo>
                    <a:pt x="493" y="962"/>
                  </a:lnTo>
                  <a:lnTo>
                    <a:pt x="495" y="960"/>
                  </a:lnTo>
                  <a:lnTo>
                    <a:pt x="497" y="960"/>
                  </a:lnTo>
                  <a:lnTo>
                    <a:pt x="502" y="960"/>
                  </a:lnTo>
                  <a:lnTo>
                    <a:pt x="502" y="960"/>
                  </a:lnTo>
                  <a:lnTo>
                    <a:pt x="506" y="964"/>
                  </a:lnTo>
                  <a:lnTo>
                    <a:pt x="510" y="968"/>
                  </a:lnTo>
                  <a:lnTo>
                    <a:pt x="512" y="972"/>
                  </a:lnTo>
                  <a:lnTo>
                    <a:pt x="516" y="972"/>
                  </a:lnTo>
                  <a:lnTo>
                    <a:pt x="516" y="972"/>
                  </a:lnTo>
                  <a:lnTo>
                    <a:pt x="519" y="970"/>
                  </a:lnTo>
                  <a:lnTo>
                    <a:pt x="521" y="966"/>
                  </a:lnTo>
                  <a:lnTo>
                    <a:pt x="519" y="962"/>
                  </a:lnTo>
                  <a:lnTo>
                    <a:pt x="519" y="962"/>
                  </a:lnTo>
                  <a:lnTo>
                    <a:pt x="516" y="955"/>
                  </a:lnTo>
                  <a:lnTo>
                    <a:pt x="519" y="953"/>
                  </a:lnTo>
                  <a:lnTo>
                    <a:pt x="523" y="951"/>
                  </a:lnTo>
                  <a:lnTo>
                    <a:pt x="523" y="951"/>
                  </a:lnTo>
                  <a:lnTo>
                    <a:pt x="527" y="949"/>
                  </a:lnTo>
                  <a:lnTo>
                    <a:pt x="529" y="947"/>
                  </a:lnTo>
                  <a:lnTo>
                    <a:pt x="529" y="945"/>
                  </a:lnTo>
                  <a:lnTo>
                    <a:pt x="533" y="943"/>
                  </a:lnTo>
                  <a:lnTo>
                    <a:pt x="533" y="943"/>
                  </a:lnTo>
                  <a:lnTo>
                    <a:pt x="538" y="943"/>
                  </a:lnTo>
                  <a:lnTo>
                    <a:pt x="542" y="938"/>
                  </a:lnTo>
                  <a:lnTo>
                    <a:pt x="550" y="934"/>
                  </a:lnTo>
                  <a:lnTo>
                    <a:pt x="550" y="934"/>
                  </a:lnTo>
                  <a:lnTo>
                    <a:pt x="559" y="930"/>
                  </a:lnTo>
                  <a:lnTo>
                    <a:pt x="561" y="930"/>
                  </a:lnTo>
                  <a:lnTo>
                    <a:pt x="565" y="930"/>
                  </a:lnTo>
                  <a:lnTo>
                    <a:pt x="565" y="930"/>
                  </a:lnTo>
                  <a:lnTo>
                    <a:pt x="569" y="932"/>
                  </a:lnTo>
                  <a:lnTo>
                    <a:pt x="572" y="932"/>
                  </a:lnTo>
                  <a:lnTo>
                    <a:pt x="574" y="930"/>
                  </a:lnTo>
                  <a:lnTo>
                    <a:pt x="574" y="930"/>
                  </a:lnTo>
                  <a:lnTo>
                    <a:pt x="578" y="928"/>
                  </a:lnTo>
                  <a:lnTo>
                    <a:pt x="582" y="928"/>
                  </a:lnTo>
                  <a:lnTo>
                    <a:pt x="584" y="928"/>
                  </a:lnTo>
                  <a:lnTo>
                    <a:pt x="586" y="930"/>
                  </a:lnTo>
                  <a:lnTo>
                    <a:pt x="586" y="930"/>
                  </a:lnTo>
                  <a:lnTo>
                    <a:pt x="591" y="932"/>
                  </a:lnTo>
                  <a:lnTo>
                    <a:pt x="595" y="934"/>
                  </a:lnTo>
                  <a:lnTo>
                    <a:pt x="603" y="934"/>
                  </a:lnTo>
                  <a:lnTo>
                    <a:pt x="608" y="936"/>
                  </a:lnTo>
                  <a:lnTo>
                    <a:pt x="608" y="936"/>
                  </a:lnTo>
                  <a:lnTo>
                    <a:pt x="616" y="943"/>
                  </a:lnTo>
                  <a:lnTo>
                    <a:pt x="620" y="947"/>
                  </a:lnTo>
                  <a:lnTo>
                    <a:pt x="622" y="949"/>
                  </a:lnTo>
                  <a:lnTo>
                    <a:pt x="622" y="949"/>
                  </a:lnTo>
                  <a:lnTo>
                    <a:pt x="624" y="953"/>
                  </a:lnTo>
                  <a:lnTo>
                    <a:pt x="627" y="953"/>
                  </a:lnTo>
                  <a:lnTo>
                    <a:pt x="627" y="951"/>
                  </a:lnTo>
                  <a:lnTo>
                    <a:pt x="627" y="951"/>
                  </a:lnTo>
                  <a:lnTo>
                    <a:pt x="629" y="949"/>
                  </a:lnTo>
                  <a:lnTo>
                    <a:pt x="631" y="947"/>
                  </a:lnTo>
                  <a:lnTo>
                    <a:pt x="637" y="951"/>
                  </a:lnTo>
                  <a:lnTo>
                    <a:pt x="637" y="951"/>
                  </a:lnTo>
                  <a:lnTo>
                    <a:pt x="644" y="953"/>
                  </a:lnTo>
                  <a:lnTo>
                    <a:pt x="648" y="953"/>
                  </a:lnTo>
                  <a:lnTo>
                    <a:pt x="652" y="953"/>
                  </a:lnTo>
                  <a:lnTo>
                    <a:pt x="654" y="949"/>
                  </a:lnTo>
                  <a:lnTo>
                    <a:pt x="654" y="949"/>
                  </a:lnTo>
                  <a:lnTo>
                    <a:pt x="656" y="947"/>
                  </a:lnTo>
                  <a:lnTo>
                    <a:pt x="663" y="945"/>
                  </a:lnTo>
                  <a:lnTo>
                    <a:pt x="667" y="943"/>
                  </a:lnTo>
                  <a:lnTo>
                    <a:pt x="671" y="945"/>
                  </a:lnTo>
                  <a:lnTo>
                    <a:pt x="671" y="945"/>
                  </a:lnTo>
                  <a:lnTo>
                    <a:pt x="677" y="947"/>
                  </a:lnTo>
                  <a:lnTo>
                    <a:pt x="680" y="947"/>
                  </a:lnTo>
                  <a:lnTo>
                    <a:pt x="682" y="945"/>
                  </a:lnTo>
                  <a:lnTo>
                    <a:pt x="682" y="945"/>
                  </a:lnTo>
                  <a:lnTo>
                    <a:pt x="686" y="943"/>
                  </a:lnTo>
                  <a:lnTo>
                    <a:pt x="692" y="943"/>
                  </a:lnTo>
                  <a:lnTo>
                    <a:pt x="696" y="943"/>
                  </a:lnTo>
                  <a:lnTo>
                    <a:pt x="699" y="947"/>
                  </a:lnTo>
                  <a:lnTo>
                    <a:pt x="699" y="947"/>
                  </a:lnTo>
                  <a:lnTo>
                    <a:pt x="701" y="949"/>
                  </a:lnTo>
                  <a:lnTo>
                    <a:pt x="705" y="951"/>
                  </a:lnTo>
                  <a:lnTo>
                    <a:pt x="711" y="951"/>
                  </a:lnTo>
                  <a:lnTo>
                    <a:pt x="711" y="951"/>
                  </a:lnTo>
                  <a:lnTo>
                    <a:pt x="713" y="953"/>
                  </a:lnTo>
                  <a:lnTo>
                    <a:pt x="716" y="955"/>
                  </a:lnTo>
                  <a:lnTo>
                    <a:pt x="718" y="958"/>
                  </a:lnTo>
                  <a:lnTo>
                    <a:pt x="720" y="958"/>
                  </a:lnTo>
                  <a:lnTo>
                    <a:pt x="720" y="958"/>
                  </a:lnTo>
                  <a:lnTo>
                    <a:pt x="722" y="955"/>
                  </a:lnTo>
                  <a:lnTo>
                    <a:pt x="722" y="951"/>
                  </a:lnTo>
                  <a:lnTo>
                    <a:pt x="724" y="949"/>
                  </a:lnTo>
                  <a:lnTo>
                    <a:pt x="726" y="949"/>
                  </a:lnTo>
                  <a:lnTo>
                    <a:pt x="726" y="949"/>
                  </a:lnTo>
                  <a:lnTo>
                    <a:pt x="732" y="951"/>
                  </a:lnTo>
                  <a:lnTo>
                    <a:pt x="735" y="953"/>
                  </a:lnTo>
                  <a:lnTo>
                    <a:pt x="739" y="953"/>
                  </a:lnTo>
                  <a:lnTo>
                    <a:pt x="739" y="953"/>
                  </a:lnTo>
                  <a:lnTo>
                    <a:pt x="747" y="953"/>
                  </a:lnTo>
                  <a:lnTo>
                    <a:pt x="749" y="951"/>
                  </a:lnTo>
                  <a:lnTo>
                    <a:pt x="752" y="947"/>
                  </a:lnTo>
                  <a:lnTo>
                    <a:pt x="752" y="947"/>
                  </a:lnTo>
                  <a:lnTo>
                    <a:pt x="749" y="938"/>
                  </a:lnTo>
                  <a:lnTo>
                    <a:pt x="747" y="936"/>
                  </a:lnTo>
                  <a:lnTo>
                    <a:pt x="745" y="934"/>
                  </a:lnTo>
                  <a:lnTo>
                    <a:pt x="745" y="934"/>
                  </a:lnTo>
                  <a:lnTo>
                    <a:pt x="739" y="932"/>
                  </a:lnTo>
                  <a:lnTo>
                    <a:pt x="732" y="930"/>
                  </a:lnTo>
                  <a:lnTo>
                    <a:pt x="732" y="930"/>
                  </a:lnTo>
                  <a:lnTo>
                    <a:pt x="730" y="930"/>
                  </a:lnTo>
                  <a:lnTo>
                    <a:pt x="728" y="926"/>
                  </a:lnTo>
                  <a:lnTo>
                    <a:pt x="726" y="924"/>
                  </a:lnTo>
                  <a:lnTo>
                    <a:pt x="728" y="922"/>
                  </a:lnTo>
                  <a:lnTo>
                    <a:pt x="728" y="922"/>
                  </a:lnTo>
                  <a:lnTo>
                    <a:pt x="737" y="917"/>
                  </a:lnTo>
                  <a:lnTo>
                    <a:pt x="739" y="915"/>
                  </a:lnTo>
                  <a:lnTo>
                    <a:pt x="739" y="911"/>
                  </a:lnTo>
                  <a:lnTo>
                    <a:pt x="739" y="911"/>
                  </a:lnTo>
                  <a:lnTo>
                    <a:pt x="739" y="905"/>
                  </a:lnTo>
                  <a:lnTo>
                    <a:pt x="739" y="900"/>
                  </a:lnTo>
                  <a:lnTo>
                    <a:pt x="743" y="900"/>
                  </a:lnTo>
                  <a:lnTo>
                    <a:pt x="743" y="900"/>
                  </a:lnTo>
                  <a:lnTo>
                    <a:pt x="756" y="898"/>
                  </a:lnTo>
                  <a:lnTo>
                    <a:pt x="760" y="898"/>
                  </a:lnTo>
                  <a:lnTo>
                    <a:pt x="762" y="896"/>
                  </a:lnTo>
                  <a:lnTo>
                    <a:pt x="762" y="896"/>
                  </a:lnTo>
                  <a:lnTo>
                    <a:pt x="760" y="894"/>
                  </a:lnTo>
                  <a:lnTo>
                    <a:pt x="754" y="892"/>
                  </a:lnTo>
                  <a:lnTo>
                    <a:pt x="749" y="890"/>
                  </a:lnTo>
                  <a:lnTo>
                    <a:pt x="745" y="888"/>
                  </a:lnTo>
                  <a:lnTo>
                    <a:pt x="745" y="888"/>
                  </a:lnTo>
                  <a:lnTo>
                    <a:pt x="743" y="879"/>
                  </a:lnTo>
                  <a:lnTo>
                    <a:pt x="743" y="875"/>
                  </a:lnTo>
                  <a:lnTo>
                    <a:pt x="745" y="873"/>
                  </a:lnTo>
                  <a:lnTo>
                    <a:pt x="745" y="873"/>
                  </a:lnTo>
                  <a:lnTo>
                    <a:pt x="752" y="873"/>
                  </a:lnTo>
                  <a:lnTo>
                    <a:pt x="760" y="873"/>
                  </a:lnTo>
                  <a:lnTo>
                    <a:pt x="760" y="873"/>
                  </a:lnTo>
                  <a:lnTo>
                    <a:pt x="771" y="873"/>
                  </a:lnTo>
                  <a:lnTo>
                    <a:pt x="777" y="873"/>
                  </a:lnTo>
                  <a:lnTo>
                    <a:pt x="781" y="871"/>
                  </a:lnTo>
                  <a:lnTo>
                    <a:pt x="781" y="871"/>
                  </a:lnTo>
                  <a:lnTo>
                    <a:pt x="788" y="866"/>
                  </a:lnTo>
                  <a:lnTo>
                    <a:pt x="794" y="866"/>
                  </a:lnTo>
                  <a:lnTo>
                    <a:pt x="809" y="864"/>
                  </a:lnTo>
                  <a:lnTo>
                    <a:pt x="809" y="864"/>
                  </a:lnTo>
                  <a:lnTo>
                    <a:pt x="813" y="864"/>
                  </a:lnTo>
                  <a:lnTo>
                    <a:pt x="817" y="862"/>
                  </a:lnTo>
                  <a:lnTo>
                    <a:pt x="826" y="858"/>
                  </a:lnTo>
                  <a:lnTo>
                    <a:pt x="826" y="858"/>
                  </a:lnTo>
                  <a:lnTo>
                    <a:pt x="851" y="854"/>
                  </a:lnTo>
                  <a:lnTo>
                    <a:pt x="851" y="854"/>
                  </a:lnTo>
                  <a:lnTo>
                    <a:pt x="866" y="852"/>
                  </a:lnTo>
                  <a:lnTo>
                    <a:pt x="874" y="847"/>
                  </a:lnTo>
                  <a:lnTo>
                    <a:pt x="879" y="845"/>
                  </a:lnTo>
                  <a:lnTo>
                    <a:pt x="879" y="845"/>
                  </a:lnTo>
                  <a:lnTo>
                    <a:pt x="881" y="843"/>
                  </a:lnTo>
                  <a:lnTo>
                    <a:pt x="887" y="841"/>
                  </a:lnTo>
                  <a:lnTo>
                    <a:pt x="896" y="839"/>
                  </a:lnTo>
                  <a:lnTo>
                    <a:pt x="900" y="841"/>
                  </a:lnTo>
                  <a:lnTo>
                    <a:pt x="900" y="841"/>
                  </a:lnTo>
                  <a:lnTo>
                    <a:pt x="906" y="843"/>
                  </a:lnTo>
                  <a:lnTo>
                    <a:pt x="915" y="843"/>
                  </a:lnTo>
                  <a:lnTo>
                    <a:pt x="915" y="843"/>
                  </a:lnTo>
                  <a:lnTo>
                    <a:pt x="917" y="843"/>
                  </a:lnTo>
                  <a:lnTo>
                    <a:pt x="921" y="843"/>
                  </a:lnTo>
                  <a:lnTo>
                    <a:pt x="925" y="845"/>
                  </a:lnTo>
                  <a:lnTo>
                    <a:pt x="925" y="849"/>
                  </a:lnTo>
                  <a:lnTo>
                    <a:pt x="925" y="849"/>
                  </a:lnTo>
                  <a:lnTo>
                    <a:pt x="927" y="856"/>
                  </a:lnTo>
                  <a:lnTo>
                    <a:pt x="929" y="862"/>
                  </a:lnTo>
                  <a:lnTo>
                    <a:pt x="929" y="862"/>
                  </a:lnTo>
                  <a:lnTo>
                    <a:pt x="927" y="866"/>
                  </a:lnTo>
                  <a:lnTo>
                    <a:pt x="925" y="869"/>
                  </a:lnTo>
                  <a:lnTo>
                    <a:pt x="927" y="871"/>
                  </a:lnTo>
                  <a:lnTo>
                    <a:pt x="927" y="871"/>
                  </a:lnTo>
                  <a:lnTo>
                    <a:pt x="929" y="871"/>
                  </a:lnTo>
                  <a:lnTo>
                    <a:pt x="934" y="871"/>
                  </a:lnTo>
                  <a:lnTo>
                    <a:pt x="940" y="869"/>
                  </a:lnTo>
                  <a:lnTo>
                    <a:pt x="942" y="866"/>
                  </a:lnTo>
                  <a:lnTo>
                    <a:pt x="942" y="866"/>
                  </a:lnTo>
                  <a:lnTo>
                    <a:pt x="944" y="866"/>
                  </a:lnTo>
                  <a:lnTo>
                    <a:pt x="946" y="866"/>
                  </a:lnTo>
                  <a:lnTo>
                    <a:pt x="948" y="871"/>
                  </a:lnTo>
                  <a:lnTo>
                    <a:pt x="948" y="871"/>
                  </a:lnTo>
                  <a:lnTo>
                    <a:pt x="951" y="873"/>
                  </a:lnTo>
                  <a:lnTo>
                    <a:pt x="953" y="875"/>
                  </a:lnTo>
                  <a:lnTo>
                    <a:pt x="955" y="875"/>
                  </a:lnTo>
                  <a:lnTo>
                    <a:pt x="955" y="873"/>
                  </a:lnTo>
                  <a:lnTo>
                    <a:pt x="955" y="873"/>
                  </a:lnTo>
                  <a:lnTo>
                    <a:pt x="955" y="871"/>
                  </a:lnTo>
                  <a:lnTo>
                    <a:pt x="959" y="871"/>
                  </a:lnTo>
                  <a:lnTo>
                    <a:pt x="963" y="873"/>
                  </a:lnTo>
                  <a:lnTo>
                    <a:pt x="963" y="873"/>
                  </a:lnTo>
                  <a:lnTo>
                    <a:pt x="965" y="875"/>
                  </a:lnTo>
                  <a:lnTo>
                    <a:pt x="968" y="873"/>
                  </a:lnTo>
                  <a:lnTo>
                    <a:pt x="972" y="873"/>
                  </a:lnTo>
                  <a:lnTo>
                    <a:pt x="972" y="875"/>
                  </a:lnTo>
                  <a:lnTo>
                    <a:pt x="972" y="875"/>
                  </a:lnTo>
                  <a:lnTo>
                    <a:pt x="972" y="877"/>
                  </a:lnTo>
                  <a:lnTo>
                    <a:pt x="968" y="881"/>
                  </a:lnTo>
                  <a:lnTo>
                    <a:pt x="965" y="883"/>
                  </a:lnTo>
                  <a:lnTo>
                    <a:pt x="965" y="885"/>
                  </a:lnTo>
                  <a:lnTo>
                    <a:pt x="965" y="885"/>
                  </a:lnTo>
                  <a:lnTo>
                    <a:pt x="970" y="888"/>
                  </a:lnTo>
                  <a:lnTo>
                    <a:pt x="972" y="885"/>
                  </a:lnTo>
                  <a:lnTo>
                    <a:pt x="976" y="883"/>
                  </a:lnTo>
                  <a:lnTo>
                    <a:pt x="980" y="883"/>
                  </a:lnTo>
                  <a:lnTo>
                    <a:pt x="980" y="883"/>
                  </a:lnTo>
                  <a:lnTo>
                    <a:pt x="984" y="883"/>
                  </a:lnTo>
                  <a:lnTo>
                    <a:pt x="989" y="881"/>
                  </a:lnTo>
                  <a:lnTo>
                    <a:pt x="999" y="875"/>
                  </a:lnTo>
                  <a:lnTo>
                    <a:pt x="999" y="875"/>
                  </a:lnTo>
                  <a:lnTo>
                    <a:pt x="1008" y="871"/>
                  </a:lnTo>
                  <a:lnTo>
                    <a:pt x="1014" y="866"/>
                  </a:lnTo>
                  <a:lnTo>
                    <a:pt x="1014" y="866"/>
                  </a:lnTo>
                  <a:lnTo>
                    <a:pt x="1020" y="864"/>
                  </a:lnTo>
                  <a:lnTo>
                    <a:pt x="1025" y="864"/>
                  </a:lnTo>
                  <a:lnTo>
                    <a:pt x="1027" y="864"/>
                  </a:lnTo>
                  <a:lnTo>
                    <a:pt x="1027" y="866"/>
                  </a:lnTo>
                  <a:lnTo>
                    <a:pt x="1027" y="866"/>
                  </a:lnTo>
                  <a:lnTo>
                    <a:pt x="1025" y="871"/>
                  </a:lnTo>
                  <a:lnTo>
                    <a:pt x="1025" y="873"/>
                  </a:lnTo>
                  <a:lnTo>
                    <a:pt x="1027" y="877"/>
                  </a:lnTo>
                  <a:lnTo>
                    <a:pt x="1033" y="881"/>
                  </a:lnTo>
                  <a:lnTo>
                    <a:pt x="1033" y="881"/>
                  </a:lnTo>
                  <a:lnTo>
                    <a:pt x="1042" y="888"/>
                  </a:lnTo>
                  <a:lnTo>
                    <a:pt x="1050" y="898"/>
                  </a:lnTo>
                  <a:lnTo>
                    <a:pt x="1065" y="919"/>
                  </a:lnTo>
                  <a:lnTo>
                    <a:pt x="1065" y="919"/>
                  </a:lnTo>
                  <a:lnTo>
                    <a:pt x="1076" y="941"/>
                  </a:lnTo>
                  <a:lnTo>
                    <a:pt x="1080" y="949"/>
                  </a:lnTo>
                  <a:lnTo>
                    <a:pt x="1084" y="951"/>
                  </a:lnTo>
                  <a:lnTo>
                    <a:pt x="1084" y="951"/>
                  </a:lnTo>
                  <a:lnTo>
                    <a:pt x="1086" y="949"/>
                  </a:lnTo>
                  <a:lnTo>
                    <a:pt x="1088" y="947"/>
                  </a:lnTo>
                  <a:lnTo>
                    <a:pt x="1090" y="943"/>
                  </a:lnTo>
                  <a:lnTo>
                    <a:pt x="1095" y="941"/>
                  </a:lnTo>
                  <a:lnTo>
                    <a:pt x="1095" y="941"/>
                  </a:lnTo>
                  <a:lnTo>
                    <a:pt x="1097" y="941"/>
                  </a:lnTo>
                  <a:lnTo>
                    <a:pt x="1101" y="945"/>
                  </a:lnTo>
                  <a:lnTo>
                    <a:pt x="1103" y="947"/>
                  </a:lnTo>
                  <a:lnTo>
                    <a:pt x="1107" y="949"/>
                  </a:lnTo>
                  <a:lnTo>
                    <a:pt x="1107" y="949"/>
                  </a:lnTo>
                  <a:lnTo>
                    <a:pt x="1116" y="953"/>
                  </a:lnTo>
                  <a:lnTo>
                    <a:pt x="1122" y="953"/>
                  </a:lnTo>
                  <a:lnTo>
                    <a:pt x="1124" y="953"/>
                  </a:lnTo>
                  <a:lnTo>
                    <a:pt x="1124" y="953"/>
                  </a:lnTo>
                  <a:lnTo>
                    <a:pt x="1135" y="949"/>
                  </a:lnTo>
                  <a:lnTo>
                    <a:pt x="1139" y="947"/>
                  </a:lnTo>
                  <a:lnTo>
                    <a:pt x="1143" y="947"/>
                  </a:lnTo>
                  <a:lnTo>
                    <a:pt x="1143" y="947"/>
                  </a:lnTo>
                  <a:lnTo>
                    <a:pt x="1150" y="951"/>
                  </a:lnTo>
                  <a:lnTo>
                    <a:pt x="1152" y="953"/>
                  </a:lnTo>
                  <a:lnTo>
                    <a:pt x="1154" y="958"/>
                  </a:lnTo>
                  <a:lnTo>
                    <a:pt x="1154" y="958"/>
                  </a:lnTo>
                  <a:lnTo>
                    <a:pt x="1156" y="962"/>
                  </a:lnTo>
                  <a:lnTo>
                    <a:pt x="1160" y="964"/>
                  </a:lnTo>
                  <a:lnTo>
                    <a:pt x="1164" y="966"/>
                  </a:lnTo>
                  <a:lnTo>
                    <a:pt x="1164" y="966"/>
                  </a:lnTo>
                  <a:lnTo>
                    <a:pt x="1167" y="966"/>
                  </a:lnTo>
                  <a:lnTo>
                    <a:pt x="1169" y="968"/>
                  </a:lnTo>
                  <a:lnTo>
                    <a:pt x="1169" y="972"/>
                  </a:lnTo>
                  <a:lnTo>
                    <a:pt x="1169" y="972"/>
                  </a:lnTo>
                  <a:lnTo>
                    <a:pt x="1171" y="975"/>
                  </a:lnTo>
                  <a:lnTo>
                    <a:pt x="1173" y="979"/>
                  </a:lnTo>
                  <a:lnTo>
                    <a:pt x="1177" y="981"/>
                  </a:lnTo>
                  <a:lnTo>
                    <a:pt x="1177" y="981"/>
                  </a:lnTo>
                  <a:lnTo>
                    <a:pt x="1186" y="979"/>
                  </a:lnTo>
                  <a:lnTo>
                    <a:pt x="1192" y="977"/>
                  </a:lnTo>
                  <a:lnTo>
                    <a:pt x="1192" y="977"/>
                  </a:lnTo>
                  <a:lnTo>
                    <a:pt x="1196" y="977"/>
                  </a:lnTo>
                  <a:lnTo>
                    <a:pt x="1198" y="977"/>
                  </a:lnTo>
                  <a:lnTo>
                    <a:pt x="1198" y="979"/>
                  </a:lnTo>
                  <a:lnTo>
                    <a:pt x="1198" y="979"/>
                  </a:lnTo>
                  <a:lnTo>
                    <a:pt x="1203" y="985"/>
                  </a:lnTo>
                  <a:lnTo>
                    <a:pt x="1205" y="987"/>
                  </a:lnTo>
                  <a:lnTo>
                    <a:pt x="1207" y="987"/>
                  </a:lnTo>
                  <a:lnTo>
                    <a:pt x="1207" y="987"/>
                  </a:lnTo>
                  <a:lnTo>
                    <a:pt x="1213" y="989"/>
                  </a:lnTo>
                  <a:lnTo>
                    <a:pt x="1215" y="989"/>
                  </a:lnTo>
                  <a:lnTo>
                    <a:pt x="1217" y="987"/>
                  </a:lnTo>
                  <a:lnTo>
                    <a:pt x="1217" y="987"/>
                  </a:lnTo>
                  <a:lnTo>
                    <a:pt x="1220" y="985"/>
                  </a:lnTo>
                  <a:lnTo>
                    <a:pt x="1222" y="985"/>
                  </a:lnTo>
                  <a:lnTo>
                    <a:pt x="1230" y="983"/>
                  </a:lnTo>
                  <a:lnTo>
                    <a:pt x="1230" y="983"/>
                  </a:lnTo>
                  <a:lnTo>
                    <a:pt x="1239" y="981"/>
                  </a:lnTo>
                  <a:lnTo>
                    <a:pt x="1243" y="979"/>
                  </a:lnTo>
                  <a:lnTo>
                    <a:pt x="1245" y="975"/>
                  </a:lnTo>
                  <a:lnTo>
                    <a:pt x="1245" y="975"/>
                  </a:lnTo>
                  <a:lnTo>
                    <a:pt x="1249" y="972"/>
                  </a:lnTo>
                  <a:lnTo>
                    <a:pt x="1251" y="970"/>
                  </a:lnTo>
                  <a:lnTo>
                    <a:pt x="1256" y="970"/>
                  </a:lnTo>
                  <a:lnTo>
                    <a:pt x="1260" y="968"/>
                  </a:lnTo>
                  <a:lnTo>
                    <a:pt x="1260" y="968"/>
                  </a:lnTo>
                  <a:lnTo>
                    <a:pt x="1266" y="964"/>
                  </a:lnTo>
                  <a:lnTo>
                    <a:pt x="1270" y="960"/>
                  </a:lnTo>
                  <a:lnTo>
                    <a:pt x="1270" y="960"/>
                  </a:lnTo>
                  <a:lnTo>
                    <a:pt x="1272" y="958"/>
                  </a:lnTo>
                  <a:lnTo>
                    <a:pt x="1277" y="958"/>
                  </a:lnTo>
                  <a:lnTo>
                    <a:pt x="1281" y="955"/>
                  </a:lnTo>
                  <a:lnTo>
                    <a:pt x="1283" y="955"/>
                  </a:lnTo>
                  <a:lnTo>
                    <a:pt x="1283" y="955"/>
                  </a:lnTo>
                  <a:lnTo>
                    <a:pt x="1285" y="953"/>
                  </a:lnTo>
                  <a:lnTo>
                    <a:pt x="1289" y="951"/>
                  </a:lnTo>
                  <a:lnTo>
                    <a:pt x="1296" y="953"/>
                  </a:lnTo>
                  <a:lnTo>
                    <a:pt x="1296" y="953"/>
                  </a:lnTo>
                  <a:lnTo>
                    <a:pt x="1308" y="955"/>
                  </a:lnTo>
                  <a:lnTo>
                    <a:pt x="1321" y="958"/>
                  </a:lnTo>
                  <a:lnTo>
                    <a:pt x="1321" y="958"/>
                  </a:lnTo>
                  <a:lnTo>
                    <a:pt x="1321" y="958"/>
                  </a:lnTo>
                  <a:lnTo>
                    <a:pt x="1323" y="962"/>
                  </a:lnTo>
                  <a:lnTo>
                    <a:pt x="1325" y="964"/>
                  </a:lnTo>
                  <a:lnTo>
                    <a:pt x="1325" y="966"/>
                  </a:lnTo>
                  <a:lnTo>
                    <a:pt x="1325" y="966"/>
                  </a:lnTo>
                  <a:lnTo>
                    <a:pt x="1334" y="970"/>
                  </a:lnTo>
                  <a:lnTo>
                    <a:pt x="1338" y="972"/>
                  </a:lnTo>
                  <a:lnTo>
                    <a:pt x="1340" y="972"/>
                  </a:lnTo>
                  <a:lnTo>
                    <a:pt x="1340" y="972"/>
                  </a:lnTo>
                  <a:lnTo>
                    <a:pt x="1347" y="970"/>
                  </a:lnTo>
                  <a:lnTo>
                    <a:pt x="1351" y="970"/>
                  </a:lnTo>
                  <a:lnTo>
                    <a:pt x="1355" y="970"/>
                  </a:lnTo>
                  <a:lnTo>
                    <a:pt x="1355" y="970"/>
                  </a:lnTo>
                  <a:lnTo>
                    <a:pt x="1364" y="977"/>
                  </a:lnTo>
                  <a:lnTo>
                    <a:pt x="1366" y="977"/>
                  </a:lnTo>
                  <a:lnTo>
                    <a:pt x="1368" y="975"/>
                  </a:lnTo>
                  <a:lnTo>
                    <a:pt x="1368" y="975"/>
                  </a:lnTo>
                  <a:lnTo>
                    <a:pt x="1372" y="972"/>
                  </a:lnTo>
                  <a:lnTo>
                    <a:pt x="1376" y="970"/>
                  </a:lnTo>
                  <a:lnTo>
                    <a:pt x="1383" y="968"/>
                  </a:lnTo>
                  <a:lnTo>
                    <a:pt x="1383" y="968"/>
                  </a:lnTo>
                  <a:lnTo>
                    <a:pt x="1385" y="962"/>
                  </a:lnTo>
                  <a:lnTo>
                    <a:pt x="1385" y="960"/>
                  </a:lnTo>
                  <a:lnTo>
                    <a:pt x="1383" y="958"/>
                  </a:lnTo>
                  <a:lnTo>
                    <a:pt x="1383" y="958"/>
                  </a:lnTo>
                  <a:lnTo>
                    <a:pt x="1380" y="951"/>
                  </a:lnTo>
                  <a:lnTo>
                    <a:pt x="1376" y="943"/>
                  </a:lnTo>
                  <a:lnTo>
                    <a:pt x="1376" y="943"/>
                  </a:lnTo>
                  <a:lnTo>
                    <a:pt x="1378" y="941"/>
                  </a:lnTo>
                  <a:lnTo>
                    <a:pt x="1380" y="938"/>
                  </a:lnTo>
                  <a:lnTo>
                    <a:pt x="1383" y="936"/>
                  </a:lnTo>
                  <a:lnTo>
                    <a:pt x="1385" y="934"/>
                  </a:lnTo>
                  <a:lnTo>
                    <a:pt x="1385" y="934"/>
                  </a:lnTo>
                  <a:lnTo>
                    <a:pt x="1387" y="932"/>
                  </a:lnTo>
                  <a:lnTo>
                    <a:pt x="1389" y="930"/>
                  </a:lnTo>
                  <a:lnTo>
                    <a:pt x="1393" y="928"/>
                  </a:lnTo>
                  <a:lnTo>
                    <a:pt x="1393" y="928"/>
                  </a:lnTo>
                  <a:lnTo>
                    <a:pt x="1397" y="924"/>
                  </a:lnTo>
                  <a:lnTo>
                    <a:pt x="1397" y="922"/>
                  </a:lnTo>
                  <a:lnTo>
                    <a:pt x="1400" y="922"/>
                  </a:lnTo>
                  <a:lnTo>
                    <a:pt x="1400" y="922"/>
                  </a:lnTo>
                  <a:lnTo>
                    <a:pt x="1408" y="924"/>
                  </a:lnTo>
                  <a:lnTo>
                    <a:pt x="1414" y="926"/>
                  </a:lnTo>
                  <a:lnTo>
                    <a:pt x="1414" y="926"/>
                  </a:lnTo>
                  <a:lnTo>
                    <a:pt x="1419" y="928"/>
                  </a:lnTo>
                  <a:lnTo>
                    <a:pt x="1425" y="930"/>
                  </a:lnTo>
                  <a:lnTo>
                    <a:pt x="1425" y="930"/>
                  </a:lnTo>
                  <a:lnTo>
                    <a:pt x="1431" y="930"/>
                  </a:lnTo>
                  <a:lnTo>
                    <a:pt x="1438" y="934"/>
                  </a:lnTo>
                  <a:lnTo>
                    <a:pt x="1438" y="934"/>
                  </a:lnTo>
                  <a:lnTo>
                    <a:pt x="1446" y="936"/>
                  </a:lnTo>
                  <a:lnTo>
                    <a:pt x="1452" y="938"/>
                  </a:lnTo>
                  <a:lnTo>
                    <a:pt x="1455" y="941"/>
                  </a:lnTo>
                  <a:lnTo>
                    <a:pt x="1455" y="941"/>
                  </a:lnTo>
                  <a:lnTo>
                    <a:pt x="1457" y="943"/>
                  </a:lnTo>
                  <a:lnTo>
                    <a:pt x="1457" y="947"/>
                  </a:lnTo>
                  <a:lnTo>
                    <a:pt x="1457" y="951"/>
                  </a:lnTo>
                  <a:lnTo>
                    <a:pt x="1457" y="955"/>
                  </a:lnTo>
                  <a:lnTo>
                    <a:pt x="1457" y="955"/>
                  </a:lnTo>
                  <a:lnTo>
                    <a:pt x="1463" y="962"/>
                  </a:lnTo>
                  <a:lnTo>
                    <a:pt x="1465" y="964"/>
                  </a:lnTo>
                  <a:lnTo>
                    <a:pt x="1467" y="964"/>
                  </a:lnTo>
                  <a:lnTo>
                    <a:pt x="1467" y="964"/>
                  </a:lnTo>
                  <a:lnTo>
                    <a:pt x="1472" y="964"/>
                  </a:lnTo>
                  <a:lnTo>
                    <a:pt x="1476" y="966"/>
                  </a:lnTo>
                  <a:lnTo>
                    <a:pt x="1484" y="968"/>
                  </a:lnTo>
                  <a:lnTo>
                    <a:pt x="1484" y="968"/>
                  </a:lnTo>
                  <a:lnTo>
                    <a:pt x="1491" y="964"/>
                  </a:lnTo>
                  <a:lnTo>
                    <a:pt x="1497" y="962"/>
                  </a:lnTo>
                  <a:lnTo>
                    <a:pt x="1497" y="962"/>
                  </a:lnTo>
                  <a:lnTo>
                    <a:pt x="1505" y="960"/>
                  </a:lnTo>
                  <a:lnTo>
                    <a:pt x="1514" y="960"/>
                  </a:lnTo>
                  <a:lnTo>
                    <a:pt x="1514" y="960"/>
                  </a:lnTo>
                  <a:lnTo>
                    <a:pt x="1522" y="962"/>
                  </a:lnTo>
                  <a:lnTo>
                    <a:pt x="1529" y="964"/>
                  </a:lnTo>
                  <a:lnTo>
                    <a:pt x="1529" y="964"/>
                  </a:lnTo>
                  <a:lnTo>
                    <a:pt x="1537" y="964"/>
                  </a:lnTo>
                  <a:lnTo>
                    <a:pt x="1541" y="966"/>
                  </a:lnTo>
                  <a:lnTo>
                    <a:pt x="1544" y="968"/>
                  </a:lnTo>
                  <a:lnTo>
                    <a:pt x="1544" y="968"/>
                  </a:lnTo>
                  <a:lnTo>
                    <a:pt x="1546" y="968"/>
                  </a:lnTo>
                  <a:lnTo>
                    <a:pt x="1552" y="970"/>
                  </a:lnTo>
                  <a:lnTo>
                    <a:pt x="1556" y="972"/>
                  </a:lnTo>
                  <a:lnTo>
                    <a:pt x="1558" y="975"/>
                  </a:lnTo>
                  <a:lnTo>
                    <a:pt x="1558" y="975"/>
                  </a:lnTo>
                  <a:lnTo>
                    <a:pt x="1558" y="977"/>
                  </a:lnTo>
                  <a:lnTo>
                    <a:pt x="1563" y="979"/>
                  </a:lnTo>
                  <a:lnTo>
                    <a:pt x="1567" y="983"/>
                  </a:lnTo>
                  <a:lnTo>
                    <a:pt x="1567" y="983"/>
                  </a:lnTo>
                  <a:lnTo>
                    <a:pt x="1571" y="985"/>
                  </a:lnTo>
                  <a:lnTo>
                    <a:pt x="1577" y="987"/>
                  </a:lnTo>
                  <a:lnTo>
                    <a:pt x="1586" y="987"/>
                  </a:lnTo>
                  <a:lnTo>
                    <a:pt x="1590" y="987"/>
                  </a:lnTo>
                  <a:lnTo>
                    <a:pt x="1590" y="987"/>
                  </a:lnTo>
                  <a:lnTo>
                    <a:pt x="1594" y="989"/>
                  </a:lnTo>
                  <a:lnTo>
                    <a:pt x="1603" y="989"/>
                  </a:lnTo>
                  <a:lnTo>
                    <a:pt x="1609" y="989"/>
                  </a:lnTo>
                  <a:lnTo>
                    <a:pt x="1613" y="987"/>
                  </a:lnTo>
                  <a:lnTo>
                    <a:pt x="1613" y="987"/>
                  </a:lnTo>
                  <a:lnTo>
                    <a:pt x="1618" y="987"/>
                  </a:lnTo>
                  <a:lnTo>
                    <a:pt x="1624" y="985"/>
                  </a:lnTo>
                  <a:lnTo>
                    <a:pt x="1632" y="985"/>
                  </a:lnTo>
                  <a:lnTo>
                    <a:pt x="1637" y="983"/>
                  </a:lnTo>
                  <a:lnTo>
                    <a:pt x="1637" y="983"/>
                  </a:lnTo>
                  <a:lnTo>
                    <a:pt x="1645" y="981"/>
                  </a:lnTo>
                  <a:lnTo>
                    <a:pt x="1649" y="979"/>
                  </a:lnTo>
                  <a:lnTo>
                    <a:pt x="1652" y="977"/>
                  </a:lnTo>
                  <a:lnTo>
                    <a:pt x="1652" y="977"/>
                  </a:lnTo>
                  <a:lnTo>
                    <a:pt x="1654" y="975"/>
                  </a:lnTo>
                  <a:lnTo>
                    <a:pt x="1656" y="972"/>
                  </a:lnTo>
                  <a:lnTo>
                    <a:pt x="1666" y="968"/>
                  </a:lnTo>
                  <a:lnTo>
                    <a:pt x="1666" y="968"/>
                  </a:lnTo>
                  <a:lnTo>
                    <a:pt x="1671" y="966"/>
                  </a:lnTo>
                  <a:lnTo>
                    <a:pt x="1677" y="966"/>
                  </a:lnTo>
                  <a:lnTo>
                    <a:pt x="1683" y="966"/>
                  </a:lnTo>
                  <a:lnTo>
                    <a:pt x="1688" y="968"/>
                  </a:lnTo>
                  <a:lnTo>
                    <a:pt x="1688" y="968"/>
                  </a:lnTo>
                  <a:lnTo>
                    <a:pt x="1690" y="970"/>
                  </a:lnTo>
                  <a:lnTo>
                    <a:pt x="1694" y="972"/>
                  </a:lnTo>
                  <a:lnTo>
                    <a:pt x="1702" y="972"/>
                  </a:lnTo>
                  <a:lnTo>
                    <a:pt x="1702" y="972"/>
                  </a:lnTo>
                  <a:lnTo>
                    <a:pt x="1713" y="972"/>
                  </a:lnTo>
                  <a:lnTo>
                    <a:pt x="1717" y="975"/>
                  </a:lnTo>
                  <a:lnTo>
                    <a:pt x="1719" y="977"/>
                  </a:lnTo>
                  <a:lnTo>
                    <a:pt x="1719" y="977"/>
                  </a:lnTo>
                  <a:lnTo>
                    <a:pt x="1724" y="979"/>
                  </a:lnTo>
                  <a:lnTo>
                    <a:pt x="1728" y="981"/>
                  </a:lnTo>
                  <a:lnTo>
                    <a:pt x="1736" y="981"/>
                  </a:lnTo>
                  <a:lnTo>
                    <a:pt x="1736" y="981"/>
                  </a:lnTo>
                  <a:lnTo>
                    <a:pt x="1745" y="977"/>
                  </a:lnTo>
                  <a:lnTo>
                    <a:pt x="1753" y="972"/>
                  </a:lnTo>
                  <a:lnTo>
                    <a:pt x="1753" y="972"/>
                  </a:lnTo>
                  <a:lnTo>
                    <a:pt x="1760" y="968"/>
                  </a:lnTo>
                  <a:lnTo>
                    <a:pt x="1762" y="966"/>
                  </a:lnTo>
                  <a:lnTo>
                    <a:pt x="1762" y="964"/>
                  </a:lnTo>
                  <a:lnTo>
                    <a:pt x="1762" y="964"/>
                  </a:lnTo>
                  <a:lnTo>
                    <a:pt x="1762" y="960"/>
                  </a:lnTo>
                  <a:lnTo>
                    <a:pt x="1766" y="955"/>
                  </a:lnTo>
                  <a:lnTo>
                    <a:pt x="1770" y="945"/>
                  </a:lnTo>
                  <a:lnTo>
                    <a:pt x="1770" y="945"/>
                  </a:lnTo>
                  <a:lnTo>
                    <a:pt x="1774" y="936"/>
                  </a:lnTo>
                  <a:lnTo>
                    <a:pt x="1781" y="928"/>
                  </a:lnTo>
                  <a:lnTo>
                    <a:pt x="1781" y="928"/>
                  </a:lnTo>
                  <a:lnTo>
                    <a:pt x="1787" y="926"/>
                  </a:lnTo>
                  <a:lnTo>
                    <a:pt x="1789" y="922"/>
                  </a:lnTo>
                  <a:lnTo>
                    <a:pt x="1789" y="919"/>
                  </a:lnTo>
                  <a:lnTo>
                    <a:pt x="1789" y="919"/>
                  </a:lnTo>
                  <a:lnTo>
                    <a:pt x="1787" y="913"/>
                  </a:lnTo>
                  <a:lnTo>
                    <a:pt x="1787" y="909"/>
                  </a:lnTo>
                  <a:lnTo>
                    <a:pt x="1785" y="907"/>
                  </a:lnTo>
                  <a:lnTo>
                    <a:pt x="1785" y="907"/>
                  </a:lnTo>
                  <a:lnTo>
                    <a:pt x="1781" y="907"/>
                  </a:lnTo>
                  <a:lnTo>
                    <a:pt x="1779" y="907"/>
                  </a:lnTo>
                  <a:lnTo>
                    <a:pt x="1779" y="902"/>
                  </a:lnTo>
                  <a:lnTo>
                    <a:pt x="1783" y="898"/>
                  </a:lnTo>
                  <a:lnTo>
                    <a:pt x="1783" y="898"/>
                  </a:lnTo>
                  <a:lnTo>
                    <a:pt x="1789" y="892"/>
                  </a:lnTo>
                  <a:lnTo>
                    <a:pt x="1796" y="890"/>
                  </a:lnTo>
                  <a:lnTo>
                    <a:pt x="1804" y="890"/>
                  </a:lnTo>
                  <a:lnTo>
                    <a:pt x="1804" y="890"/>
                  </a:lnTo>
                  <a:lnTo>
                    <a:pt x="1817" y="888"/>
                  </a:lnTo>
                  <a:lnTo>
                    <a:pt x="1825" y="888"/>
                  </a:lnTo>
                  <a:lnTo>
                    <a:pt x="1832" y="888"/>
                  </a:lnTo>
                  <a:lnTo>
                    <a:pt x="1832" y="888"/>
                  </a:lnTo>
                  <a:lnTo>
                    <a:pt x="1842" y="890"/>
                  </a:lnTo>
                  <a:lnTo>
                    <a:pt x="1846" y="890"/>
                  </a:lnTo>
                  <a:lnTo>
                    <a:pt x="1851" y="892"/>
                  </a:lnTo>
                  <a:lnTo>
                    <a:pt x="1851" y="892"/>
                  </a:lnTo>
                  <a:lnTo>
                    <a:pt x="1857" y="894"/>
                  </a:lnTo>
                  <a:lnTo>
                    <a:pt x="1863" y="894"/>
                  </a:lnTo>
                  <a:lnTo>
                    <a:pt x="1870" y="896"/>
                  </a:lnTo>
                  <a:lnTo>
                    <a:pt x="1874" y="898"/>
                  </a:lnTo>
                  <a:lnTo>
                    <a:pt x="1874" y="898"/>
                  </a:lnTo>
                  <a:lnTo>
                    <a:pt x="1880" y="902"/>
                  </a:lnTo>
                  <a:lnTo>
                    <a:pt x="1884" y="907"/>
                  </a:lnTo>
                  <a:lnTo>
                    <a:pt x="1884" y="911"/>
                  </a:lnTo>
                  <a:lnTo>
                    <a:pt x="1884" y="911"/>
                  </a:lnTo>
                  <a:lnTo>
                    <a:pt x="1884" y="913"/>
                  </a:lnTo>
                  <a:lnTo>
                    <a:pt x="1887" y="915"/>
                  </a:lnTo>
                  <a:lnTo>
                    <a:pt x="1891" y="919"/>
                  </a:lnTo>
                  <a:lnTo>
                    <a:pt x="1893" y="928"/>
                  </a:lnTo>
                  <a:lnTo>
                    <a:pt x="1893" y="928"/>
                  </a:lnTo>
                  <a:lnTo>
                    <a:pt x="1895" y="934"/>
                  </a:lnTo>
                  <a:lnTo>
                    <a:pt x="1899" y="941"/>
                  </a:lnTo>
                  <a:lnTo>
                    <a:pt x="1901" y="945"/>
                  </a:lnTo>
                  <a:lnTo>
                    <a:pt x="1904" y="949"/>
                  </a:lnTo>
                  <a:lnTo>
                    <a:pt x="1904" y="949"/>
                  </a:lnTo>
                  <a:lnTo>
                    <a:pt x="1910" y="960"/>
                  </a:lnTo>
                  <a:lnTo>
                    <a:pt x="1912" y="966"/>
                  </a:lnTo>
                  <a:lnTo>
                    <a:pt x="1912" y="970"/>
                  </a:lnTo>
                  <a:lnTo>
                    <a:pt x="1912" y="970"/>
                  </a:lnTo>
                  <a:lnTo>
                    <a:pt x="1912" y="977"/>
                  </a:lnTo>
                  <a:lnTo>
                    <a:pt x="1914" y="979"/>
                  </a:lnTo>
                  <a:lnTo>
                    <a:pt x="1920" y="979"/>
                  </a:lnTo>
                  <a:lnTo>
                    <a:pt x="1920" y="979"/>
                  </a:lnTo>
                  <a:lnTo>
                    <a:pt x="1925" y="981"/>
                  </a:lnTo>
                  <a:lnTo>
                    <a:pt x="1931" y="983"/>
                  </a:lnTo>
                  <a:lnTo>
                    <a:pt x="1935" y="985"/>
                  </a:lnTo>
                  <a:lnTo>
                    <a:pt x="1937" y="985"/>
                  </a:lnTo>
                  <a:lnTo>
                    <a:pt x="1937" y="985"/>
                  </a:lnTo>
                  <a:lnTo>
                    <a:pt x="1944" y="987"/>
                  </a:lnTo>
                  <a:lnTo>
                    <a:pt x="1954" y="994"/>
                  </a:lnTo>
                  <a:lnTo>
                    <a:pt x="1954" y="994"/>
                  </a:lnTo>
                  <a:lnTo>
                    <a:pt x="1959" y="996"/>
                  </a:lnTo>
                  <a:lnTo>
                    <a:pt x="1963" y="998"/>
                  </a:lnTo>
                  <a:lnTo>
                    <a:pt x="1967" y="1000"/>
                  </a:lnTo>
                  <a:lnTo>
                    <a:pt x="1967" y="1002"/>
                  </a:lnTo>
                  <a:lnTo>
                    <a:pt x="1967" y="1002"/>
                  </a:lnTo>
                  <a:lnTo>
                    <a:pt x="1967" y="1006"/>
                  </a:lnTo>
                  <a:lnTo>
                    <a:pt x="1969" y="1011"/>
                  </a:lnTo>
                  <a:lnTo>
                    <a:pt x="1971" y="1017"/>
                  </a:lnTo>
                  <a:lnTo>
                    <a:pt x="1971" y="1017"/>
                  </a:lnTo>
                  <a:lnTo>
                    <a:pt x="1973" y="1021"/>
                  </a:lnTo>
                  <a:lnTo>
                    <a:pt x="1978" y="1023"/>
                  </a:lnTo>
                  <a:lnTo>
                    <a:pt x="1982" y="1025"/>
                  </a:lnTo>
                  <a:lnTo>
                    <a:pt x="1988" y="1025"/>
                  </a:lnTo>
                  <a:lnTo>
                    <a:pt x="1988" y="1025"/>
                  </a:lnTo>
                  <a:lnTo>
                    <a:pt x="1999" y="1025"/>
                  </a:lnTo>
                  <a:lnTo>
                    <a:pt x="2001" y="1023"/>
                  </a:lnTo>
                  <a:lnTo>
                    <a:pt x="2005" y="1021"/>
                  </a:lnTo>
                  <a:lnTo>
                    <a:pt x="2005" y="1021"/>
                  </a:lnTo>
                  <a:lnTo>
                    <a:pt x="2007" y="1017"/>
                  </a:lnTo>
                  <a:lnTo>
                    <a:pt x="2014" y="1017"/>
                  </a:lnTo>
                  <a:lnTo>
                    <a:pt x="2018" y="1015"/>
                  </a:lnTo>
                  <a:lnTo>
                    <a:pt x="2022" y="1015"/>
                  </a:lnTo>
                  <a:lnTo>
                    <a:pt x="2022" y="1015"/>
                  </a:lnTo>
                  <a:lnTo>
                    <a:pt x="2026" y="1013"/>
                  </a:lnTo>
                  <a:lnTo>
                    <a:pt x="2031" y="1013"/>
                  </a:lnTo>
                  <a:lnTo>
                    <a:pt x="2035" y="1013"/>
                  </a:lnTo>
                  <a:lnTo>
                    <a:pt x="2037" y="1019"/>
                  </a:lnTo>
                  <a:lnTo>
                    <a:pt x="2037" y="1019"/>
                  </a:lnTo>
                  <a:lnTo>
                    <a:pt x="2037" y="1023"/>
                  </a:lnTo>
                  <a:lnTo>
                    <a:pt x="2037" y="1027"/>
                  </a:lnTo>
                  <a:lnTo>
                    <a:pt x="2039" y="1032"/>
                  </a:lnTo>
                  <a:lnTo>
                    <a:pt x="2037" y="1034"/>
                  </a:lnTo>
                  <a:lnTo>
                    <a:pt x="2037" y="1034"/>
                  </a:lnTo>
                  <a:lnTo>
                    <a:pt x="2033" y="1038"/>
                  </a:lnTo>
                  <a:lnTo>
                    <a:pt x="2031" y="1044"/>
                  </a:lnTo>
                  <a:lnTo>
                    <a:pt x="2026" y="1055"/>
                  </a:lnTo>
                  <a:lnTo>
                    <a:pt x="2026" y="1055"/>
                  </a:lnTo>
                  <a:lnTo>
                    <a:pt x="2024" y="1059"/>
                  </a:lnTo>
                  <a:lnTo>
                    <a:pt x="2022" y="1061"/>
                  </a:lnTo>
                  <a:lnTo>
                    <a:pt x="2018" y="1066"/>
                  </a:lnTo>
                  <a:lnTo>
                    <a:pt x="2016" y="1070"/>
                  </a:lnTo>
                  <a:lnTo>
                    <a:pt x="2016" y="1070"/>
                  </a:lnTo>
                  <a:lnTo>
                    <a:pt x="2014" y="1074"/>
                  </a:lnTo>
                  <a:lnTo>
                    <a:pt x="2012" y="1076"/>
                  </a:lnTo>
                  <a:lnTo>
                    <a:pt x="2009" y="1078"/>
                  </a:lnTo>
                  <a:lnTo>
                    <a:pt x="2007" y="1080"/>
                  </a:lnTo>
                  <a:lnTo>
                    <a:pt x="2007" y="1080"/>
                  </a:lnTo>
                  <a:lnTo>
                    <a:pt x="2007" y="1083"/>
                  </a:lnTo>
                  <a:lnTo>
                    <a:pt x="2003" y="1085"/>
                  </a:lnTo>
                  <a:lnTo>
                    <a:pt x="1997" y="1083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88" y="1080"/>
                  </a:lnTo>
                  <a:lnTo>
                    <a:pt x="1984" y="1083"/>
                  </a:lnTo>
                  <a:lnTo>
                    <a:pt x="1980" y="1087"/>
                  </a:lnTo>
                  <a:lnTo>
                    <a:pt x="1978" y="1089"/>
                  </a:lnTo>
                  <a:lnTo>
                    <a:pt x="1978" y="1089"/>
                  </a:lnTo>
                  <a:lnTo>
                    <a:pt x="1976" y="1089"/>
                  </a:lnTo>
                  <a:lnTo>
                    <a:pt x="1973" y="1093"/>
                  </a:lnTo>
                  <a:lnTo>
                    <a:pt x="1976" y="1100"/>
                  </a:lnTo>
                  <a:lnTo>
                    <a:pt x="1976" y="1100"/>
                  </a:lnTo>
                  <a:lnTo>
                    <a:pt x="1976" y="1108"/>
                  </a:lnTo>
                  <a:lnTo>
                    <a:pt x="1976" y="1110"/>
                  </a:lnTo>
                  <a:lnTo>
                    <a:pt x="1976" y="1114"/>
                  </a:lnTo>
                  <a:lnTo>
                    <a:pt x="1976" y="1114"/>
                  </a:lnTo>
                  <a:lnTo>
                    <a:pt x="1978" y="1123"/>
                  </a:lnTo>
                  <a:lnTo>
                    <a:pt x="1978" y="1133"/>
                  </a:lnTo>
                  <a:lnTo>
                    <a:pt x="1978" y="1133"/>
                  </a:lnTo>
                  <a:lnTo>
                    <a:pt x="1986" y="1127"/>
                  </a:lnTo>
                  <a:lnTo>
                    <a:pt x="1992" y="1125"/>
                  </a:lnTo>
                  <a:lnTo>
                    <a:pt x="1992" y="1125"/>
                  </a:lnTo>
                  <a:lnTo>
                    <a:pt x="1997" y="1127"/>
                  </a:lnTo>
                  <a:lnTo>
                    <a:pt x="2001" y="1129"/>
                  </a:lnTo>
                  <a:lnTo>
                    <a:pt x="2007" y="1133"/>
                  </a:lnTo>
                  <a:lnTo>
                    <a:pt x="2012" y="1136"/>
                  </a:lnTo>
                  <a:lnTo>
                    <a:pt x="2012" y="1136"/>
                  </a:lnTo>
                  <a:lnTo>
                    <a:pt x="2022" y="1133"/>
                  </a:lnTo>
                  <a:lnTo>
                    <a:pt x="2035" y="1125"/>
                  </a:lnTo>
                  <a:lnTo>
                    <a:pt x="2048" y="1117"/>
                  </a:lnTo>
                  <a:lnTo>
                    <a:pt x="2054" y="1110"/>
                  </a:lnTo>
                  <a:lnTo>
                    <a:pt x="2054" y="1110"/>
                  </a:lnTo>
                  <a:lnTo>
                    <a:pt x="2056" y="1106"/>
                  </a:lnTo>
                  <a:lnTo>
                    <a:pt x="2064" y="1095"/>
                  </a:lnTo>
                  <a:lnTo>
                    <a:pt x="2084" y="1078"/>
                  </a:lnTo>
                  <a:lnTo>
                    <a:pt x="2084" y="1078"/>
                  </a:lnTo>
                  <a:lnTo>
                    <a:pt x="2098" y="1061"/>
                  </a:lnTo>
                  <a:lnTo>
                    <a:pt x="2105" y="1051"/>
                  </a:lnTo>
                  <a:lnTo>
                    <a:pt x="2109" y="1042"/>
                  </a:lnTo>
                  <a:lnTo>
                    <a:pt x="2109" y="1042"/>
                  </a:lnTo>
                  <a:lnTo>
                    <a:pt x="2117" y="1030"/>
                  </a:lnTo>
                  <a:lnTo>
                    <a:pt x="2128" y="1017"/>
                  </a:lnTo>
                  <a:lnTo>
                    <a:pt x="2128" y="1017"/>
                  </a:lnTo>
                  <a:lnTo>
                    <a:pt x="2132" y="1011"/>
                  </a:lnTo>
                  <a:lnTo>
                    <a:pt x="2139" y="1000"/>
                  </a:lnTo>
                  <a:lnTo>
                    <a:pt x="2139" y="1000"/>
                  </a:lnTo>
                  <a:lnTo>
                    <a:pt x="2143" y="987"/>
                  </a:lnTo>
                  <a:lnTo>
                    <a:pt x="2145" y="972"/>
                  </a:lnTo>
                  <a:lnTo>
                    <a:pt x="2147" y="953"/>
                  </a:lnTo>
                  <a:lnTo>
                    <a:pt x="2147" y="953"/>
                  </a:lnTo>
                  <a:lnTo>
                    <a:pt x="2147" y="947"/>
                  </a:lnTo>
                  <a:lnTo>
                    <a:pt x="2149" y="941"/>
                  </a:lnTo>
                  <a:lnTo>
                    <a:pt x="2149" y="941"/>
                  </a:lnTo>
                  <a:lnTo>
                    <a:pt x="2151" y="934"/>
                  </a:lnTo>
                  <a:lnTo>
                    <a:pt x="2153" y="932"/>
                  </a:lnTo>
                  <a:lnTo>
                    <a:pt x="2156" y="928"/>
                  </a:lnTo>
                  <a:lnTo>
                    <a:pt x="2156" y="928"/>
                  </a:lnTo>
                  <a:lnTo>
                    <a:pt x="2160" y="926"/>
                  </a:lnTo>
                  <a:lnTo>
                    <a:pt x="2160" y="922"/>
                  </a:lnTo>
                  <a:lnTo>
                    <a:pt x="2160" y="917"/>
                  </a:lnTo>
                  <a:lnTo>
                    <a:pt x="2160" y="917"/>
                  </a:lnTo>
                  <a:lnTo>
                    <a:pt x="2160" y="909"/>
                  </a:lnTo>
                  <a:lnTo>
                    <a:pt x="2158" y="902"/>
                  </a:lnTo>
                  <a:lnTo>
                    <a:pt x="2158" y="902"/>
                  </a:lnTo>
                  <a:lnTo>
                    <a:pt x="2158" y="900"/>
                  </a:lnTo>
                  <a:lnTo>
                    <a:pt x="2160" y="898"/>
                  </a:lnTo>
                  <a:lnTo>
                    <a:pt x="2160" y="898"/>
                  </a:lnTo>
                  <a:lnTo>
                    <a:pt x="2162" y="896"/>
                  </a:lnTo>
                  <a:lnTo>
                    <a:pt x="2160" y="894"/>
                  </a:lnTo>
                  <a:lnTo>
                    <a:pt x="2153" y="890"/>
                  </a:lnTo>
                  <a:lnTo>
                    <a:pt x="2153" y="890"/>
                  </a:lnTo>
                  <a:lnTo>
                    <a:pt x="2147" y="885"/>
                  </a:lnTo>
                  <a:lnTo>
                    <a:pt x="2145" y="883"/>
                  </a:lnTo>
                  <a:lnTo>
                    <a:pt x="2143" y="881"/>
                  </a:lnTo>
                  <a:lnTo>
                    <a:pt x="2143" y="881"/>
                  </a:lnTo>
                  <a:lnTo>
                    <a:pt x="2141" y="877"/>
                  </a:lnTo>
                  <a:lnTo>
                    <a:pt x="2139" y="873"/>
                  </a:lnTo>
                  <a:lnTo>
                    <a:pt x="2134" y="871"/>
                  </a:lnTo>
                  <a:lnTo>
                    <a:pt x="2128" y="871"/>
                  </a:lnTo>
                  <a:lnTo>
                    <a:pt x="2128" y="871"/>
                  </a:lnTo>
                  <a:lnTo>
                    <a:pt x="2120" y="869"/>
                  </a:lnTo>
                  <a:lnTo>
                    <a:pt x="2115" y="869"/>
                  </a:lnTo>
                  <a:lnTo>
                    <a:pt x="2113" y="871"/>
                  </a:lnTo>
                  <a:lnTo>
                    <a:pt x="2113" y="871"/>
                  </a:lnTo>
                  <a:lnTo>
                    <a:pt x="2113" y="875"/>
                  </a:lnTo>
                  <a:lnTo>
                    <a:pt x="2113" y="877"/>
                  </a:lnTo>
                  <a:lnTo>
                    <a:pt x="2111" y="877"/>
                  </a:lnTo>
                  <a:lnTo>
                    <a:pt x="2111" y="877"/>
                  </a:lnTo>
                  <a:lnTo>
                    <a:pt x="2107" y="877"/>
                  </a:lnTo>
                  <a:lnTo>
                    <a:pt x="2103" y="883"/>
                  </a:lnTo>
                  <a:lnTo>
                    <a:pt x="2103" y="883"/>
                  </a:lnTo>
                  <a:lnTo>
                    <a:pt x="2098" y="885"/>
                  </a:lnTo>
                  <a:lnTo>
                    <a:pt x="2094" y="888"/>
                  </a:lnTo>
                  <a:lnTo>
                    <a:pt x="2092" y="888"/>
                  </a:lnTo>
                  <a:lnTo>
                    <a:pt x="2092" y="883"/>
                  </a:lnTo>
                  <a:lnTo>
                    <a:pt x="2092" y="883"/>
                  </a:lnTo>
                  <a:lnTo>
                    <a:pt x="2094" y="881"/>
                  </a:lnTo>
                  <a:lnTo>
                    <a:pt x="2094" y="879"/>
                  </a:lnTo>
                  <a:lnTo>
                    <a:pt x="2092" y="877"/>
                  </a:lnTo>
                  <a:lnTo>
                    <a:pt x="2092" y="873"/>
                  </a:lnTo>
                  <a:lnTo>
                    <a:pt x="2092" y="873"/>
                  </a:lnTo>
                  <a:lnTo>
                    <a:pt x="2094" y="866"/>
                  </a:lnTo>
                  <a:lnTo>
                    <a:pt x="2094" y="864"/>
                  </a:lnTo>
                  <a:lnTo>
                    <a:pt x="2092" y="866"/>
                  </a:lnTo>
                  <a:lnTo>
                    <a:pt x="2092" y="866"/>
                  </a:lnTo>
                  <a:lnTo>
                    <a:pt x="2088" y="869"/>
                  </a:lnTo>
                  <a:lnTo>
                    <a:pt x="2086" y="873"/>
                  </a:lnTo>
                  <a:lnTo>
                    <a:pt x="2084" y="877"/>
                  </a:lnTo>
                  <a:lnTo>
                    <a:pt x="2079" y="879"/>
                  </a:lnTo>
                  <a:lnTo>
                    <a:pt x="2079" y="879"/>
                  </a:lnTo>
                  <a:lnTo>
                    <a:pt x="2079" y="879"/>
                  </a:lnTo>
                  <a:lnTo>
                    <a:pt x="2077" y="877"/>
                  </a:lnTo>
                  <a:lnTo>
                    <a:pt x="2077" y="873"/>
                  </a:lnTo>
                  <a:lnTo>
                    <a:pt x="2077" y="860"/>
                  </a:lnTo>
                  <a:lnTo>
                    <a:pt x="2077" y="860"/>
                  </a:lnTo>
                  <a:lnTo>
                    <a:pt x="2077" y="860"/>
                  </a:lnTo>
                  <a:lnTo>
                    <a:pt x="2073" y="860"/>
                  </a:lnTo>
                  <a:lnTo>
                    <a:pt x="2058" y="860"/>
                  </a:lnTo>
                  <a:lnTo>
                    <a:pt x="2058" y="860"/>
                  </a:lnTo>
                  <a:lnTo>
                    <a:pt x="2052" y="858"/>
                  </a:lnTo>
                  <a:lnTo>
                    <a:pt x="2050" y="856"/>
                  </a:lnTo>
                  <a:lnTo>
                    <a:pt x="2054" y="852"/>
                  </a:lnTo>
                  <a:lnTo>
                    <a:pt x="2058" y="847"/>
                  </a:lnTo>
                  <a:lnTo>
                    <a:pt x="2058" y="847"/>
                  </a:lnTo>
                  <a:lnTo>
                    <a:pt x="2064" y="843"/>
                  </a:lnTo>
                  <a:lnTo>
                    <a:pt x="2067" y="841"/>
                  </a:lnTo>
                  <a:lnTo>
                    <a:pt x="2069" y="837"/>
                  </a:lnTo>
                  <a:lnTo>
                    <a:pt x="2071" y="837"/>
                  </a:lnTo>
                  <a:lnTo>
                    <a:pt x="2071" y="837"/>
                  </a:lnTo>
                  <a:lnTo>
                    <a:pt x="2094" y="822"/>
                  </a:lnTo>
                  <a:lnTo>
                    <a:pt x="2094" y="822"/>
                  </a:lnTo>
                  <a:lnTo>
                    <a:pt x="2100" y="816"/>
                  </a:lnTo>
                  <a:lnTo>
                    <a:pt x="2103" y="809"/>
                  </a:lnTo>
                  <a:lnTo>
                    <a:pt x="2103" y="809"/>
                  </a:lnTo>
                  <a:lnTo>
                    <a:pt x="2107" y="805"/>
                  </a:lnTo>
                  <a:lnTo>
                    <a:pt x="2113" y="801"/>
                  </a:lnTo>
                  <a:lnTo>
                    <a:pt x="2128" y="790"/>
                  </a:lnTo>
                  <a:lnTo>
                    <a:pt x="2128" y="790"/>
                  </a:lnTo>
                  <a:lnTo>
                    <a:pt x="2141" y="780"/>
                  </a:lnTo>
                  <a:lnTo>
                    <a:pt x="2149" y="771"/>
                  </a:lnTo>
                  <a:lnTo>
                    <a:pt x="2149" y="771"/>
                  </a:lnTo>
                  <a:lnTo>
                    <a:pt x="2153" y="767"/>
                  </a:lnTo>
                  <a:lnTo>
                    <a:pt x="2160" y="760"/>
                  </a:lnTo>
                  <a:lnTo>
                    <a:pt x="2166" y="756"/>
                  </a:lnTo>
                  <a:lnTo>
                    <a:pt x="2168" y="754"/>
                  </a:lnTo>
                  <a:lnTo>
                    <a:pt x="2168" y="754"/>
                  </a:lnTo>
                  <a:lnTo>
                    <a:pt x="2172" y="750"/>
                  </a:lnTo>
                  <a:lnTo>
                    <a:pt x="2179" y="743"/>
                  </a:lnTo>
                  <a:lnTo>
                    <a:pt x="2192" y="739"/>
                  </a:lnTo>
                  <a:lnTo>
                    <a:pt x="2202" y="737"/>
                  </a:lnTo>
                  <a:lnTo>
                    <a:pt x="2202" y="737"/>
                  </a:lnTo>
                  <a:lnTo>
                    <a:pt x="2213" y="735"/>
                  </a:lnTo>
                  <a:lnTo>
                    <a:pt x="2225" y="737"/>
                  </a:lnTo>
                  <a:lnTo>
                    <a:pt x="2234" y="739"/>
                  </a:lnTo>
                  <a:lnTo>
                    <a:pt x="2240" y="741"/>
                  </a:lnTo>
                  <a:lnTo>
                    <a:pt x="2240" y="741"/>
                  </a:lnTo>
                  <a:lnTo>
                    <a:pt x="2242" y="743"/>
                  </a:lnTo>
                  <a:lnTo>
                    <a:pt x="2244" y="743"/>
                  </a:lnTo>
                  <a:lnTo>
                    <a:pt x="2249" y="741"/>
                  </a:lnTo>
                  <a:lnTo>
                    <a:pt x="2249" y="741"/>
                  </a:lnTo>
                  <a:lnTo>
                    <a:pt x="2251" y="739"/>
                  </a:lnTo>
                  <a:lnTo>
                    <a:pt x="2255" y="739"/>
                  </a:lnTo>
                  <a:lnTo>
                    <a:pt x="2266" y="741"/>
                  </a:lnTo>
                  <a:lnTo>
                    <a:pt x="2266" y="741"/>
                  </a:lnTo>
                  <a:lnTo>
                    <a:pt x="2272" y="739"/>
                  </a:lnTo>
                  <a:lnTo>
                    <a:pt x="2276" y="739"/>
                  </a:lnTo>
                  <a:lnTo>
                    <a:pt x="2278" y="737"/>
                  </a:lnTo>
                  <a:lnTo>
                    <a:pt x="2283" y="737"/>
                  </a:lnTo>
                  <a:lnTo>
                    <a:pt x="2283" y="737"/>
                  </a:lnTo>
                  <a:lnTo>
                    <a:pt x="2291" y="739"/>
                  </a:lnTo>
                  <a:lnTo>
                    <a:pt x="2295" y="737"/>
                  </a:lnTo>
                  <a:lnTo>
                    <a:pt x="2297" y="733"/>
                  </a:lnTo>
                  <a:lnTo>
                    <a:pt x="2297" y="733"/>
                  </a:lnTo>
                  <a:lnTo>
                    <a:pt x="2304" y="731"/>
                  </a:lnTo>
                  <a:lnTo>
                    <a:pt x="2310" y="729"/>
                  </a:lnTo>
                  <a:lnTo>
                    <a:pt x="2319" y="729"/>
                  </a:lnTo>
                  <a:lnTo>
                    <a:pt x="2323" y="731"/>
                  </a:lnTo>
                  <a:lnTo>
                    <a:pt x="2323" y="731"/>
                  </a:lnTo>
                  <a:lnTo>
                    <a:pt x="2329" y="735"/>
                  </a:lnTo>
                  <a:lnTo>
                    <a:pt x="2331" y="735"/>
                  </a:lnTo>
                  <a:lnTo>
                    <a:pt x="2336" y="733"/>
                  </a:lnTo>
                  <a:lnTo>
                    <a:pt x="2336" y="733"/>
                  </a:lnTo>
                  <a:lnTo>
                    <a:pt x="2340" y="733"/>
                  </a:lnTo>
                  <a:lnTo>
                    <a:pt x="2342" y="735"/>
                  </a:lnTo>
                  <a:lnTo>
                    <a:pt x="2346" y="737"/>
                  </a:lnTo>
                  <a:lnTo>
                    <a:pt x="2348" y="739"/>
                  </a:lnTo>
                  <a:lnTo>
                    <a:pt x="2348" y="739"/>
                  </a:lnTo>
                  <a:lnTo>
                    <a:pt x="2352" y="741"/>
                  </a:lnTo>
                  <a:lnTo>
                    <a:pt x="2352" y="743"/>
                  </a:lnTo>
                  <a:lnTo>
                    <a:pt x="2348" y="746"/>
                  </a:lnTo>
                  <a:lnTo>
                    <a:pt x="2346" y="746"/>
                  </a:lnTo>
                  <a:lnTo>
                    <a:pt x="2346" y="746"/>
                  </a:lnTo>
                  <a:lnTo>
                    <a:pt x="2338" y="748"/>
                  </a:lnTo>
                  <a:lnTo>
                    <a:pt x="2338" y="750"/>
                  </a:lnTo>
                  <a:lnTo>
                    <a:pt x="2340" y="752"/>
                  </a:lnTo>
                  <a:lnTo>
                    <a:pt x="2340" y="752"/>
                  </a:lnTo>
                  <a:lnTo>
                    <a:pt x="2344" y="752"/>
                  </a:lnTo>
                  <a:lnTo>
                    <a:pt x="2350" y="752"/>
                  </a:lnTo>
                  <a:lnTo>
                    <a:pt x="2355" y="750"/>
                  </a:lnTo>
                  <a:lnTo>
                    <a:pt x="2359" y="750"/>
                  </a:lnTo>
                  <a:lnTo>
                    <a:pt x="2359" y="750"/>
                  </a:lnTo>
                  <a:lnTo>
                    <a:pt x="2367" y="750"/>
                  </a:lnTo>
                  <a:lnTo>
                    <a:pt x="2372" y="748"/>
                  </a:lnTo>
                  <a:lnTo>
                    <a:pt x="2376" y="746"/>
                  </a:lnTo>
                  <a:lnTo>
                    <a:pt x="2376" y="746"/>
                  </a:lnTo>
                  <a:lnTo>
                    <a:pt x="2380" y="743"/>
                  </a:lnTo>
                  <a:lnTo>
                    <a:pt x="2384" y="746"/>
                  </a:lnTo>
                  <a:lnTo>
                    <a:pt x="2386" y="746"/>
                  </a:lnTo>
                  <a:lnTo>
                    <a:pt x="2388" y="746"/>
                  </a:lnTo>
                  <a:lnTo>
                    <a:pt x="2388" y="746"/>
                  </a:lnTo>
                  <a:lnTo>
                    <a:pt x="2393" y="743"/>
                  </a:lnTo>
                  <a:lnTo>
                    <a:pt x="2399" y="741"/>
                  </a:lnTo>
                  <a:lnTo>
                    <a:pt x="2408" y="741"/>
                  </a:lnTo>
                  <a:lnTo>
                    <a:pt x="2408" y="741"/>
                  </a:lnTo>
                  <a:lnTo>
                    <a:pt x="2410" y="739"/>
                  </a:lnTo>
                  <a:lnTo>
                    <a:pt x="2410" y="739"/>
                  </a:lnTo>
                  <a:lnTo>
                    <a:pt x="2405" y="737"/>
                  </a:lnTo>
                  <a:lnTo>
                    <a:pt x="2401" y="735"/>
                  </a:lnTo>
                  <a:lnTo>
                    <a:pt x="2401" y="735"/>
                  </a:lnTo>
                  <a:lnTo>
                    <a:pt x="2397" y="735"/>
                  </a:lnTo>
                  <a:lnTo>
                    <a:pt x="2395" y="733"/>
                  </a:lnTo>
                  <a:lnTo>
                    <a:pt x="2395" y="727"/>
                  </a:lnTo>
                  <a:lnTo>
                    <a:pt x="2399" y="720"/>
                  </a:lnTo>
                  <a:lnTo>
                    <a:pt x="2399" y="720"/>
                  </a:lnTo>
                  <a:lnTo>
                    <a:pt x="2405" y="714"/>
                  </a:lnTo>
                  <a:lnTo>
                    <a:pt x="2412" y="707"/>
                  </a:lnTo>
                  <a:lnTo>
                    <a:pt x="2424" y="697"/>
                  </a:lnTo>
                  <a:lnTo>
                    <a:pt x="2424" y="697"/>
                  </a:lnTo>
                  <a:lnTo>
                    <a:pt x="2431" y="695"/>
                  </a:lnTo>
                  <a:lnTo>
                    <a:pt x="2435" y="693"/>
                  </a:lnTo>
                  <a:lnTo>
                    <a:pt x="2437" y="693"/>
                  </a:lnTo>
                  <a:lnTo>
                    <a:pt x="2439" y="690"/>
                  </a:lnTo>
                  <a:lnTo>
                    <a:pt x="2439" y="690"/>
                  </a:lnTo>
                  <a:lnTo>
                    <a:pt x="2441" y="680"/>
                  </a:lnTo>
                  <a:lnTo>
                    <a:pt x="2444" y="676"/>
                  </a:lnTo>
                  <a:lnTo>
                    <a:pt x="2448" y="674"/>
                  </a:lnTo>
                  <a:lnTo>
                    <a:pt x="2448" y="674"/>
                  </a:lnTo>
                  <a:lnTo>
                    <a:pt x="2460" y="674"/>
                  </a:lnTo>
                  <a:lnTo>
                    <a:pt x="2469" y="674"/>
                  </a:lnTo>
                  <a:lnTo>
                    <a:pt x="2477" y="671"/>
                  </a:lnTo>
                  <a:lnTo>
                    <a:pt x="2477" y="671"/>
                  </a:lnTo>
                  <a:lnTo>
                    <a:pt x="2482" y="669"/>
                  </a:lnTo>
                  <a:lnTo>
                    <a:pt x="2486" y="671"/>
                  </a:lnTo>
                  <a:lnTo>
                    <a:pt x="2486" y="674"/>
                  </a:lnTo>
                  <a:lnTo>
                    <a:pt x="2490" y="676"/>
                  </a:lnTo>
                  <a:lnTo>
                    <a:pt x="2490" y="676"/>
                  </a:lnTo>
                  <a:lnTo>
                    <a:pt x="2492" y="676"/>
                  </a:lnTo>
                  <a:lnTo>
                    <a:pt x="2494" y="674"/>
                  </a:lnTo>
                  <a:lnTo>
                    <a:pt x="2499" y="671"/>
                  </a:lnTo>
                  <a:lnTo>
                    <a:pt x="2503" y="671"/>
                  </a:lnTo>
                  <a:lnTo>
                    <a:pt x="2503" y="671"/>
                  </a:lnTo>
                  <a:lnTo>
                    <a:pt x="2503" y="674"/>
                  </a:lnTo>
                  <a:lnTo>
                    <a:pt x="2501" y="678"/>
                  </a:lnTo>
                  <a:lnTo>
                    <a:pt x="2496" y="682"/>
                  </a:lnTo>
                  <a:lnTo>
                    <a:pt x="2494" y="686"/>
                  </a:lnTo>
                  <a:lnTo>
                    <a:pt x="2494" y="686"/>
                  </a:lnTo>
                  <a:lnTo>
                    <a:pt x="2492" y="690"/>
                  </a:lnTo>
                  <a:lnTo>
                    <a:pt x="2496" y="693"/>
                  </a:lnTo>
                  <a:lnTo>
                    <a:pt x="2503" y="695"/>
                  </a:lnTo>
                  <a:lnTo>
                    <a:pt x="2503" y="695"/>
                  </a:lnTo>
                  <a:lnTo>
                    <a:pt x="2505" y="695"/>
                  </a:lnTo>
                  <a:lnTo>
                    <a:pt x="2503" y="697"/>
                  </a:lnTo>
                  <a:lnTo>
                    <a:pt x="2499" y="699"/>
                  </a:lnTo>
                  <a:lnTo>
                    <a:pt x="2499" y="701"/>
                  </a:lnTo>
                  <a:lnTo>
                    <a:pt x="2499" y="701"/>
                  </a:lnTo>
                  <a:lnTo>
                    <a:pt x="2501" y="703"/>
                  </a:lnTo>
                  <a:lnTo>
                    <a:pt x="2505" y="701"/>
                  </a:lnTo>
                  <a:lnTo>
                    <a:pt x="2511" y="699"/>
                  </a:lnTo>
                  <a:lnTo>
                    <a:pt x="2520" y="693"/>
                  </a:lnTo>
                  <a:lnTo>
                    <a:pt x="2520" y="693"/>
                  </a:lnTo>
                  <a:lnTo>
                    <a:pt x="2528" y="684"/>
                  </a:lnTo>
                  <a:lnTo>
                    <a:pt x="2537" y="680"/>
                  </a:lnTo>
                  <a:lnTo>
                    <a:pt x="2543" y="678"/>
                  </a:lnTo>
                  <a:lnTo>
                    <a:pt x="2549" y="678"/>
                  </a:lnTo>
                  <a:lnTo>
                    <a:pt x="2549" y="678"/>
                  </a:lnTo>
                  <a:lnTo>
                    <a:pt x="2554" y="678"/>
                  </a:lnTo>
                  <a:lnTo>
                    <a:pt x="2554" y="674"/>
                  </a:lnTo>
                  <a:lnTo>
                    <a:pt x="2554" y="661"/>
                  </a:lnTo>
                  <a:lnTo>
                    <a:pt x="2554" y="661"/>
                  </a:lnTo>
                  <a:lnTo>
                    <a:pt x="2554" y="657"/>
                  </a:lnTo>
                  <a:lnTo>
                    <a:pt x="2558" y="654"/>
                  </a:lnTo>
                  <a:lnTo>
                    <a:pt x="2566" y="650"/>
                  </a:lnTo>
                  <a:lnTo>
                    <a:pt x="2577" y="648"/>
                  </a:lnTo>
                  <a:lnTo>
                    <a:pt x="2583" y="650"/>
                  </a:lnTo>
                  <a:lnTo>
                    <a:pt x="2583" y="650"/>
                  </a:lnTo>
                  <a:lnTo>
                    <a:pt x="2588" y="652"/>
                  </a:lnTo>
                  <a:lnTo>
                    <a:pt x="2590" y="654"/>
                  </a:lnTo>
                  <a:lnTo>
                    <a:pt x="2588" y="654"/>
                  </a:lnTo>
                  <a:lnTo>
                    <a:pt x="2583" y="654"/>
                  </a:lnTo>
                  <a:lnTo>
                    <a:pt x="2583" y="654"/>
                  </a:lnTo>
                  <a:lnTo>
                    <a:pt x="2579" y="654"/>
                  </a:lnTo>
                  <a:lnTo>
                    <a:pt x="2575" y="657"/>
                  </a:lnTo>
                  <a:lnTo>
                    <a:pt x="2571" y="661"/>
                  </a:lnTo>
                  <a:lnTo>
                    <a:pt x="2571" y="667"/>
                  </a:lnTo>
                  <a:lnTo>
                    <a:pt x="2571" y="667"/>
                  </a:lnTo>
                  <a:lnTo>
                    <a:pt x="2568" y="674"/>
                  </a:lnTo>
                  <a:lnTo>
                    <a:pt x="2568" y="678"/>
                  </a:lnTo>
                  <a:lnTo>
                    <a:pt x="2566" y="680"/>
                  </a:lnTo>
                  <a:lnTo>
                    <a:pt x="2566" y="682"/>
                  </a:lnTo>
                  <a:lnTo>
                    <a:pt x="2566" y="682"/>
                  </a:lnTo>
                  <a:lnTo>
                    <a:pt x="2568" y="684"/>
                  </a:lnTo>
                  <a:lnTo>
                    <a:pt x="2566" y="686"/>
                  </a:lnTo>
                  <a:lnTo>
                    <a:pt x="2564" y="688"/>
                  </a:lnTo>
                  <a:lnTo>
                    <a:pt x="2562" y="690"/>
                  </a:lnTo>
                  <a:lnTo>
                    <a:pt x="2562" y="690"/>
                  </a:lnTo>
                  <a:lnTo>
                    <a:pt x="2562" y="695"/>
                  </a:lnTo>
                  <a:lnTo>
                    <a:pt x="2560" y="697"/>
                  </a:lnTo>
                  <a:lnTo>
                    <a:pt x="2556" y="699"/>
                  </a:lnTo>
                  <a:lnTo>
                    <a:pt x="2556" y="699"/>
                  </a:lnTo>
                  <a:lnTo>
                    <a:pt x="2543" y="701"/>
                  </a:lnTo>
                  <a:lnTo>
                    <a:pt x="2537" y="705"/>
                  </a:lnTo>
                  <a:lnTo>
                    <a:pt x="2535" y="707"/>
                  </a:lnTo>
                  <a:lnTo>
                    <a:pt x="2532" y="710"/>
                  </a:lnTo>
                  <a:lnTo>
                    <a:pt x="2532" y="710"/>
                  </a:lnTo>
                  <a:lnTo>
                    <a:pt x="2532" y="714"/>
                  </a:lnTo>
                  <a:lnTo>
                    <a:pt x="2528" y="716"/>
                  </a:lnTo>
                  <a:lnTo>
                    <a:pt x="2522" y="720"/>
                  </a:lnTo>
                  <a:lnTo>
                    <a:pt x="2520" y="724"/>
                  </a:lnTo>
                  <a:lnTo>
                    <a:pt x="2520" y="724"/>
                  </a:lnTo>
                  <a:lnTo>
                    <a:pt x="2513" y="731"/>
                  </a:lnTo>
                  <a:lnTo>
                    <a:pt x="2505" y="737"/>
                  </a:lnTo>
                  <a:lnTo>
                    <a:pt x="2494" y="746"/>
                  </a:lnTo>
                  <a:lnTo>
                    <a:pt x="2486" y="756"/>
                  </a:lnTo>
                  <a:lnTo>
                    <a:pt x="2486" y="756"/>
                  </a:lnTo>
                  <a:lnTo>
                    <a:pt x="2482" y="760"/>
                  </a:lnTo>
                  <a:lnTo>
                    <a:pt x="2477" y="765"/>
                  </a:lnTo>
                  <a:lnTo>
                    <a:pt x="2467" y="771"/>
                  </a:lnTo>
                  <a:lnTo>
                    <a:pt x="2460" y="773"/>
                  </a:lnTo>
                  <a:lnTo>
                    <a:pt x="2456" y="775"/>
                  </a:lnTo>
                  <a:lnTo>
                    <a:pt x="2456" y="775"/>
                  </a:lnTo>
                  <a:lnTo>
                    <a:pt x="2454" y="777"/>
                  </a:lnTo>
                  <a:lnTo>
                    <a:pt x="2450" y="777"/>
                  </a:lnTo>
                  <a:lnTo>
                    <a:pt x="2439" y="780"/>
                  </a:lnTo>
                  <a:lnTo>
                    <a:pt x="2439" y="780"/>
                  </a:lnTo>
                  <a:lnTo>
                    <a:pt x="2439" y="782"/>
                  </a:lnTo>
                  <a:lnTo>
                    <a:pt x="2439" y="786"/>
                  </a:lnTo>
                  <a:lnTo>
                    <a:pt x="2439" y="792"/>
                  </a:lnTo>
                  <a:lnTo>
                    <a:pt x="2433" y="801"/>
                  </a:lnTo>
                  <a:lnTo>
                    <a:pt x="2433" y="801"/>
                  </a:lnTo>
                  <a:lnTo>
                    <a:pt x="2427" y="809"/>
                  </a:lnTo>
                  <a:lnTo>
                    <a:pt x="2422" y="820"/>
                  </a:lnTo>
                  <a:lnTo>
                    <a:pt x="2418" y="830"/>
                  </a:lnTo>
                  <a:lnTo>
                    <a:pt x="2418" y="841"/>
                  </a:lnTo>
                  <a:lnTo>
                    <a:pt x="2418" y="841"/>
                  </a:lnTo>
                  <a:lnTo>
                    <a:pt x="2420" y="877"/>
                  </a:lnTo>
                  <a:lnTo>
                    <a:pt x="2424" y="896"/>
                  </a:lnTo>
                  <a:lnTo>
                    <a:pt x="2427" y="907"/>
                  </a:lnTo>
                  <a:lnTo>
                    <a:pt x="2427" y="907"/>
                  </a:lnTo>
                  <a:lnTo>
                    <a:pt x="2429" y="915"/>
                  </a:lnTo>
                  <a:lnTo>
                    <a:pt x="2431" y="924"/>
                  </a:lnTo>
                  <a:lnTo>
                    <a:pt x="2431" y="932"/>
                  </a:lnTo>
                  <a:lnTo>
                    <a:pt x="2433" y="938"/>
                  </a:lnTo>
                  <a:lnTo>
                    <a:pt x="2433" y="938"/>
                  </a:lnTo>
                  <a:lnTo>
                    <a:pt x="2435" y="941"/>
                  </a:lnTo>
                  <a:lnTo>
                    <a:pt x="2435" y="945"/>
                  </a:lnTo>
                  <a:lnTo>
                    <a:pt x="2437" y="951"/>
                  </a:lnTo>
                  <a:lnTo>
                    <a:pt x="2437" y="951"/>
                  </a:lnTo>
                  <a:lnTo>
                    <a:pt x="2441" y="949"/>
                  </a:lnTo>
                  <a:lnTo>
                    <a:pt x="2446" y="945"/>
                  </a:lnTo>
                  <a:lnTo>
                    <a:pt x="2456" y="934"/>
                  </a:lnTo>
                  <a:lnTo>
                    <a:pt x="2456" y="934"/>
                  </a:lnTo>
                  <a:lnTo>
                    <a:pt x="2463" y="928"/>
                  </a:lnTo>
                  <a:lnTo>
                    <a:pt x="2465" y="924"/>
                  </a:lnTo>
                  <a:lnTo>
                    <a:pt x="2465" y="924"/>
                  </a:lnTo>
                  <a:lnTo>
                    <a:pt x="2467" y="922"/>
                  </a:lnTo>
                  <a:lnTo>
                    <a:pt x="2469" y="915"/>
                  </a:lnTo>
                  <a:lnTo>
                    <a:pt x="2469" y="907"/>
                  </a:lnTo>
                  <a:lnTo>
                    <a:pt x="2469" y="907"/>
                  </a:lnTo>
                  <a:lnTo>
                    <a:pt x="2471" y="905"/>
                  </a:lnTo>
                  <a:lnTo>
                    <a:pt x="2475" y="902"/>
                  </a:lnTo>
                  <a:lnTo>
                    <a:pt x="2482" y="898"/>
                  </a:lnTo>
                  <a:lnTo>
                    <a:pt x="2482" y="898"/>
                  </a:lnTo>
                  <a:lnTo>
                    <a:pt x="2484" y="896"/>
                  </a:lnTo>
                  <a:lnTo>
                    <a:pt x="2488" y="896"/>
                  </a:lnTo>
                  <a:lnTo>
                    <a:pt x="2494" y="896"/>
                  </a:lnTo>
                  <a:lnTo>
                    <a:pt x="2494" y="896"/>
                  </a:lnTo>
                  <a:lnTo>
                    <a:pt x="2496" y="894"/>
                  </a:lnTo>
                  <a:lnTo>
                    <a:pt x="2496" y="890"/>
                  </a:lnTo>
                  <a:lnTo>
                    <a:pt x="2492" y="881"/>
                  </a:lnTo>
                  <a:lnTo>
                    <a:pt x="2492" y="881"/>
                  </a:lnTo>
                  <a:lnTo>
                    <a:pt x="2494" y="877"/>
                  </a:lnTo>
                  <a:lnTo>
                    <a:pt x="2499" y="873"/>
                  </a:lnTo>
                  <a:lnTo>
                    <a:pt x="2509" y="864"/>
                  </a:lnTo>
                  <a:lnTo>
                    <a:pt x="2509" y="864"/>
                  </a:lnTo>
                  <a:lnTo>
                    <a:pt x="2516" y="862"/>
                  </a:lnTo>
                  <a:lnTo>
                    <a:pt x="2520" y="862"/>
                  </a:lnTo>
                  <a:lnTo>
                    <a:pt x="2526" y="862"/>
                  </a:lnTo>
                  <a:lnTo>
                    <a:pt x="2532" y="860"/>
                  </a:lnTo>
                  <a:lnTo>
                    <a:pt x="2532" y="860"/>
                  </a:lnTo>
                  <a:lnTo>
                    <a:pt x="2535" y="856"/>
                  </a:lnTo>
                  <a:lnTo>
                    <a:pt x="2535" y="849"/>
                  </a:lnTo>
                  <a:lnTo>
                    <a:pt x="2528" y="843"/>
                  </a:lnTo>
                  <a:lnTo>
                    <a:pt x="2528" y="843"/>
                  </a:lnTo>
                  <a:lnTo>
                    <a:pt x="2528" y="839"/>
                  </a:lnTo>
                  <a:lnTo>
                    <a:pt x="2532" y="830"/>
                  </a:lnTo>
                  <a:lnTo>
                    <a:pt x="2537" y="824"/>
                  </a:lnTo>
                  <a:lnTo>
                    <a:pt x="2541" y="822"/>
                  </a:lnTo>
                  <a:lnTo>
                    <a:pt x="2541" y="822"/>
                  </a:lnTo>
                  <a:lnTo>
                    <a:pt x="2545" y="820"/>
                  </a:lnTo>
                  <a:lnTo>
                    <a:pt x="2547" y="822"/>
                  </a:lnTo>
                  <a:lnTo>
                    <a:pt x="2552" y="822"/>
                  </a:lnTo>
                  <a:lnTo>
                    <a:pt x="2556" y="820"/>
                  </a:lnTo>
                  <a:lnTo>
                    <a:pt x="2556" y="820"/>
                  </a:lnTo>
                  <a:lnTo>
                    <a:pt x="2556" y="816"/>
                  </a:lnTo>
                  <a:lnTo>
                    <a:pt x="2554" y="811"/>
                  </a:lnTo>
                  <a:lnTo>
                    <a:pt x="2549" y="809"/>
                  </a:lnTo>
                  <a:lnTo>
                    <a:pt x="2547" y="809"/>
                  </a:lnTo>
                  <a:lnTo>
                    <a:pt x="2547" y="809"/>
                  </a:lnTo>
                  <a:lnTo>
                    <a:pt x="2543" y="807"/>
                  </a:lnTo>
                  <a:lnTo>
                    <a:pt x="2543" y="801"/>
                  </a:lnTo>
                  <a:lnTo>
                    <a:pt x="2545" y="794"/>
                  </a:lnTo>
                  <a:lnTo>
                    <a:pt x="2549" y="788"/>
                  </a:lnTo>
                  <a:lnTo>
                    <a:pt x="2549" y="788"/>
                  </a:lnTo>
                  <a:lnTo>
                    <a:pt x="2554" y="784"/>
                  </a:lnTo>
                  <a:lnTo>
                    <a:pt x="2556" y="782"/>
                  </a:lnTo>
                  <a:lnTo>
                    <a:pt x="2554" y="780"/>
                  </a:lnTo>
                  <a:lnTo>
                    <a:pt x="2549" y="780"/>
                  </a:lnTo>
                  <a:lnTo>
                    <a:pt x="2549" y="780"/>
                  </a:lnTo>
                  <a:lnTo>
                    <a:pt x="2543" y="777"/>
                  </a:lnTo>
                  <a:lnTo>
                    <a:pt x="2539" y="780"/>
                  </a:lnTo>
                  <a:lnTo>
                    <a:pt x="2539" y="780"/>
                  </a:lnTo>
                  <a:lnTo>
                    <a:pt x="2535" y="777"/>
                  </a:lnTo>
                  <a:lnTo>
                    <a:pt x="2532" y="773"/>
                  </a:lnTo>
                  <a:lnTo>
                    <a:pt x="2532" y="767"/>
                  </a:lnTo>
                  <a:lnTo>
                    <a:pt x="2537" y="760"/>
                  </a:lnTo>
                  <a:lnTo>
                    <a:pt x="2537" y="760"/>
                  </a:lnTo>
                  <a:lnTo>
                    <a:pt x="2541" y="756"/>
                  </a:lnTo>
                  <a:lnTo>
                    <a:pt x="2545" y="752"/>
                  </a:lnTo>
                  <a:lnTo>
                    <a:pt x="2549" y="750"/>
                  </a:lnTo>
                  <a:lnTo>
                    <a:pt x="2552" y="746"/>
                  </a:lnTo>
                  <a:lnTo>
                    <a:pt x="2552" y="746"/>
                  </a:lnTo>
                  <a:lnTo>
                    <a:pt x="2554" y="739"/>
                  </a:lnTo>
                  <a:lnTo>
                    <a:pt x="2558" y="733"/>
                  </a:lnTo>
                  <a:lnTo>
                    <a:pt x="2564" y="722"/>
                  </a:lnTo>
                  <a:lnTo>
                    <a:pt x="2564" y="722"/>
                  </a:lnTo>
                  <a:lnTo>
                    <a:pt x="2566" y="720"/>
                  </a:lnTo>
                  <a:lnTo>
                    <a:pt x="2573" y="720"/>
                  </a:lnTo>
                  <a:lnTo>
                    <a:pt x="2579" y="722"/>
                  </a:lnTo>
                  <a:lnTo>
                    <a:pt x="2579" y="722"/>
                  </a:lnTo>
                  <a:lnTo>
                    <a:pt x="2581" y="722"/>
                  </a:lnTo>
                  <a:lnTo>
                    <a:pt x="2583" y="724"/>
                  </a:lnTo>
                  <a:lnTo>
                    <a:pt x="2585" y="727"/>
                  </a:lnTo>
                  <a:lnTo>
                    <a:pt x="2588" y="724"/>
                  </a:lnTo>
                  <a:lnTo>
                    <a:pt x="2588" y="724"/>
                  </a:lnTo>
                  <a:lnTo>
                    <a:pt x="2596" y="716"/>
                  </a:lnTo>
                  <a:lnTo>
                    <a:pt x="2600" y="710"/>
                  </a:lnTo>
                  <a:lnTo>
                    <a:pt x="2604" y="707"/>
                  </a:lnTo>
                  <a:lnTo>
                    <a:pt x="2604" y="707"/>
                  </a:lnTo>
                  <a:lnTo>
                    <a:pt x="2609" y="710"/>
                  </a:lnTo>
                  <a:lnTo>
                    <a:pt x="2609" y="714"/>
                  </a:lnTo>
                  <a:lnTo>
                    <a:pt x="2609" y="724"/>
                  </a:lnTo>
                  <a:lnTo>
                    <a:pt x="2609" y="724"/>
                  </a:lnTo>
                  <a:lnTo>
                    <a:pt x="2611" y="727"/>
                  </a:lnTo>
                  <a:lnTo>
                    <a:pt x="2613" y="724"/>
                  </a:lnTo>
                  <a:lnTo>
                    <a:pt x="2626" y="714"/>
                  </a:lnTo>
                  <a:lnTo>
                    <a:pt x="2626" y="714"/>
                  </a:lnTo>
                  <a:lnTo>
                    <a:pt x="2636" y="710"/>
                  </a:lnTo>
                  <a:lnTo>
                    <a:pt x="2649" y="707"/>
                  </a:lnTo>
                  <a:lnTo>
                    <a:pt x="2662" y="707"/>
                  </a:lnTo>
                  <a:lnTo>
                    <a:pt x="2670" y="712"/>
                  </a:lnTo>
                  <a:lnTo>
                    <a:pt x="2670" y="712"/>
                  </a:lnTo>
                  <a:lnTo>
                    <a:pt x="2674" y="714"/>
                  </a:lnTo>
                  <a:lnTo>
                    <a:pt x="2676" y="718"/>
                  </a:lnTo>
                  <a:lnTo>
                    <a:pt x="2681" y="720"/>
                  </a:lnTo>
                  <a:lnTo>
                    <a:pt x="2683" y="722"/>
                  </a:lnTo>
                  <a:lnTo>
                    <a:pt x="2683" y="722"/>
                  </a:lnTo>
                  <a:lnTo>
                    <a:pt x="2685" y="720"/>
                  </a:lnTo>
                  <a:lnTo>
                    <a:pt x="2687" y="716"/>
                  </a:lnTo>
                  <a:lnTo>
                    <a:pt x="2687" y="714"/>
                  </a:lnTo>
                  <a:lnTo>
                    <a:pt x="2689" y="712"/>
                  </a:lnTo>
                  <a:lnTo>
                    <a:pt x="2689" y="712"/>
                  </a:lnTo>
                  <a:lnTo>
                    <a:pt x="2702" y="705"/>
                  </a:lnTo>
                  <a:lnTo>
                    <a:pt x="2717" y="697"/>
                  </a:lnTo>
                  <a:lnTo>
                    <a:pt x="2717" y="697"/>
                  </a:lnTo>
                  <a:lnTo>
                    <a:pt x="2723" y="693"/>
                  </a:lnTo>
                  <a:lnTo>
                    <a:pt x="2727" y="690"/>
                  </a:lnTo>
                  <a:lnTo>
                    <a:pt x="2727" y="690"/>
                  </a:lnTo>
                  <a:lnTo>
                    <a:pt x="2729" y="686"/>
                  </a:lnTo>
                  <a:lnTo>
                    <a:pt x="2734" y="686"/>
                  </a:lnTo>
                  <a:lnTo>
                    <a:pt x="2736" y="684"/>
                  </a:lnTo>
                  <a:lnTo>
                    <a:pt x="2738" y="682"/>
                  </a:lnTo>
                  <a:lnTo>
                    <a:pt x="2738" y="682"/>
                  </a:lnTo>
                  <a:lnTo>
                    <a:pt x="2740" y="680"/>
                  </a:lnTo>
                  <a:lnTo>
                    <a:pt x="2746" y="676"/>
                  </a:lnTo>
                  <a:lnTo>
                    <a:pt x="2768" y="669"/>
                  </a:lnTo>
                  <a:lnTo>
                    <a:pt x="2768" y="669"/>
                  </a:lnTo>
                  <a:lnTo>
                    <a:pt x="2780" y="665"/>
                  </a:lnTo>
                  <a:lnTo>
                    <a:pt x="2793" y="661"/>
                  </a:lnTo>
                  <a:lnTo>
                    <a:pt x="2801" y="654"/>
                  </a:lnTo>
                  <a:lnTo>
                    <a:pt x="2804" y="650"/>
                  </a:lnTo>
                  <a:lnTo>
                    <a:pt x="2804" y="650"/>
                  </a:lnTo>
                  <a:lnTo>
                    <a:pt x="2806" y="648"/>
                  </a:lnTo>
                  <a:lnTo>
                    <a:pt x="2808" y="648"/>
                  </a:lnTo>
                  <a:lnTo>
                    <a:pt x="2810" y="648"/>
                  </a:lnTo>
                  <a:lnTo>
                    <a:pt x="2812" y="650"/>
                  </a:lnTo>
                  <a:lnTo>
                    <a:pt x="2812" y="650"/>
                  </a:lnTo>
                  <a:lnTo>
                    <a:pt x="2812" y="652"/>
                  </a:lnTo>
                  <a:lnTo>
                    <a:pt x="2816" y="652"/>
                  </a:lnTo>
                  <a:lnTo>
                    <a:pt x="2827" y="654"/>
                  </a:lnTo>
                  <a:lnTo>
                    <a:pt x="2827" y="654"/>
                  </a:lnTo>
                  <a:lnTo>
                    <a:pt x="2837" y="657"/>
                  </a:lnTo>
                  <a:lnTo>
                    <a:pt x="2842" y="654"/>
                  </a:lnTo>
                  <a:lnTo>
                    <a:pt x="2846" y="652"/>
                  </a:lnTo>
                  <a:lnTo>
                    <a:pt x="2846" y="652"/>
                  </a:lnTo>
                  <a:lnTo>
                    <a:pt x="2850" y="648"/>
                  </a:lnTo>
                  <a:lnTo>
                    <a:pt x="2848" y="644"/>
                  </a:lnTo>
                  <a:lnTo>
                    <a:pt x="2846" y="642"/>
                  </a:lnTo>
                  <a:lnTo>
                    <a:pt x="2846" y="637"/>
                  </a:lnTo>
                  <a:lnTo>
                    <a:pt x="2846" y="637"/>
                  </a:lnTo>
                  <a:lnTo>
                    <a:pt x="2844" y="633"/>
                  </a:lnTo>
                  <a:lnTo>
                    <a:pt x="2840" y="629"/>
                  </a:lnTo>
                  <a:lnTo>
                    <a:pt x="2837" y="625"/>
                  </a:lnTo>
                  <a:lnTo>
                    <a:pt x="2835" y="621"/>
                  </a:lnTo>
                  <a:lnTo>
                    <a:pt x="2835" y="621"/>
                  </a:lnTo>
                  <a:lnTo>
                    <a:pt x="2835" y="616"/>
                  </a:lnTo>
                  <a:lnTo>
                    <a:pt x="2831" y="610"/>
                  </a:lnTo>
                  <a:lnTo>
                    <a:pt x="2827" y="604"/>
                  </a:lnTo>
                  <a:lnTo>
                    <a:pt x="2825" y="604"/>
                  </a:lnTo>
                  <a:lnTo>
                    <a:pt x="2823" y="604"/>
                  </a:lnTo>
                  <a:lnTo>
                    <a:pt x="2823" y="604"/>
                  </a:lnTo>
                  <a:lnTo>
                    <a:pt x="2820" y="604"/>
                  </a:lnTo>
                  <a:lnTo>
                    <a:pt x="2816" y="604"/>
                  </a:lnTo>
                  <a:lnTo>
                    <a:pt x="2814" y="601"/>
                  </a:lnTo>
                  <a:lnTo>
                    <a:pt x="2812" y="597"/>
                  </a:lnTo>
                  <a:lnTo>
                    <a:pt x="2812" y="597"/>
                  </a:lnTo>
                  <a:lnTo>
                    <a:pt x="2812" y="591"/>
                  </a:lnTo>
                  <a:lnTo>
                    <a:pt x="2810" y="591"/>
                  </a:lnTo>
                  <a:lnTo>
                    <a:pt x="2808" y="591"/>
                  </a:lnTo>
                  <a:lnTo>
                    <a:pt x="2808" y="591"/>
                  </a:lnTo>
                  <a:lnTo>
                    <a:pt x="2804" y="593"/>
                  </a:lnTo>
                  <a:lnTo>
                    <a:pt x="2799" y="593"/>
                  </a:lnTo>
                  <a:lnTo>
                    <a:pt x="2795" y="591"/>
                  </a:lnTo>
                  <a:lnTo>
                    <a:pt x="2793" y="589"/>
                  </a:lnTo>
                  <a:lnTo>
                    <a:pt x="2793" y="589"/>
                  </a:lnTo>
                  <a:lnTo>
                    <a:pt x="2793" y="585"/>
                  </a:lnTo>
                  <a:lnTo>
                    <a:pt x="2797" y="582"/>
                  </a:lnTo>
                  <a:lnTo>
                    <a:pt x="2804" y="582"/>
                  </a:lnTo>
                  <a:lnTo>
                    <a:pt x="2810" y="582"/>
                  </a:lnTo>
                  <a:lnTo>
                    <a:pt x="2810" y="582"/>
                  </a:lnTo>
                  <a:lnTo>
                    <a:pt x="2814" y="585"/>
                  </a:lnTo>
                  <a:lnTo>
                    <a:pt x="2816" y="587"/>
                  </a:lnTo>
                  <a:lnTo>
                    <a:pt x="2820" y="591"/>
                  </a:lnTo>
                  <a:lnTo>
                    <a:pt x="2820" y="591"/>
                  </a:lnTo>
                  <a:lnTo>
                    <a:pt x="2825" y="593"/>
                  </a:lnTo>
                  <a:lnTo>
                    <a:pt x="2829" y="593"/>
                  </a:lnTo>
                  <a:lnTo>
                    <a:pt x="2840" y="591"/>
                  </a:lnTo>
                  <a:lnTo>
                    <a:pt x="2840" y="591"/>
                  </a:lnTo>
                  <a:lnTo>
                    <a:pt x="2852" y="585"/>
                  </a:lnTo>
                  <a:lnTo>
                    <a:pt x="2859" y="582"/>
                  </a:lnTo>
                  <a:lnTo>
                    <a:pt x="2863" y="578"/>
                  </a:lnTo>
                  <a:lnTo>
                    <a:pt x="2863" y="578"/>
                  </a:lnTo>
                  <a:lnTo>
                    <a:pt x="2865" y="574"/>
                  </a:lnTo>
                  <a:lnTo>
                    <a:pt x="2867" y="572"/>
                  </a:lnTo>
                  <a:lnTo>
                    <a:pt x="2869" y="570"/>
                  </a:lnTo>
                  <a:lnTo>
                    <a:pt x="2869" y="570"/>
                  </a:lnTo>
                  <a:lnTo>
                    <a:pt x="2871" y="568"/>
                  </a:lnTo>
                  <a:lnTo>
                    <a:pt x="2871" y="563"/>
                  </a:lnTo>
                  <a:lnTo>
                    <a:pt x="2865" y="559"/>
                  </a:lnTo>
                  <a:lnTo>
                    <a:pt x="2865" y="559"/>
                  </a:lnTo>
                  <a:lnTo>
                    <a:pt x="2863" y="557"/>
                  </a:lnTo>
                  <a:lnTo>
                    <a:pt x="2863" y="553"/>
                  </a:lnTo>
                  <a:lnTo>
                    <a:pt x="2865" y="551"/>
                  </a:lnTo>
                  <a:lnTo>
                    <a:pt x="2867" y="551"/>
                  </a:lnTo>
                  <a:lnTo>
                    <a:pt x="2867" y="551"/>
                  </a:lnTo>
                  <a:lnTo>
                    <a:pt x="2869" y="548"/>
                  </a:lnTo>
                  <a:lnTo>
                    <a:pt x="2871" y="546"/>
                  </a:lnTo>
                  <a:lnTo>
                    <a:pt x="2871" y="544"/>
                  </a:lnTo>
                  <a:lnTo>
                    <a:pt x="2873" y="544"/>
                  </a:lnTo>
                  <a:lnTo>
                    <a:pt x="2873" y="544"/>
                  </a:lnTo>
                  <a:lnTo>
                    <a:pt x="2878" y="544"/>
                  </a:lnTo>
                  <a:lnTo>
                    <a:pt x="2882" y="544"/>
                  </a:lnTo>
                  <a:lnTo>
                    <a:pt x="2882" y="544"/>
                  </a:lnTo>
                  <a:lnTo>
                    <a:pt x="2886" y="542"/>
                  </a:lnTo>
                  <a:lnTo>
                    <a:pt x="2884" y="544"/>
                  </a:lnTo>
                  <a:lnTo>
                    <a:pt x="2880" y="553"/>
                  </a:lnTo>
                  <a:lnTo>
                    <a:pt x="2880" y="553"/>
                  </a:lnTo>
                  <a:lnTo>
                    <a:pt x="2880" y="557"/>
                  </a:lnTo>
                  <a:lnTo>
                    <a:pt x="2882" y="559"/>
                  </a:lnTo>
                  <a:lnTo>
                    <a:pt x="2886" y="565"/>
                  </a:lnTo>
                  <a:lnTo>
                    <a:pt x="2886" y="565"/>
                  </a:lnTo>
                  <a:lnTo>
                    <a:pt x="2888" y="568"/>
                  </a:lnTo>
                  <a:lnTo>
                    <a:pt x="2895" y="568"/>
                  </a:lnTo>
                  <a:lnTo>
                    <a:pt x="2899" y="568"/>
                  </a:lnTo>
                  <a:lnTo>
                    <a:pt x="2905" y="565"/>
                  </a:lnTo>
                  <a:lnTo>
                    <a:pt x="2905" y="565"/>
                  </a:lnTo>
                  <a:lnTo>
                    <a:pt x="2912" y="565"/>
                  </a:lnTo>
                  <a:lnTo>
                    <a:pt x="2922" y="568"/>
                  </a:lnTo>
                  <a:lnTo>
                    <a:pt x="2928" y="570"/>
                  </a:lnTo>
                  <a:lnTo>
                    <a:pt x="2933" y="574"/>
                  </a:lnTo>
                  <a:lnTo>
                    <a:pt x="2933" y="574"/>
                  </a:lnTo>
                  <a:lnTo>
                    <a:pt x="2937" y="582"/>
                  </a:lnTo>
                  <a:lnTo>
                    <a:pt x="2941" y="587"/>
                  </a:lnTo>
                  <a:lnTo>
                    <a:pt x="2945" y="591"/>
                  </a:lnTo>
                  <a:lnTo>
                    <a:pt x="2945" y="591"/>
                  </a:lnTo>
                  <a:lnTo>
                    <a:pt x="2952" y="593"/>
                  </a:lnTo>
                  <a:lnTo>
                    <a:pt x="2958" y="593"/>
                  </a:lnTo>
                  <a:lnTo>
                    <a:pt x="2962" y="595"/>
                  </a:lnTo>
                  <a:lnTo>
                    <a:pt x="2964" y="597"/>
                  </a:lnTo>
                  <a:lnTo>
                    <a:pt x="2964" y="597"/>
                  </a:lnTo>
                  <a:lnTo>
                    <a:pt x="2967" y="601"/>
                  </a:lnTo>
                  <a:lnTo>
                    <a:pt x="2973" y="601"/>
                  </a:lnTo>
                  <a:lnTo>
                    <a:pt x="2973" y="601"/>
                  </a:lnTo>
                  <a:lnTo>
                    <a:pt x="2977" y="601"/>
                  </a:lnTo>
                  <a:lnTo>
                    <a:pt x="2979" y="604"/>
                  </a:lnTo>
                  <a:lnTo>
                    <a:pt x="2981" y="604"/>
                  </a:lnTo>
                  <a:lnTo>
                    <a:pt x="2984" y="601"/>
                  </a:lnTo>
                  <a:lnTo>
                    <a:pt x="2984" y="601"/>
                  </a:lnTo>
                  <a:lnTo>
                    <a:pt x="2986" y="601"/>
                  </a:lnTo>
                  <a:lnTo>
                    <a:pt x="2988" y="601"/>
                  </a:lnTo>
                  <a:lnTo>
                    <a:pt x="2990" y="601"/>
                  </a:lnTo>
                  <a:lnTo>
                    <a:pt x="2994" y="599"/>
                  </a:lnTo>
                  <a:lnTo>
                    <a:pt x="2994" y="599"/>
                  </a:lnTo>
                  <a:lnTo>
                    <a:pt x="2994" y="599"/>
                  </a:lnTo>
                  <a:lnTo>
                    <a:pt x="2994" y="597"/>
                  </a:lnTo>
                  <a:lnTo>
                    <a:pt x="2990" y="595"/>
                  </a:lnTo>
                  <a:lnTo>
                    <a:pt x="2988" y="593"/>
                  </a:lnTo>
                  <a:lnTo>
                    <a:pt x="2986" y="591"/>
                  </a:lnTo>
                  <a:lnTo>
                    <a:pt x="2986" y="591"/>
                  </a:lnTo>
                  <a:lnTo>
                    <a:pt x="2988" y="589"/>
                  </a:lnTo>
                  <a:lnTo>
                    <a:pt x="2990" y="591"/>
                  </a:lnTo>
                  <a:lnTo>
                    <a:pt x="2992" y="593"/>
                  </a:lnTo>
                  <a:lnTo>
                    <a:pt x="2994" y="593"/>
                  </a:lnTo>
                  <a:lnTo>
                    <a:pt x="2994" y="593"/>
                  </a:lnTo>
                  <a:lnTo>
                    <a:pt x="2996" y="591"/>
                  </a:lnTo>
                  <a:lnTo>
                    <a:pt x="2996" y="589"/>
                  </a:lnTo>
                  <a:lnTo>
                    <a:pt x="2996" y="587"/>
                  </a:lnTo>
                  <a:lnTo>
                    <a:pt x="2996" y="585"/>
                  </a:lnTo>
                  <a:lnTo>
                    <a:pt x="2996" y="585"/>
                  </a:lnTo>
                  <a:lnTo>
                    <a:pt x="2998" y="580"/>
                  </a:lnTo>
                  <a:lnTo>
                    <a:pt x="2996" y="576"/>
                  </a:lnTo>
                  <a:lnTo>
                    <a:pt x="2996" y="570"/>
                  </a:lnTo>
                  <a:lnTo>
                    <a:pt x="2994" y="565"/>
                  </a:lnTo>
                  <a:lnTo>
                    <a:pt x="2994" y="565"/>
                  </a:lnTo>
                  <a:lnTo>
                    <a:pt x="2992" y="565"/>
                  </a:lnTo>
                  <a:lnTo>
                    <a:pt x="2992" y="563"/>
                  </a:lnTo>
                  <a:lnTo>
                    <a:pt x="2996" y="563"/>
                  </a:lnTo>
                  <a:lnTo>
                    <a:pt x="2998" y="563"/>
                  </a:lnTo>
                  <a:lnTo>
                    <a:pt x="2998" y="563"/>
                  </a:lnTo>
                  <a:lnTo>
                    <a:pt x="3005" y="568"/>
                  </a:lnTo>
                  <a:lnTo>
                    <a:pt x="3009" y="568"/>
                  </a:lnTo>
                  <a:lnTo>
                    <a:pt x="3020" y="568"/>
                  </a:lnTo>
                  <a:lnTo>
                    <a:pt x="3020" y="568"/>
                  </a:lnTo>
                  <a:lnTo>
                    <a:pt x="3022" y="568"/>
                  </a:lnTo>
                  <a:lnTo>
                    <a:pt x="3020" y="565"/>
                  </a:lnTo>
                  <a:lnTo>
                    <a:pt x="3015" y="563"/>
                  </a:lnTo>
                  <a:lnTo>
                    <a:pt x="3015" y="563"/>
                  </a:lnTo>
                  <a:lnTo>
                    <a:pt x="3013" y="563"/>
                  </a:lnTo>
                  <a:lnTo>
                    <a:pt x="3013" y="561"/>
                  </a:lnTo>
                  <a:lnTo>
                    <a:pt x="3015" y="561"/>
                  </a:lnTo>
                  <a:lnTo>
                    <a:pt x="3020" y="561"/>
                  </a:lnTo>
                  <a:lnTo>
                    <a:pt x="3020" y="561"/>
                  </a:lnTo>
                  <a:lnTo>
                    <a:pt x="3024" y="565"/>
                  </a:lnTo>
                  <a:lnTo>
                    <a:pt x="3028" y="565"/>
                  </a:lnTo>
                  <a:lnTo>
                    <a:pt x="3028" y="563"/>
                  </a:lnTo>
                  <a:lnTo>
                    <a:pt x="3028" y="563"/>
                  </a:lnTo>
                  <a:lnTo>
                    <a:pt x="3032" y="557"/>
                  </a:lnTo>
                  <a:lnTo>
                    <a:pt x="3034" y="555"/>
                  </a:lnTo>
                  <a:lnTo>
                    <a:pt x="3039" y="553"/>
                  </a:lnTo>
                  <a:lnTo>
                    <a:pt x="3039" y="553"/>
                  </a:lnTo>
                  <a:lnTo>
                    <a:pt x="3041" y="553"/>
                  </a:lnTo>
                  <a:lnTo>
                    <a:pt x="3043" y="551"/>
                  </a:lnTo>
                  <a:lnTo>
                    <a:pt x="3043" y="551"/>
                  </a:lnTo>
                  <a:lnTo>
                    <a:pt x="3041" y="548"/>
                  </a:lnTo>
                  <a:lnTo>
                    <a:pt x="3041" y="548"/>
                  </a:lnTo>
                  <a:close/>
                  <a:moveTo>
                    <a:pt x="1569" y="894"/>
                  </a:moveTo>
                  <a:lnTo>
                    <a:pt x="1569" y="894"/>
                  </a:lnTo>
                  <a:lnTo>
                    <a:pt x="1556" y="902"/>
                  </a:lnTo>
                  <a:lnTo>
                    <a:pt x="1541" y="909"/>
                  </a:lnTo>
                  <a:lnTo>
                    <a:pt x="1529" y="915"/>
                  </a:lnTo>
                  <a:lnTo>
                    <a:pt x="1527" y="919"/>
                  </a:lnTo>
                  <a:lnTo>
                    <a:pt x="1524" y="922"/>
                  </a:lnTo>
                  <a:lnTo>
                    <a:pt x="1524" y="922"/>
                  </a:lnTo>
                  <a:lnTo>
                    <a:pt x="1522" y="926"/>
                  </a:lnTo>
                  <a:lnTo>
                    <a:pt x="1518" y="930"/>
                  </a:lnTo>
                  <a:lnTo>
                    <a:pt x="1505" y="934"/>
                  </a:lnTo>
                  <a:lnTo>
                    <a:pt x="1493" y="936"/>
                  </a:lnTo>
                  <a:lnTo>
                    <a:pt x="1488" y="936"/>
                  </a:lnTo>
                  <a:lnTo>
                    <a:pt x="1484" y="934"/>
                  </a:lnTo>
                  <a:lnTo>
                    <a:pt x="1484" y="934"/>
                  </a:lnTo>
                  <a:lnTo>
                    <a:pt x="1486" y="932"/>
                  </a:lnTo>
                  <a:lnTo>
                    <a:pt x="1488" y="932"/>
                  </a:lnTo>
                  <a:lnTo>
                    <a:pt x="1499" y="928"/>
                  </a:lnTo>
                  <a:lnTo>
                    <a:pt x="1510" y="922"/>
                  </a:lnTo>
                  <a:lnTo>
                    <a:pt x="1516" y="917"/>
                  </a:lnTo>
                  <a:lnTo>
                    <a:pt x="1520" y="913"/>
                  </a:lnTo>
                  <a:lnTo>
                    <a:pt x="1520" y="913"/>
                  </a:lnTo>
                  <a:lnTo>
                    <a:pt x="1522" y="907"/>
                  </a:lnTo>
                  <a:lnTo>
                    <a:pt x="1529" y="902"/>
                  </a:lnTo>
                  <a:lnTo>
                    <a:pt x="1541" y="892"/>
                  </a:lnTo>
                  <a:lnTo>
                    <a:pt x="1554" y="881"/>
                  </a:lnTo>
                  <a:lnTo>
                    <a:pt x="1560" y="875"/>
                  </a:lnTo>
                  <a:lnTo>
                    <a:pt x="1567" y="869"/>
                  </a:lnTo>
                  <a:lnTo>
                    <a:pt x="1567" y="869"/>
                  </a:lnTo>
                  <a:lnTo>
                    <a:pt x="1580" y="843"/>
                  </a:lnTo>
                  <a:lnTo>
                    <a:pt x="1586" y="835"/>
                  </a:lnTo>
                  <a:lnTo>
                    <a:pt x="1588" y="832"/>
                  </a:lnTo>
                  <a:lnTo>
                    <a:pt x="1590" y="830"/>
                  </a:lnTo>
                  <a:lnTo>
                    <a:pt x="1590" y="830"/>
                  </a:lnTo>
                  <a:lnTo>
                    <a:pt x="1590" y="835"/>
                  </a:lnTo>
                  <a:lnTo>
                    <a:pt x="1590" y="839"/>
                  </a:lnTo>
                  <a:lnTo>
                    <a:pt x="1588" y="858"/>
                  </a:lnTo>
                  <a:lnTo>
                    <a:pt x="1580" y="879"/>
                  </a:lnTo>
                  <a:lnTo>
                    <a:pt x="1575" y="888"/>
                  </a:lnTo>
                  <a:lnTo>
                    <a:pt x="1569" y="894"/>
                  </a:lnTo>
                  <a:lnTo>
                    <a:pt x="1569" y="894"/>
                  </a:lnTo>
                  <a:close/>
                  <a:moveTo>
                    <a:pt x="1637" y="275"/>
                  </a:moveTo>
                  <a:lnTo>
                    <a:pt x="1637" y="275"/>
                  </a:lnTo>
                  <a:lnTo>
                    <a:pt x="1635" y="277"/>
                  </a:lnTo>
                  <a:lnTo>
                    <a:pt x="1630" y="279"/>
                  </a:lnTo>
                  <a:lnTo>
                    <a:pt x="1626" y="281"/>
                  </a:lnTo>
                  <a:lnTo>
                    <a:pt x="1626" y="284"/>
                  </a:lnTo>
                  <a:lnTo>
                    <a:pt x="1626" y="284"/>
                  </a:lnTo>
                  <a:lnTo>
                    <a:pt x="1628" y="286"/>
                  </a:lnTo>
                  <a:lnTo>
                    <a:pt x="1632" y="286"/>
                  </a:lnTo>
                  <a:lnTo>
                    <a:pt x="1645" y="286"/>
                  </a:lnTo>
                  <a:lnTo>
                    <a:pt x="1654" y="284"/>
                  </a:lnTo>
                  <a:lnTo>
                    <a:pt x="1658" y="281"/>
                  </a:lnTo>
                  <a:lnTo>
                    <a:pt x="1658" y="277"/>
                  </a:lnTo>
                  <a:lnTo>
                    <a:pt x="1658" y="277"/>
                  </a:lnTo>
                  <a:lnTo>
                    <a:pt x="1658" y="275"/>
                  </a:lnTo>
                  <a:lnTo>
                    <a:pt x="1656" y="273"/>
                  </a:lnTo>
                  <a:lnTo>
                    <a:pt x="1649" y="271"/>
                  </a:lnTo>
                  <a:lnTo>
                    <a:pt x="1641" y="273"/>
                  </a:lnTo>
                  <a:lnTo>
                    <a:pt x="1637" y="275"/>
                  </a:lnTo>
                  <a:lnTo>
                    <a:pt x="1637" y="275"/>
                  </a:lnTo>
                  <a:close/>
                  <a:moveTo>
                    <a:pt x="677" y="14"/>
                  </a:moveTo>
                  <a:lnTo>
                    <a:pt x="677" y="14"/>
                  </a:lnTo>
                  <a:lnTo>
                    <a:pt x="684" y="12"/>
                  </a:lnTo>
                  <a:lnTo>
                    <a:pt x="688" y="10"/>
                  </a:lnTo>
                  <a:lnTo>
                    <a:pt x="690" y="8"/>
                  </a:lnTo>
                  <a:lnTo>
                    <a:pt x="694" y="8"/>
                  </a:lnTo>
                  <a:lnTo>
                    <a:pt x="694" y="8"/>
                  </a:lnTo>
                  <a:lnTo>
                    <a:pt x="707" y="8"/>
                  </a:lnTo>
                  <a:lnTo>
                    <a:pt x="709" y="6"/>
                  </a:lnTo>
                  <a:lnTo>
                    <a:pt x="709" y="2"/>
                  </a:lnTo>
                  <a:lnTo>
                    <a:pt x="709" y="2"/>
                  </a:lnTo>
                  <a:lnTo>
                    <a:pt x="707" y="2"/>
                  </a:lnTo>
                  <a:lnTo>
                    <a:pt x="703" y="0"/>
                  </a:lnTo>
                  <a:lnTo>
                    <a:pt x="690" y="0"/>
                  </a:lnTo>
                  <a:lnTo>
                    <a:pt x="682" y="2"/>
                  </a:lnTo>
                  <a:lnTo>
                    <a:pt x="677" y="2"/>
                  </a:lnTo>
                  <a:lnTo>
                    <a:pt x="677" y="4"/>
                  </a:lnTo>
                  <a:lnTo>
                    <a:pt x="677" y="4"/>
                  </a:lnTo>
                  <a:lnTo>
                    <a:pt x="677" y="6"/>
                  </a:lnTo>
                  <a:lnTo>
                    <a:pt x="675" y="6"/>
                  </a:lnTo>
                  <a:lnTo>
                    <a:pt x="667" y="6"/>
                  </a:lnTo>
                  <a:lnTo>
                    <a:pt x="654" y="8"/>
                  </a:lnTo>
                  <a:lnTo>
                    <a:pt x="654" y="8"/>
                  </a:lnTo>
                  <a:lnTo>
                    <a:pt x="656" y="10"/>
                  </a:lnTo>
                  <a:lnTo>
                    <a:pt x="660" y="12"/>
                  </a:lnTo>
                  <a:lnTo>
                    <a:pt x="677" y="14"/>
                  </a:lnTo>
                  <a:lnTo>
                    <a:pt x="677" y="14"/>
                  </a:lnTo>
                  <a:close/>
                  <a:moveTo>
                    <a:pt x="612" y="50"/>
                  </a:moveTo>
                  <a:lnTo>
                    <a:pt x="612" y="50"/>
                  </a:lnTo>
                  <a:lnTo>
                    <a:pt x="610" y="46"/>
                  </a:lnTo>
                  <a:lnTo>
                    <a:pt x="608" y="46"/>
                  </a:lnTo>
                  <a:lnTo>
                    <a:pt x="599" y="46"/>
                  </a:lnTo>
                  <a:lnTo>
                    <a:pt x="591" y="50"/>
                  </a:lnTo>
                  <a:lnTo>
                    <a:pt x="588" y="50"/>
                  </a:lnTo>
                  <a:lnTo>
                    <a:pt x="588" y="52"/>
                  </a:lnTo>
                  <a:lnTo>
                    <a:pt x="588" y="52"/>
                  </a:lnTo>
                  <a:lnTo>
                    <a:pt x="601" y="55"/>
                  </a:lnTo>
                  <a:lnTo>
                    <a:pt x="610" y="55"/>
                  </a:lnTo>
                  <a:lnTo>
                    <a:pt x="610" y="52"/>
                  </a:lnTo>
                  <a:lnTo>
                    <a:pt x="612" y="50"/>
                  </a:lnTo>
                  <a:lnTo>
                    <a:pt x="612" y="50"/>
                  </a:lnTo>
                  <a:close/>
                  <a:moveTo>
                    <a:pt x="680" y="42"/>
                  </a:moveTo>
                  <a:lnTo>
                    <a:pt x="680" y="42"/>
                  </a:lnTo>
                  <a:lnTo>
                    <a:pt x="680" y="46"/>
                  </a:lnTo>
                  <a:lnTo>
                    <a:pt x="677" y="46"/>
                  </a:lnTo>
                  <a:lnTo>
                    <a:pt x="667" y="48"/>
                  </a:lnTo>
                  <a:lnTo>
                    <a:pt x="667" y="48"/>
                  </a:lnTo>
                  <a:lnTo>
                    <a:pt x="658" y="48"/>
                  </a:lnTo>
                  <a:lnTo>
                    <a:pt x="654" y="50"/>
                  </a:lnTo>
                  <a:lnTo>
                    <a:pt x="654" y="55"/>
                  </a:lnTo>
                  <a:lnTo>
                    <a:pt x="656" y="59"/>
                  </a:lnTo>
                  <a:lnTo>
                    <a:pt x="656" y="59"/>
                  </a:lnTo>
                  <a:lnTo>
                    <a:pt x="665" y="61"/>
                  </a:lnTo>
                  <a:lnTo>
                    <a:pt x="675" y="61"/>
                  </a:lnTo>
                  <a:lnTo>
                    <a:pt x="688" y="59"/>
                  </a:lnTo>
                  <a:lnTo>
                    <a:pt x="694" y="55"/>
                  </a:lnTo>
                  <a:lnTo>
                    <a:pt x="694" y="55"/>
                  </a:lnTo>
                  <a:lnTo>
                    <a:pt x="699" y="52"/>
                  </a:lnTo>
                  <a:lnTo>
                    <a:pt x="705" y="50"/>
                  </a:lnTo>
                  <a:lnTo>
                    <a:pt x="711" y="50"/>
                  </a:lnTo>
                  <a:lnTo>
                    <a:pt x="713" y="48"/>
                  </a:lnTo>
                  <a:lnTo>
                    <a:pt x="713" y="48"/>
                  </a:lnTo>
                  <a:lnTo>
                    <a:pt x="713" y="46"/>
                  </a:lnTo>
                  <a:lnTo>
                    <a:pt x="709" y="44"/>
                  </a:lnTo>
                  <a:lnTo>
                    <a:pt x="696" y="42"/>
                  </a:lnTo>
                  <a:lnTo>
                    <a:pt x="684" y="40"/>
                  </a:lnTo>
                  <a:lnTo>
                    <a:pt x="680" y="42"/>
                  </a:lnTo>
                  <a:lnTo>
                    <a:pt x="680" y="42"/>
                  </a:lnTo>
                  <a:lnTo>
                    <a:pt x="680" y="42"/>
                  </a:lnTo>
                  <a:close/>
                  <a:moveTo>
                    <a:pt x="771" y="33"/>
                  </a:moveTo>
                  <a:lnTo>
                    <a:pt x="771" y="33"/>
                  </a:lnTo>
                  <a:lnTo>
                    <a:pt x="771" y="29"/>
                  </a:lnTo>
                  <a:lnTo>
                    <a:pt x="768" y="27"/>
                  </a:lnTo>
                  <a:lnTo>
                    <a:pt x="764" y="25"/>
                  </a:lnTo>
                  <a:lnTo>
                    <a:pt x="762" y="23"/>
                  </a:lnTo>
                  <a:lnTo>
                    <a:pt x="762" y="23"/>
                  </a:lnTo>
                  <a:lnTo>
                    <a:pt x="760" y="21"/>
                  </a:lnTo>
                  <a:lnTo>
                    <a:pt x="756" y="21"/>
                  </a:lnTo>
                  <a:lnTo>
                    <a:pt x="745" y="19"/>
                  </a:lnTo>
                  <a:lnTo>
                    <a:pt x="737" y="21"/>
                  </a:lnTo>
                  <a:lnTo>
                    <a:pt x="732" y="21"/>
                  </a:lnTo>
                  <a:lnTo>
                    <a:pt x="732" y="23"/>
                  </a:lnTo>
                  <a:lnTo>
                    <a:pt x="732" y="23"/>
                  </a:lnTo>
                  <a:lnTo>
                    <a:pt x="732" y="25"/>
                  </a:lnTo>
                  <a:lnTo>
                    <a:pt x="730" y="27"/>
                  </a:lnTo>
                  <a:lnTo>
                    <a:pt x="724" y="31"/>
                  </a:lnTo>
                  <a:lnTo>
                    <a:pt x="718" y="36"/>
                  </a:lnTo>
                  <a:lnTo>
                    <a:pt x="718" y="38"/>
                  </a:lnTo>
                  <a:lnTo>
                    <a:pt x="720" y="40"/>
                  </a:lnTo>
                  <a:lnTo>
                    <a:pt x="720" y="40"/>
                  </a:lnTo>
                  <a:lnTo>
                    <a:pt x="724" y="42"/>
                  </a:lnTo>
                  <a:lnTo>
                    <a:pt x="732" y="42"/>
                  </a:lnTo>
                  <a:lnTo>
                    <a:pt x="747" y="42"/>
                  </a:lnTo>
                  <a:lnTo>
                    <a:pt x="762" y="38"/>
                  </a:lnTo>
                  <a:lnTo>
                    <a:pt x="771" y="33"/>
                  </a:lnTo>
                  <a:lnTo>
                    <a:pt x="771" y="33"/>
                  </a:lnTo>
                  <a:close/>
                  <a:moveTo>
                    <a:pt x="686" y="25"/>
                  </a:moveTo>
                  <a:lnTo>
                    <a:pt x="686" y="25"/>
                  </a:lnTo>
                  <a:lnTo>
                    <a:pt x="686" y="21"/>
                  </a:lnTo>
                  <a:lnTo>
                    <a:pt x="684" y="19"/>
                  </a:lnTo>
                  <a:lnTo>
                    <a:pt x="675" y="19"/>
                  </a:lnTo>
                  <a:lnTo>
                    <a:pt x="667" y="19"/>
                  </a:lnTo>
                  <a:lnTo>
                    <a:pt x="656" y="16"/>
                  </a:lnTo>
                  <a:lnTo>
                    <a:pt x="656" y="16"/>
                  </a:lnTo>
                  <a:lnTo>
                    <a:pt x="646" y="12"/>
                  </a:lnTo>
                  <a:lnTo>
                    <a:pt x="639" y="12"/>
                  </a:lnTo>
                  <a:lnTo>
                    <a:pt x="639" y="12"/>
                  </a:lnTo>
                  <a:lnTo>
                    <a:pt x="639" y="14"/>
                  </a:lnTo>
                  <a:lnTo>
                    <a:pt x="644" y="19"/>
                  </a:lnTo>
                  <a:lnTo>
                    <a:pt x="644" y="19"/>
                  </a:lnTo>
                  <a:lnTo>
                    <a:pt x="644" y="21"/>
                  </a:lnTo>
                  <a:lnTo>
                    <a:pt x="641" y="21"/>
                  </a:lnTo>
                  <a:lnTo>
                    <a:pt x="633" y="25"/>
                  </a:lnTo>
                  <a:lnTo>
                    <a:pt x="624" y="27"/>
                  </a:lnTo>
                  <a:lnTo>
                    <a:pt x="622" y="29"/>
                  </a:lnTo>
                  <a:lnTo>
                    <a:pt x="624" y="29"/>
                  </a:lnTo>
                  <a:lnTo>
                    <a:pt x="624" y="29"/>
                  </a:lnTo>
                  <a:lnTo>
                    <a:pt x="629" y="33"/>
                  </a:lnTo>
                  <a:lnTo>
                    <a:pt x="637" y="36"/>
                  </a:lnTo>
                  <a:lnTo>
                    <a:pt x="658" y="36"/>
                  </a:lnTo>
                  <a:lnTo>
                    <a:pt x="677" y="31"/>
                  </a:lnTo>
                  <a:lnTo>
                    <a:pt x="684" y="27"/>
                  </a:lnTo>
                  <a:lnTo>
                    <a:pt x="686" y="25"/>
                  </a:lnTo>
                  <a:lnTo>
                    <a:pt x="686" y="25"/>
                  </a:lnTo>
                  <a:close/>
                  <a:moveTo>
                    <a:pt x="608" y="317"/>
                  </a:moveTo>
                  <a:lnTo>
                    <a:pt x="608" y="317"/>
                  </a:lnTo>
                  <a:lnTo>
                    <a:pt x="608" y="320"/>
                  </a:lnTo>
                  <a:lnTo>
                    <a:pt x="605" y="324"/>
                  </a:lnTo>
                  <a:lnTo>
                    <a:pt x="601" y="326"/>
                  </a:lnTo>
                  <a:lnTo>
                    <a:pt x="595" y="326"/>
                  </a:lnTo>
                  <a:lnTo>
                    <a:pt x="595" y="326"/>
                  </a:lnTo>
                  <a:lnTo>
                    <a:pt x="591" y="328"/>
                  </a:lnTo>
                  <a:lnTo>
                    <a:pt x="593" y="330"/>
                  </a:lnTo>
                  <a:lnTo>
                    <a:pt x="597" y="334"/>
                  </a:lnTo>
                  <a:lnTo>
                    <a:pt x="601" y="339"/>
                  </a:lnTo>
                  <a:lnTo>
                    <a:pt x="601" y="339"/>
                  </a:lnTo>
                  <a:lnTo>
                    <a:pt x="599" y="341"/>
                  </a:lnTo>
                  <a:lnTo>
                    <a:pt x="595" y="343"/>
                  </a:lnTo>
                  <a:lnTo>
                    <a:pt x="593" y="345"/>
                  </a:lnTo>
                  <a:lnTo>
                    <a:pt x="591" y="349"/>
                  </a:lnTo>
                  <a:lnTo>
                    <a:pt x="591" y="349"/>
                  </a:lnTo>
                  <a:lnTo>
                    <a:pt x="588" y="351"/>
                  </a:lnTo>
                  <a:lnTo>
                    <a:pt x="586" y="353"/>
                  </a:lnTo>
                  <a:lnTo>
                    <a:pt x="580" y="353"/>
                  </a:lnTo>
                  <a:lnTo>
                    <a:pt x="572" y="356"/>
                  </a:lnTo>
                  <a:lnTo>
                    <a:pt x="569" y="358"/>
                  </a:lnTo>
                  <a:lnTo>
                    <a:pt x="567" y="360"/>
                  </a:lnTo>
                  <a:lnTo>
                    <a:pt x="567" y="360"/>
                  </a:lnTo>
                  <a:lnTo>
                    <a:pt x="567" y="364"/>
                  </a:lnTo>
                  <a:lnTo>
                    <a:pt x="567" y="366"/>
                  </a:lnTo>
                  <a:lnTo>
                    <a:pt x="572" y="370"/>
                  </a:lnTo>
                  <a:lnTo>
                    <a:pt x="586" y="370"/>
                  </a:lnTo>
                  <a:lnTo>
                    <a:pt x="586" y="370"/>
                  </a:lnTo>
                  <a:lnTo>
                    <a:pt x="588" y="373"/>
                  </a:lnTo>
                  <a:lnTo>
                    <a:pt x="588" y="377"/>
                  </a:lnTo>
                  <a:lnTo>
                    <a:pt x="586" y="381"/>
                  </a:lnTo>
                  <a:lnTo>
                    <a:pt x="586" y="381"/>
                  </a:lnTo>
                  <a:lnTo>
                    <a:pt x="588" y="383"/>
                  </a:lnTo>
                  <a:lnTo>
                    <a:pt x="588" y="383"/>
                  </a:lnTo>
                  <a:lnTo>
                    <a:pt x="593" y="387"/>
                  </a:lnTo>
                  <a:lnTo>
                    <a:pt x="597" y="385"/>
                  </a:lnTo>
                  <a:lnTo>
                    <a:pt x="597" y="383"/>
                  </a:lnTo>
                  <a:lnTo>
                    <a:pt x="595" y="379"/>
                  </a:lnTo>
                  <a:lnTo>
                    <a:pt x="595" y="379"/>
                  </a:lnTo>
                  <a:lnTo>
                    <a:pt x="595" y="377"/>
                  </a:lnTo>
                  <a:lnTo>
                    <a:pt x="597" y="375"/>
                  </a:lnTo>
                  <a:lnTo>
                    <a:pt x="603" y="377"/>
                  </a:lnTo>
                  <a:lnTo>
                    <a:pt x="610" y="383"/>
                  </a:lnTo>
                  <a:lnTo>
                    <a:pt x="612" y="385"/>
                  </a:lnTo>
                  <a:lnTo>
                    <a:pt x="610" y="387"/>
                  </a:lnTo>
                  <a:lnTo>
                    <a:pt x="610" y="387"/>
                  </a:lnTo>
                  <a:lnTo>
                    <a:pt x="608" y="392"/>
                  </a:lnTo>
                  <a:lnTo>
                    <a:pt x="610" y="394"/>
                  </a:lnTo>
                  <a:lnTo>
                    <a:pt x="614" y="398"/>
                  </a:lnTo>
                  <a:lnTo>
                    <a:pt x="624" y="400"/>
                  </a:lnTo>
                  <a:lnTo>
                    <a:pt x="633" y="400"/>
                  </a:lnTo>
                  <a:lnTo>
                    <a:pt x="633" y="400"/>
                  </a:lnTo>
                  <a:lnTo>
                    <a:pt x="658" y="404"/>
                  </a:lnTo>
                  <a:lnTo>
                    <a:pt x="673" y="404"/>
                  </a:lnTo>
                  <a:lnTo>
                    <a:pt x="677" y="404"/>
                  </a:lnTo>
                  <a:lnTo>
                    <a:pt x="680" y="400"/>
                  </a:lnTo>
                  <a:lnTo>
                    <a:pt x="680" y="400"/>
                  </a:lnTo>
                  <a:lnTo>
                    <a:pt x="677" y="396"/>
                  </a:lnTo>
                  <a:lnTo>
                    <a:pt x="671" y="392"/>
                  </a:lnTo>
                  <a:lnTo>
                    <a:pt x="663" y="387"/>
                  </a:lnTo>
                  <a:lnTo>
                    <a:pt x="654" y="379"/>
                  </a:lnTo>
                  <a:lnTo>
                    <a:pt x="654" y="379"/>
                  </a:lnTo>
                  <a:lnTo>
                    <a:pt x="648" y="370"/>
                  </a:lnTo>
                  <a:lnTo>
                    <a:pt x="644" y="358"/>
                  </a:lnTo>
                  <a:lnTo>
                    <a:pt x="641" y="353"/>
                  </a:lnTo>
                  <a:lnTo>
                    <a:pt x="641" y="349"/>
                  </a:lnTo>
                  <a:lnTo>
                    <a:pt x="644" y="345"/>
                  </a:lnTo>
                  <a:lnTo>
                    <a:pt x="648" y="341"/>
                  </a:lnTo>
                  <a:lnTo>
                    <a:pt x="648" y="341"/>
                  </a:lnTo>
                  <a:lnTo>
                    <a:pt x="654" y="334"/>
                  </a:lnTo>
                  <a:lnTo>
                    <a:pt x="656" y="330"/>
                  </a:lnTo>
                  <a:lnTo>
                    <a:pt x="656" y="326"/>
                  </a:lnTo>
                  <a:lnTo>
                    <a:pt x="663" y="320"/>
                  </a:lnTo>
                  <a:lnTo>
                    <a:pt x="663" y="320"/>
                  </a:lnTo>
                  <a:lnTo>
                    <a:pt x="669" y="313"/>
                  </a:lnTo>
                  <a:lnTo>
                    <a:pt x="671" y="309"/>
                  </a:lnTo>
                  <a:lnTo>
                    <a:pt x="673" y="305"/>
                  </a:lnTo>
                  <a:lnTo>
                    <a:pt x="677" y="303"/>
                  </a:lnTo>
                  <a:lnTo>
                    <a:pt x="677" y="303"/>
                  </a:lnTo>
                  <a:lnTo>
                    <a:pt x="682" y="300"/>
                  </a:lnTo>
                  <a:lnTo>
                    <a:pt x="684" y="300"/>
                  </a:lnTo>
                  <a:lnTo>
                    <a:pt x="684" y="296"/>
                  </a:lnTo>
                  <a:lnTo>
                    <a:pt x="684" y="292"/>
                  </a:lnTo>
                  <a:lnTo>
                    <a:pt x="686" y="290"/>
                  </a:lnTo>
                  <a:lnTo>
                    <a:pt x="688" y="290"/>
                  </a:lnTo>
                  <a:lnTo>
                    <a:pt x="688" y="290"/>
                  </a:lnTo>
                  <a:lnTo>
                    <a:pt x="694" y="288"/>
                  </a:lnTo>
                  <a:lnTo>
                    <a:pt x="699" y="281"/>
                  </a:lnTo>
                  <a:lnTo>
                    <a:pt x="699" y="277"/>
                  </a:lnTo>
                  <a:lnTo>
                    <a:pt x="699" y="273"/>
                  </a:lnTo>
                  <a:lnTo>
                    <a:pt x="699" y="273"/>
                  </a:lnTo>
                  <a:lnTo>
                    <a:pt x="699" y="271"/>
                  </a:lnTo>
                  <a:lnTo>
                    <a:pt x="701" y="271"/>
                  </a:lnTo>
                  <a:lnTo>
                    <a:pt x="705" y="271"/>
                  </a:lnTo>
                  <a:lnTo>
                    <a:pt x="711" y="269"/>
                  </a:lnTo>
                  <a:lnTo>
                    <a:pt x="716" y="267"/>
                  </a:lnTo>
                  <a:lnTo>
                    <a:pt x="716" y="267"/>
                  </a:lnTo>
                  <a:lnTo>
                    <a:pt x="722" y="262"/>
                  </a:lnTo>
                  <a:lnTo>
                    <a:pt x="728" y="262"/>
                  </a:lnTo>
                  <a:lnTo>
                    <a:pt x="735" y="260"/>
                  </a:lnTo>
                  <a:lnTo>
                    <a:pt x="737" y="258"/>
                  </a:lnTo>
                  <a:lnTo>
                    <a:pt x="739" y="256"/>
                  </a:lnTo>
                  <a:lnTo>
                    <a:pt x="739" y="256"/>
                  </a:lnTo>
                  <a:lnTo>
                    <a:pt x="743" y="252"/>
                  </a:lnTo>
                  <a:lnTo>
                    <a:pt x="752" y="247"/>
                  </a:lnTo>
                  <a:lnTo>
                    <a:pt x="777" y="237"/>
                  </a:lnTo>
                  <a:lnTo>
                    <a:pt x="809" y="226"/>
                  </a:lnTo>
                  <a:lnTo>
                    <a:pt x="838" y="218"/>
                  </a:lnTo>
                  <a:lnTo>
                    <a:pt x="838" y="218"/>
                  </a:lnTo>
                  <a:lnTo>
                    <a:pt x="862" y="211"/>
                  </a:lnTo>
                  <a:lnTo>
                    <a:pt x="879" y="203"/>
                  </a:lnTo>
                  <a:lnTo>
                    <a:pt x="885" y="199"/>
                  </a:lnTo>
                  <a:lnTo>
                    <a:pt x="887" y="195"/>
                  </a:lnTo>
                  <a:lnTo>
                    <a:pt x="887" y="190"/>
                  </a:lnTo>
                  <a:lnTo>
                    <a:pt x="885" y="186"/>
                  </a:lnTo>
                  <a:lnTo>
                    <a:pt x="885" y="186"/>
                  </a:lnTo>
                  <a:lnTo>
                    <a:pt x="879" y="184"/>
                  </a:lnTo>
                  <a:lnTo>
                    <a:pt x="872" y="182"/>
                  </a:lnTo>
                  <a:lnTo>
                    <a:pt x="855" y="186"/>
                  </a:lnTo>
                  <a:lnTo>
                    <a:pt x="840" y="190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4" y="201"/>
                  </a:lnTo>
                  <a:lnTo>
                    <a:pt x="815" y="201"/>
                  </a:lnTo>
                  <a:lnTo>
                    <a:pt x="807" y="201"/>
                  </a:lnTo>
                  <a:lnTo>
                    <a:pt x="800" y="203"/>
                  </a:lnTo>
                  <a:lnTo>
                    <a:pt x="800" y="203"/>
                  </a:lnTo>
                  <a:lnTo>
                    <a:pt x="794" y="207"/>
                  </a:lnTo>
                  <a:lnTo>
                    <a:pt x="783" y="209"/>
                  </a:lnTo>
                  <a:lnTo>
                    <a:pt x="773" y="209"/>
                  </a:lnTo>
                  <a:lnTo>
                    <a:pt x="766" y="207"/>
                  </a:lnTo>
                  <a:lnTo>
                    <a:pt x="766" y="207"/>
                  </a:lnTo>
                  <a:lnTo>
                    <a:pt x="762" y="205"/>
                  </a:lnTo>
                  <a:lnTo>
                    <a:pt x="758" y="205"/>
                  </a:lnTo>
                  <a:lnTo>
                    <a:pt x="752" y="207"/>
                  </a:lnTo>
                  <a:lnTo>
                    <a:pt x="745" y="211"/>
                  </a:lnTo>
                  <a:lnTo>
                    <a:pt x="739" y="214"/>
                  </a:lnTo>
                  <a:lnTo>
                    <a:pt x="739" y="214"/>
                  </a:lnTo>
                  <a:lnTo>
                    <a:pt x="735" y="214"/>
                  </a:lnTo>
                  <a:lnTo>
                    <a:pt x="728" y="216"/>
                  </a:lnTo>
                  <a:lnTo>
                    <a:pt x="722" y="218"/>
                  </a:lnTo>
                  <a:lnTo>
                    <a:pt x="718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22"/>
                  </a:lnTo>
                  <a:lnTo>
                    <a:pt x="696" y="226"/>
                  </a:lnTo>
                  <a:lnTo>
                    <a:pt x="694" y="228"/>
                  </a:lnTo>
                  <a:lnTo>
                    <a:pt x="694" y="228"/>
                  </a:lnTo>
                  <a:lnTo>
                    <a:pt x="690" y="233"/>
                  </a:lnTo>
                  <a:lnTo>
                    <a:pt x="686" y="233"/>
                  </a:lnTo>
                  <a:lnTo>
                    <a:pt x="682" y="235"/>
                  </a:lnTo>
                  <a:lnTo>
                    <a:pt x="680" y="237"/>
                  </a:lnTo>
                  <a:lnTo>
                    <a:pt x="680" y="237"/>
                  </a:lnTo>
                  <a:lnTo>
                    <a:pt x="677" y="241"/>
                  </a:lnTo>
                  <a:lnTo>
                    <a:pt x="675" y="243"/>
                  </a:lnTo>
                  <a:lnTo>
                    <a:pt x="669" y="245"/>
                  </a:lnTo>
                  <a:lnTo>
                    <a:pt x="665" y="243"/>
                  </a:lnTo>
                  <a:lnTo>
                    <a:pt x="665" y="243"/>
                  </a:lnTo>
                  <a:lnTo>
                    <a:pt x="660" y="241"/>
                  </a:lnTo>
                  <a:lnTo>
                    <a:pt x="658" y="245"/>
                  </a:lnTo>
                  <a:lnTo>
                    <a:pt x="656" y="250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3" y="258"/>
                  </a:lnTo>
                  <a:lnTo>
                    <a:pt x="660" y="260"/>
                  </a:lnTo>
                  <a:lnTo>
                    <a:pt x="656" y="262"/>
                  </a:lnTo>
                  <a:lnTo>
                    <a:pt x="652" y="264"/>
                  </a:lnTo>
                  <a:lnTo>
                    <a:pt x="650" y="264"/>
                  </a:lnTo>
                  <a:lnTo>
                    <a:pt x="650" y="267"/>
                  </a:lnTo>
                  <a:lnTo>
                    <a:pt x="650" y="267"/>
                  </a:lnTo>
                  <a:lnTo>
                    <a:pt x="650" y="271"/>
                  </a:lnTo>
                  <a:lnTo>
                    <a:pt x="648" y="273"/>
                  </a:lnTo>
                  <a:lnTo>
                    <a:pt x="646" y="275"/>
                  </a:lnTo>
                  <a:lnTo>
                    <a:pt x="646" y="279"/>
                  </a:lnTo>
                  <a:lnTo>
                    <a:pt x="646" y="279"/>
                  </a:lnTo>
                  <a:lnTo>
                    <a:pt x="646" y="281"/>
                  </a:lnTo>
                  <a:lnTo>
                    <a:pt x="641" y="284"/>
                  </a:lnTo>
                  <a:lnTo>
                    <a:pt x="631" y="286"/>
                  </a:lnTo>
                  <a:lnTo>
                    <a:pt x="631" y="286"/>
                  </a:lnTo>
                  <a:lnTo>
                    <a:pt x="624" y="290"/>
                  </a:lnTo>
                  <a:lnTo>
                    <a:pt x="622" y="294"/>
                  </a:lnTo>
                  <a:lnTo>
                    <a:pt x="622" y="296"/>
                  </a:lnTo>
                  <a:lnTo>
                    <a:pt x="629" y="298"/>
                  </a:lnTo>
                  <a:lnTo>
                    <a:pt x="629" y="298"/>
                  </a:lnTo>
                  <a:lnTo>
                    <a:pt x="631" y="300"/>
                  </a:lnTo>
                  <a:lnTo>
                    <a:pt x="629" y="300"/>
                  </a:lnTo>
                  <a:lnTo>
                    <a:pt x="624" y="305"/>
                  </a:lnTo>
                  <a:lnTo>
                    <a:pt x="622" y="307"/>
                  </a:lnTo>
                  <a:lnTo>
                    <a:pt x="622" y="309"/>
                  </a:lnTo>
                  <a:lnTo>
                    <a:pt x="622" y="309"/>
                  </a:lnTo>
                  <a:lnTo>
                    <a:pt x="622" y="311"/>
                  </a:lnTo>
                  <a:lnTo>
                    <a:pt x="620" y="313"/>
                  </a:lnTo>
                  <a:lnTo>
                    <a:pt x="616" y="313"/>
                  </a:lnTo>
                  <a:lnTo>
                    <a:pt x="610" y="315"/>
                  </a:lnTo>
                  <a:lnTo>
                    <a:pt x="608" y="315"/>
                  </a:lnTo>
                  <a:lnTo>
                    <a:pt x="608" y="317"/>
                  </a:lnTo>
                  <a:lnTo>
                    <a:pt x="608" y="3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0C47E4C9-BAAD-4708-A52F-2FDF7DF09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3988" y="1166985"/>
              <a:ext cx="3286724" cy="1258315"/>
            </a:xfrm>
            <a:custGeom>
              <a:avLst/>
              <a:gdLst>
                <a:gd name="T0" fmla="*/ 934 w 3043"/>
                <a:gd name="T1" fmla="*/ 320 h 1165"/>
                <a:gd name="T2" fmla="*/ 1306 w 3043"/>
                <a:gd name="T3" fmla="*/ 23 h 1165"/>
                <a:gd name="T4" fmla="*/ 1063 w 3043"/>
                <a:gd name="T5" fmla="*/ 332 h 1165"/>
                <a:gd name="T6" fmla="*/ 1516 w 3043"/>
                <a:gd name="T7" fmla="*/ 120 h 1165"/>
                <a:gd name="T8" fmla="*/ 2147 w 3043"/>
                <a:gd name="T9" fmla="*/ 262 h 1165"/>
                <a:gd name="T10" fmla="*/ 2202 w 3043"/>
                <a:gd name="T11" fmla="*/ 315 h 1165"/>
                <a:gd name="T12" fmla="*/ 487 w 3043"/>
                <a:gd name="T13" fmla="*/ 38 h 1165"/>
                <a:gd name="T14" fmla="*/ 2175 w 3043"/>
                <a:gd name="T15" fmla="*/ 1021 h 1165"/>
                <a:gd name="T16" fmla="*/ 525 w 3043"/>
                <a:gd name="T17" fmla="*/ 55 h 1165"/>
                <a:gd name="T18" fmla="*/ 2958 w 3043"/>
                <a:gd name="T19" fmla="*/ 519 h 1165"/>
                <a:gd name="T20" fmla="*/ 2683 w 3043"/>
                <a:gd name="T21" fmla="*/ 440 h 1165"/>
                <a:gd name="T22" fmla="*/ 2494 w 3043"/>
                <a:gd name="T23" fmla="*/ 428 h 1165"/>
                <a:gd name="T24" fmla="*/ 2240 w 3043"/>
                <a:gd name="T25" fmla="*/ 360 h 1165"/>
                <a:gd name="T26" fmla="*/ 2122 w 3043"/>
                <a:gd name="T27" fmla="*/ 377 h 1165"/>
                <a:gd name="T28" fmla="*/ 1933 w 3043"/>
                <a:gd name="T29" fmla="*/ 356 h 1165"/>
                <a:gd name="T30" fmla="*/ 1823 w 3043"/>
                <a:gd name="T31" fmla="*/ 326 h 1165"/>
                <a:gd name="T32" fmla="*/ 1592 w 3043"/>
                <a:gd name="T33" fmla="*/ 303 h 1165"/>
                <a:gd name="T34" fmla="*/ 1666 w 3043"/>
                <a:gd name="T35" fmla="*/ 224 h 1165"/>
                <a:gd name="T36" fmla="*/ 1520 w 3043"/>
                <a:gd name="T37" fmla="*/ 169 h 1165"/>
                <a:gd name="T38" fmla="*/ 1359 w 3043"/>
                <a:gd name="T39" fmla="*/ 205 h 1165"/>
                <a:gd name="T40" fmla="*/ 1194 w 3043"/>
                <a:gd name="T41" fmla="*/ 264 h 1165"/>
                <a:gd name="T42" fmla="*/ 1122 w 3043"/>
                <a:gd name="T43" fmla="*/ 349 h 1165"/>
                <a:gd name="T44" fmla="*/ 1006 w 3043"/>
                <a:gd name="T45" fmla="*/ 383 h 1165"/>
                <a:gd name="T46" fmla="*/ 1050 w 3043"/>
                <a:gd name="T47" fmla="*/ 479 h 1165"/>
                <a:gd name="T48" fmla="*/ 896 w 3043"/>
                <a:gd name="T49" fmla="*/ 536 h 1165"/>
                <a:gd name="T50" fmla="*/ 955 w 3043"/>
                <a:gd name="T51" fmla="*/ 436 h 1165"/>
                <a:gd name="T52" fmla="*/ 879 w 3043"/>
                <a:gd name="T53" fmla="*/ 457 h 1165"/>
                <a:gd name="T54" fmla="*/ 724 w 3043"/>
                <a:gd name="T55" fmla="*/ 470 h 1165"/>
                <a:gd name="T56" fmla="*/ 525 w 3043"/>
                <a:gd name="T57" fmla="*/ 493 h 1165"/>
                <a:gd name="T58" fmla="*/ 440 w 3043"/>
                <a:gd name="T59" fmla="*/ 512 h 1165"/>
                <a:gd name="T60" fmla="*/ 322 w 3043"/>
                <a:gd name="T61" fmla="*/ 595 h 1165"/>
                <a:gd name="T62" fmla="*/ 281 w 3043"/>
                <a:gd name="T63" fmla="*/ 534 h 1165"/>
                <a:gd name="T64" fmla="*/ 222 w 3043"/>
                <a:gd name="T65" fmla="*/ 423 h 1165"/>
                <a:gd name="T66" fmla="*/ 178 w 3043"/>
                <a:gd name="T67" fmla="*/ 576 h 1165"/>
                <a:gd name="T68" fmla="*/ 137 w 3043"/>
                <a:gd name="T69" fmla="*/ 748 h 1165"/>
                <a:gd name="T70" fmla="*/ 207 w 3043"/>
                <a:gd name="T71" fmla="*/ 890 h 1165"/>
                <a:gd name="T72" fmla="*/ 360 w 3043"/>
                <a:gd name="T73" fmla="*/ 989 h 1165"/>
                <a:gd name="T74" fmla="*/ 385 w 3043"/>
                <a:gd name="T75" fmla="*/ 1119 h 1165"/>
                <a:gd name="T76" fmla="*/ 516 w 3043"/>
                <a:gd name="T77" fmla="*/ 1042 h 1165"/>
                <a:gd name="T78" fmla="*/ 565 w 3043"/>
                <a:gd name="T79" fmla="*/ 930 h 1165"/>
                <a:gd name="T80" fmla="*/ 749 w 3043"/>
                <a:gd name="T81" fmla="*/ 951 h 1165"/>
                <a:gd name="T82" fmla="*/ 921 w 3043"/>
                <a:gd name="T83" fmla="*/ 843 h 1165"/>
                <a:gd name="T84" fmla="*/ 1080 w 3043"/>
                <a:gd name="T85" fmla="*/ 949 h 1165"/>
                <a:gd name="T86" fmla="*/ 1270 w 3043"/>
                <a:gd name="T87" fmla="*/ 960 h 1165"/>
                <a:gd name="T88" fmla="*/ 1455 w 3043"/>
                <a:gd name="T89" fmla="*/ 941 h 1165"/>
                <a:gd name="T90" fmla="*/ 1694 w 3043"/>
                <a:gd name="T91" fmla="*/ 972 h 1165"/>
                <a:gd name="T92" fmla="*/ 1901 w 3043"/>
                <a:gd name="T93" fmla="*/ 945 h 1165"/>
                <a:gd name="T94" fmla="*/ 2007 w 3043"/>
                <a:gd name="T95" fmla="*/ 1083 h 1165"/>
                <a:gd name="T96" fmla="*/ 2158 w 3043"/>
                <a:gd name="T97" fmla="*/ 900 h 1165"/>
                <a:gd name="T98" fmla="*/ 2094 w 3043"/>
                <a:gd name="T99" fmla="*/ 822 h 1165"/>
                <a:gd name="T100" fmla="*/ 2344 w 3043"/>
                <a:gd name="T101" fmla="*/ 752 h 1165"/>
                <a:gd name="T102" fmla="*/ 2499 w 3043"/>
                <a:gd name="T103" fmla="*/ 699 h 1165"/>
                <a:gd name="T104" fmla="*/ 2456 w 3043"/>
                <a:gd name="T105" fmla="*/ 775 h 1165"/>
                <a:gd name="T106" fmla="*/ 2532 w 3043"/>
                <a:gd name="T107" fmla="*/ 830 h 1165"/>
                <a:gd name="T108" fmla="*/ 2670 w 3043"/>
                <a:gd name="T109" fmla="*/ 712 h 1165"/>
                <a:gd name="T110" fmla="*/ 2810 w 3043"/>
                <a:gd name="T111" fmla="*/ 591 h 1165"/>
                <a:gd name="T112" fmla="*/ 2945 w 3043"/>
                <a:gd name="T113" fmla="*/ 591 h 1165"/>
                <a:gd name="T114" fmla="*/ 3039 w 3043"/>
                <a:gd name="T115" fmla="*/ 553 h 1165"/>
                <a:gd name="T116" fmla="*/ 1637 w 3043"/>
                <a:gd name="T117" fmla="*/ 275 h 1165"/>
                <a:gd name="T118" fmla="*/ 684 w 3043"/>
                <a:gd name="T119" fmla="*/ 40 h 1165"/>
                <a:gd name="T120" fmla="*/ 591 w 3043"/>
                <a:gd name="T121" fmla="*/ 328 h 1165"/>
                <a:gd name="T122" fmla="*/ 663 w 3043"/>
                <a:gd name="T123" fmla="*/ 320 h 1165"/>
                <a:gd name="T124" fmla="*/ 735 w 3043"/>
                <a:gd name="T125" fmla="*/ 214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43" h="1165">
                  <a:moveTo>
                    <a:pt x="44" y="843"/>
                  </a:moveTo>
                  <a:lnTo>
                    <a:pt x="44" y="843"/>
                  </a:lnTo>
                  <a:lnTo>
                    <a:pt x="40" y="843"/>
                  </a:lnTo>
                  <a:lnTo>
                    <a:pt x="34" y="839"/>
                  </a:lnTo>
                  <a:lnTo>
                    <a:pt x="34" y="839"/>
                  </a:lnTo>
                  <a:lnTo>
                    <a:pt x="29" y="837"/>
                  </a:lnTo>
                  <a:lnTo>
                    <a:pt x="23" y="837"/>
                  </a:lnTo>
                  <a:lnTo>
                    <a:pt x="23" y="837"/>
                  </a:lnTo>
                  <a:lnTo>
                    <a:pt x="27" y="841"/>
                  </a:lnTo>
                  <a:lnTo>
                    <a:pt x="27" y="841"/>
                  </a:lnTo>
                  <a:lnTo>
                    <a:pt x="25" y="843"/>
                  </a:lnTo>
                  <a:lnTo>
                    <a:pt x="23" y="845"/>
                  </a:lnTo>
                  <a:lnTo>
                    <a:pt x="21" y="847"/>
                  </a:lnTo>
                  <a:lnTo>
                    <a:pt x="21" y="849"/>
                  </a:lnTo>
                  <a:lnTo>
                    <a:pt x="21" y="849"/>
                  </a:lnTo>
                  <a:lnTo>
                    <a:pt x="21" y="854"/>
                  </a:lnTo>
                  <a:lnTo>
                    <a:pt x="19" y="854"/>
                  </a:lnTo>
                  <a:lnTo>
                    <a:pt x="15" y="854"/>
                  </a:lnTo>
                  <a:lnTo>
                    <a:pt x="12" y="849"/>
                  </a:lnTo>
                  <a:lnTo>
                    <a:pt x="12" y="849"/>
                  </a:lnTo>
                  <a:lnTo>
                    <a:pt x="10" y="847"/>
                  </a:lnTo>
                  <a:lnTo>
                    <a:pt x="6" y="847"/>
                  </a:lnTo>
                  <a:lnTo>
                    <a:pt x="2" y="849"/>
                  </a:lnTo>
                  <a:lnTo>
                    <a:pt x="0" y="852"/>
                  </a:lnTo>
                  <a:lnTo>
                    <a:pt x="0" y="852"/>
                  </a:lnTo>
                  <a:lnTo>
                    <a:pt x="0" y="856"/>
                  </a:lnTo>
                  <a:lnTo>
                    <a:pt x="0" y="856"/>
                  </a:lnTo>
                  <a:lnTo>
                    <a:pt x="8" y="858"/>
                  </a:lnTo>
                  <a:lnTo>
                    <a:pt x="8" y="858"/>
                  </a:lnTo>
                  <a:lnTo>
                    <a:pt x="27" y="860"/>
                  </a:lnTo>
                  <a:lnTo>
                    <a:pt x="42" y="862"/>
                  </a:lnTo>
                  <a:lnTo>
                    <a:pt x="55" y="860"/>
                  </a:lnTo>
                  <a:lnTo>
                    <a:pt x="55" y="860"/>
                  </a:lnTo>
                  <a:lnTo>
                    <a:pt x="55" y="849"/>
                  </a:lnTo>
                  <a:lnTo>
                    <a:pt x="55" y="849"/>
                  </a:lnTo>
                  <a:lnTo>
                    <a:pt x="55" y="845"/>
                  </a:lnTo>
                  <a:lnTo>
                    <a:pt x="51" y="843"/>
                  </a:lnTo>
                  <a:lnTo>
                    <a:pt x="44" y="843"/>
                  </a:lnTo>
                  <a:lnTo>
                    <a:pt x="44" y="843"/>
                  </a:lnTo>
                  <a:close/>
                  <a:moveTo>
                    <a:pt x="809" y="29"/>
                  </a:moveTo>
                  <a:lnTo>
                    <a:pt x="809" y="29"/>
                  </a:lnTo>
                  <a:lnTo>
                    <a:pt x="819" y="27"/>
                  </a:lnTo>
                  <a:lnTo>
                    <a:pt x="824" y="25"/>
                  </a:lnTo>
                  <a:lnTo>
                    <a:pt x="824" y="23"/>
                  </a:lnTo>
                  <a:lnTo>
                    <a:pt x="824" y="21"/>
                  </a:lnTo>
                  <a:lnTo>
                    <a:pt x="824" y="19"/>
                  </a:lnTo>
                  <a:lnTo>
                    <a:pt x="817" y="14"/>
                  </a:lnTo>
                  <a:lnTo>
                    <a:pt x="817" y="14"/>
                  </a:lnTo>
                  <a:lnTo>
                    <a:pt x="811" y="14"/>
                  </a:lnTo>
                  <a:lnTo>
                    <a:pt x="807" y="16"/>
                  </a:lnTo>
                  <a:lnTo>
                    <a:pt x="802" y="19"/>
                  </a:lnTo>
                  <a:lnTo>
                    <a:pt x="800" y="21"/>
                  </a:lnTo>
                  <a:lnTo>
                    <a:pt x="800" y="21"/>
                  </a:lnTo>
                  <a:lnTo>
                    <a:pt x="785" y="23"/>
                  </a:lnTo>
                  <a:lnTo>
                    <a:pt x="779" y="25"/>
                  </a:lnTo>
                  <a:lnTo>
                    <a:pt x="779" y="27"/>
                  </a:lnTo>
                  <a:lnTo>
                    <a:pt x="779" y="29"/>
                  </a:lnTo>
                  <a:lnTo>
                    <a:pt x="779" y="29"/>
                  </a:lnTo>
                  <a:lnTo>
                    <a:pt x="783" y="31"/>
                  </a:lnTo>
                  <a:lnTo>
                    <a:pt x="792" y="31"/>
                  </a:lnTo>
                  <a:lnTo>
                    <a:pt x="809" y="29"/>
                  </a:lnTo>
                  <a:lnTo>
                    <a:pt x="809" y="29"/>
                  </a:lnTo>
                  <a:close/>
                  <a:moveTo>
                    <a:pt x="910" y="324"/>
                  </a:moveTo>
                  <a:lnTo>
                    <a:pt x="910" y="324"/>
                  </a:lnTo>
                  <a:lnTo>
                    <a:pt x="925" y="322"/>
                  </a:lnTo>
                  <a:lnTo>
                    <a:pt x="934" y="320"/>
                  </a:lnTo>
                  <a:lnTo>
                    <a:pt x="938" y="317"/>
                  </a:lnTo>
                  <a:lnTo>
                    <a:pt x="938" y="317"/>
                  </a:lnTo>
                  <a:lnTo>
                    <a:pt x="936" y="313"/>
                  </a:lnTo>
                  <a:lnTo>
                    <a:pt x="934" y="311"/>
                  </a:lnTo>
                  <a:lnTo>
                    <a:pt x="925" y="309"/>
                  </a:lnTo>
                  <a:lnTo>
                    <a:pt x="917" y="309"/>
                  </a:lnTo>
                  <a:lnTo>
                    <a:pt x="917" y="309"/>
                  </a:lnTo>
                  <a:lnTo>
                    <a:pt x="915" y="309"/>
                  </a:lnTo>
                  <a:lnTo>
                    <a:pt x="910" y="311"/>
                  </a:lnTo>
                  <a:lnTo>
                    <a:pt x="906" y="315"/>
                  </a:lnTo>
                  <a:lnTo>
                    <a:pt x="906" y="322"/>
                  </a:lnTo>
                  <a:lnTo>
                    <a:pt x="910" y="324"/>
                  </a:lnTo>
                  <a:lnTo>
                    <a:pt x="910" y="324"/>
                  </a:lnTo>
                  <a:close/>
                  <a:moveTo>
                    <a:pt x="1300" y="55"/>
                  </a:moveTo>
                  <a:lnTo>
                    <a:pt x="1300" y="55"/>
                  </a:lnTo>
                  <a:lnTo>
                    <a:pt x="1304" y="57"/>
                  </a:lnTo>
                  <a:lnTo>
                    <a:pt x="1304" y="59"/>
                  </a:lnTo>
                  <a:lnTo>
                    <a:pt x="1302" y="61"/>
                  </a:lnTo>
                  <a:lnTo>
                    <a:pt x="1296" y="61"/>
                  </a:lnTo>
                  <a:lnTo>
                    <a:pt x="1296" y="61"/>
                  </a:lnTo>
                  <a:lnTo>
                    <a:pt x="1287" y="61"/>
                  </a:lnTo>
                  <a:lnTo>
                    <a:pt x="1283" y="63"/>
                  </a:lnTo>
                  <a:lnTo>
                    <a:pt x="1281" y="65"/>
                  </a:lnTo>
                  <a:lnTo>
                    <a:pt x="1283" y="67"/>
                  </a:lnTo>
                  <a:lnTo>
                    <a:pt x="1283" y="67"/>
                  </a:lnTo>
                  <a:lnTo>
                    <a:pt x="1285" y="69"/>
                  </a:lnTo>
                  <a:lnTo>
                    <a:pt x="1287" y="72"/>
                  </a:lnTo>
                  <a:lnTo>
                    <a:pt x="1292" y="76"/>
                  </a:lnTo>
                  <a:lnTo>
                    <a:pt x="1298" y="78"/>
                  </a:lnTo>
                  <a:lnTo>
                    <a:pt x="1298" y="78"/>
                  </a:lnTo>
                  <a:lnTo>
                    <a:pt x="1306" y="78"/>
                  </a:lnTo>
                  <a:lnTo>
                    <a:pt x="1313" y="74"/>
                  </a:lnTo>
                  <a:lnTo>
                    <a:pt x="1319" y="69"/>
                  </a:lnTo>
                  <a:lnTo>
                    <a:pt x="1319" y="65"/>
                  </a:lnTo>
                  <a:lnTo>
                    <a:pt x="1319" y="65"/>
                  </a:lnTo>
                  <a:lnTo>
                    <a:pt x="1321" y="63"/>
                  </a:lnTo>
                  <a:lnTo>
                    <a:pt x="1325" y="61"/>
                  </a:lnTo>
                  <a:lnTo>
                    <a:pt x="1340" y="57"/>
                  </a:lnTo>
                  <a:lnTo>
                    <a:pt x="1368" y="50"/>
                  </a:lnTo>
                  <a:lnTo>
                    <a:pt x="1368" y="50"/>
                  </a:lnTo>
                  <a:lnTo>
                    <a:pt x="1372" y="48"/>
                  </a:lnTo>
                  <a:lnTo>
                    <a:pt x="1372" y="46"/>
                  </a:lnTo>
                  <a:lnTo>
                    <a:pt x="1370" y="42"/>
                  </a:lnTo>
                  <a:lnTo>
                    <a:pt x="1370" y="38"/>
                  </a:lnTo>
                  <a:lnTo>
                    <a:pt x="1370" y="36"/>
                  </a:lnTo>
                  <a:lnTo>
                    <a:pt x="1374" y="36"/>
                  </a:lnTo>
                  <a:lnTo>
                    <a:pt x="1374" y="36"/>
                  </a:lnTo>
                  <a:lnTo>
                    <a:pt x="1378" y="33"/>
                  </a:lnTo>
                  <a:lnTo>
                    <a:pt x="1380" y="33"/>
                  </a:lnTo>
                  <a:lnTo>
                    <a:pt x="1378" y="31"/>
                  </a:lnTo>
                  <a:lnTo>
                    <a:pt x="1374" y="29"/>
                  </a:lnTo>
                  <a:lnTo>
                    <a:pt x="1366" y="27"/>
                  </a:lnTo>
                  <a:lnTo>
                    <a:pt x="1366" y="27"/>
                  </a:lnTo>
                  <a:lnTo>
                    <a:pt x="1361" y="25"/>
                  </a:lnTo>
                  <a:lnTo>
                    <a:pt x="1359" y="23"/>
                  </a:lnTo>
                  <a:lnTo>
                    <a:pt x="1355" y="19"/>
                  </a:lnTo>
                  <a:lnTo>
                    <a:pt x="1355" y="12"/>
                  </a:lnTo>
                  <a:lnTo>
                    <a:pt x="1353" y="8"/>
                  </a:lnTo>
                  <a:lnTo>
                    <a:pt x="1353" y="8"/>
                  </a:lnTo>
                  <a:lnTo>
                    <a:pt x="1349" y="8"/>
                  </a:lnTo>
                  <a:lnTo>
                    <a:pt x="1344" y="10"/>
                  </a:lnTo>
                  <a:lnTo>
                    <a:pt x="1338" y="14"/>
                  </a:lnTo>
                  <a:lnTo>
                    <a:pt x="1328" y="16"/>
                  </a:lnTo>
                  <a:lnTo>
                    <a:pt x="1328" y="16"/>
                  </a:lnTo>
                  <a:lnTo>
                    <a:pt x="1315" y="21"/>
                  </a:lnTo>
                  <a:lnTo>
                    <a:pt x="1306" y="23"/>
                  </a:lnTo>
                  <a:lnTo>
                    <a:pt x="1304" y="27"/>
                  </a:lnTo>
                  <a:lnTo>
                    <a:pt x="1306" y="29"/>
                  </a:lnTo>
                  <a:lnTo>
                    <a:pt x="1306" y="29"/>
                  </a:lnTo>
                  <a:lnTo>
                    <a:pt x="1311" y="33"/>
                  </a:lnTo>
                  <a:lnTo>
                    <a:pt x="1308" y="38"/>
                  </a:lnTo>
                  <a:lnTo>
                    <a:pt x="1304" y="40"/>
                  </a:lnTo>
                  <a:lnTo>
                    <a:pt x="1298" y="42"/>
                  </a:lnTo>
                  <a:lnTo>
                    <a:pt x="1298" y="42"/>
                  </a:lnTo>
                  <a:lnTo>
                    <a:pt x="1294" y="42"/>
                  </a:lnTo>
                  <a:lnTo>
                    <a:pt x="1292" y="46"/>
                  </a:lnTo>
                  <a:lnTo>
                    <a:pt x="1294" y="50"/>
                  </a:lnTo>
                  <a:lnTo>
                    <a:pt x="1300" y="55"/>
                  </a:lnTo>
                  <a:lnTo>
                    <a:pt x="1300" y="55"/>
                  </a:lnTo>
                  <a:close/>
                  <a:moveTo>
                    <a:pt x="1328" y="69"/>
                  </a:moveTo>
                  <a:lnTo>
                    <a:pt x="1328" y="69"/>
                  </a:lnTo>
                  <a:lnTo>
                    <a:pt x="1325" y="74"/>
                  </a:lnTo>
                  <a:lnTo>
                    <a:pt x="1319" y="78"/>
                  </a:lnTo>
                  <a:lnTo>
                    <a:pt x="1315" y="80"/>
                  </a:lnTo>
                  <a:lnTo>
                    <a:pt x="1315" y="82"/>
                  </a:lnTo>
                  <a:lnTo>
                    <a:pt x="1315" y="84"/>
                  </a:lnTo>
                  <a:lnTo>
                    <a:pt x="1315" y="84"/>
                  </a:lnTo>
                  <a:lnTo>
                    <a:pt x="1321" y="86"/>
                  </a:lnTo>
                  <a:lnTo>
                    <a:pt x="1328" y="89"/>
                  </a:lnTo>
                  <a:lnTo>
                    <a:pt x="1328" y="89"/>
                  </a:lnTo>
                  <a:lnTo>
                    <a:pt x="1332" y="91"/>
                  </a:lnTo>
                  <a:lnTo>
                    <a:pt x="1336" y="95"/>
                  </a:lnTo>
                  <a:lnTo>
                    <a:pt x="1340" y="99"/>
                  </a:lnTo>
                  <a:lnTo>
                    <a:pt x="1342" y="101"/>
                  </a:lnTo>
                  <a:lnTo>
                    <a:pt x="1347" y="99"/>
                  </a:lnTo>
                  <a:lnTo>
                    <a:pt x="1347" y="99"/>
                  </a:lnTo>
                  <a:lnTo>
                    <a:pt x="1355" y="101"/>
                  </a:lnTo>
                  <a:lnTo>
                    <a:pt x="1370" y="105"/>
                  </a:lnTo>
                  <a:lnTo>
                    <a:pt x="1383" y="110"/>
                  </a:lnTo>
                  <a:lnTo>
                    <a:pt x="1397" y="110"/>
                  </a:lnTo>
                  <a:lnTo>
                    <a:pt x="1397" y="110"/>
                  </a:lnTo>
                  <a:lnTo>
                    <a:pt x="1406" y="110"/>
                  </a:lnTo>
                  <a:lnTo>
                    <a:pt x="1410" y="103"/>
                  </a:lnTo>
                  <a:lnTo>
                    <a:pt x="1410" y="99"/>
                  </a:lnTo>
                  <a:lnTo>
                    <a:pt x="1408" y="97"/>
                  </a:lnTo>
                  <a:lnTo>
                    <a:pt x="1408" y="97"/>
                  </a:lnTo>
                  <a:lnTo>
                    <a:pt x="1406" y="95"/>
                  </a:lnTo>
                  <a:lnTo>
                    <a:pt x="1408" y="93"/>
                  </a:lnTo>
                  <a:lnTo>
                    <a:pt x="1416" y="78"/>
                  </a:lnTo>
                  <a:lnTo>
                    <a:pt x="1416" y="78"/>
                  </a:lnTo>
                  <a:lnTo>
                    <a:pt x="1419" y="74"/>
                  </a:lnTo>
                  <a:lnTo>
                    <a:pt x="1416" y="69"/>
                  </a:lnTo>
                  <a:lnTo>
                    <a:pt x="1412" y="65"/>
                  </a:lnTo>
                  <a:lnTo>
                    <a:pt x="1406" y="63"/>
                  </a:lnTo>
                  <a:lnTo>
                    <a:pt x="1395" y="61"/>
                  </a:lnTo>
                  <a:lnTo>
                    <a:pt x="1391" y="63"/>
                  </a:lnTo>
                  <a:lnTo>
                    <a:pt x="1391" y="65"/>
                  </a:lnTo>
                  <a:lnTo>
                    <a:pt x="1391" y="65"/>
                  </a:lnTo>
                  <a:lnTo>
                    <a:pt x="1389" y="69"/>
                  </a:lnTo>
                  <a:lnTo>
                    <a:pt x="1389" y="69"/>
                  </a:lnTo>
                  <a:lnTo>
                    <a:pt x="1385" y="67"/>
                  </a:lnTo>
                  <a:lnTo>
                    <a:pt x="1376" y="59"/>
                  </a:lnTo>
                  <a:lnTo>
                    <a:pt x="1376" y="59"/>
                  </a:lnTo>
                  <a:lnTo>
                    <a:pt x="1374" y="57"/>
                  </a:lnTo>
                  <a:lnTo>
                    <a:pt x="1368" y="57"/>
                  </a:lnTo>
                  <a:lnTo>
                    <a:pt x="1351" y="59"/>
                  </a:lnTo>
                  <a:lnTo>
                    <a:pt x="1334" y="63"/>
                  </a:lnTo>
                  <a:lnTo>
                    <a:pt x="1330" y="65"/>
                  </a:lnTo>
                  <a:lnTo>
                    <a:pt x="1328" y="69"/>
                  </a:lnTo>
                  <a:lnTo>
                    <a:pt x="1328" y="69"/>
                  </a:lnTo>
                  <a:close/>
                  <a:moveTo>
                    <a:pt x="1063" y="332"/>
                  </a:moveTo>
                  <a:lnTo>
                    <a:pt x="1063" y="332"/>
                  </a:lnTo>
                  <a:lnTo>
                    <a:pt x="1069" y="332"/>
                  </a:lnTo>
                  <a:lnTo>
                    <a:pt x="1073" y="332"/>
                  </a:lnTo>
                  <a:lnTo>
                    <a:pt x="1078" y="330"/>
                  </a:lnTo>
                  <a:lnTo>
                    <a:pt x="1078" y="326"/>
                  </a:lnTo>
                  <a:lnTo>
                    <a:pt x="1078" y="326"/>
                  </a:lnTo>
                  <a:lnTo>
                    <a:pt x="1076" y="324"/>
                  </a:lnTo>
                  <a:lnTo>
                    <a:pt x="1073" y="322"/>
                  </a:lnTo>
                  <a:lnTo>
                    <a:pt x="1067" y="324"/>
                  </a:lnTo>
                  <a:lnTo>
                    <a:pt x="1063" y="328"/>
                  </a:lnTo>
                  <a:lnTo>
                    <a:pt x="1063" y="330"/>
                  </a:lnTo>
                  <a:lnTo>
                    <a:pt x="1063" y="332"/>
                  </a:lnTo>
                  <a:lnTo>
                    <a:pt x="1063" y="332"/>
                  </a:lnTo>
                  <a:close/>
                  <a:moveTo>
                    <a:pt x="1285" y="16"/>
                  </a:moveTo>
                  <a:lnTo>
                    <a:pt x="1285" y="16"/>
                  </a:lnTo>
                  <a:lnTo>
                    <a:pt x="1285" y="14"/>
                  </a:lnTo>
                  <a:lnTo>
                    <a:pt x="1281" y="12"/>
                  </a:lnTo>
                  <a:lnTo>
                    <a:pt x="1270" y="12"/>
                  </a:lnTo>
                  <a:lnTo>
                    <a:pt x="1262" y="14"/>
                  </a:lnTo>
                  <a:lnTo>
                    <a:pt x="1260" y="16"/>
                  </a:lnTo>
                  <a:lnTo>
                    <a:pt x="1262" y="19"/>
                  </a:lnTo>
                  <a:lnTo>
                    <a:pt x="1262" y="19"/>
                  </a:lnTo>
                  <a:lnTo>
                    <a:pt x="1266" y="21"/>
                  </a:lnTo>
                  <a:lnTo>
                    <a:pt x="1275" y="21"/>
                  </a:lnTo>
                  <a:lnTo>
                    <a:pt x="1281" y="21"/>
                  </a:lnTo>
                  <a:lnTo>
                    <a:pt x="1285" y="19"/>
                  </a:lnTo>
                  <a:lnTo>
                    <a:pt x="1285" y="16"/>
                  </a:lnTo>
                  <a:lnTo>
                    <a:pt x="1285" y="16"/>
                  </a:lnTo>
                  <a:close/>
                  <a:moveTo>
                    <a:pt x="2837" y="398"/>
                  </a:moveTo>
                  <a:lnTo>
                    <a:pt x="2837" y="398"/>
                  </a:lnTo>
                  <a:lnTo>
                    <a:pt x="2844" y="400"/>
                  </a:lnTo>
                  <a:lnTo>
                    <a:pt x="2850" y="398"/>
                  </a:lnTo>
                  <a:lnTo>
                    <a:pt x="2856" y="396"/>
                  </a:lnTo>
                  <a:lnTo>
                    <a:pt x="2859" y="396"/>
                  </a:lnTo>
                  <a:lnTo>
                    <a:pt x="2863" y="398"/>
                  </a:lnTo>
                  <a:lnTo>
                    <a:pt x="2863" y="398"/>
                  </a:lnTo>
                  <a:lnTo>
                    <a:pt x="2867" y="400"/>
                  </a:lnTo>
                  <a:lnTo>
                    <a:pt x="2871" y="400"/>
                  </a:lnTo>
                  <a:lnTo>
                    <a:pt x="2882" y="398"/>
                  </a:lnTo>
                  <a:lnTo>
                    <a:pt x="2901" y="394"/>
                  </a:lnTo>
                  <a:lnTo>
                    <a:pt x="2901" y="394"/>
                  </a:lnTo>
                  <a:lnTo>
                    <a:pt x="2903" y="394"/>
                  </a:lnTo>
                  <a:lnTo>
                    <a:pt x="2903" y="392"/>
                  </a:lnTo>
                  <a:lnTo>
                    <a:pt x="2903" y="390"/>
                  </a:lnTo>
                  <a:lnTo>
                    <a:pt x="2903" y="387"/>
                  </a:lnTo>
                  <a:lnTo>
                    <a:pt x="2895" y="383"/>
                  </a:lnTo>
                  <a:lnTo>
                    <a:pt x="2880" y="379"/>
                  </a:lnTo>
                  <a:lnTo>
                    <a:pt x="2880" y="379"/>
                  </a:lnTo>
                  <a:lnTo>
                    <a:pt x="2871" y="379"/>
                  </a:lnTo>
                  <a:lnTo>
                    <a:pt x="2863" y="379"/>
                  </a:lnTo>
                  <a:lnTo>
                    <a:pt x="2846" y="385"/>
                  </a:lnTo>
                  <a:lnTo>
                    <a:pt x="2840" y="390"/>
                  </a:lnTo>
                  <a:lnTo>
                    <a:pt x="2835" y="394"/>
                  </a:lnTo>
                  <a:lnTo>
                    <a:pt x="2835" y="396"/>
                  </a:lnTo>
                  <a:lnTo>
                    <a:pt x="2837" y="398"/>
                  </a:lnTo>
                  <a:lnTo>
                    <a:pt x="2837" y="398"/>
                  </a:lnTo>
                  <a:close/>
                  <a:moveTo>
                    <a:pt x="1410" y="144"/>
                  </a:moveTo>
                  <a:lnTo>
                    <a:pt x="1410" y="144"/>
                  </a:lnTo>
                  <a:lnTo>
                    <a:pt x="1416" y="144"/>
                  </a:lnTo>
                  <a:lnTo>
                    <a:pt x="1429" y="142"/>
                  </a:lnTo>
                  <a:lnTo>
                    <a:pt x="1444" y="139"/>
                  </a:lnTo>
                  <a:lnTo>
                    <a:pt x="1457" y="137"/>
                  </a:lnTo>
                  <a:lnTo>
                    <a:pt x="1457" y="137"/>
                  </a:lnTo>
                  <a:lnTo>
                    <a:pt x="1472" y="137"/>
                  </a:lnTo>
                  <a:lnTo>
                    <a:pt x="1493" y="131"/>
                  </a:lnTo>
                  <a:lnTo>
                    <a:pt x="1510" y="125"/>
                  </a:lnTo>
                  <a:lnTo>
                    <a:pt x="1516" y="120"/>
                  </a:lnTo>
                  <a:lnTo>
                    <a:pt x="1518" y="118"/>
                  </a:lnTo>
                  <a:lnTo>
                    <a:pt x="1518" y="118"/>
                  </a:lnTo>
                  <a:lnTo>
                    <a:pt x="1518" y="114"/>
                  </a:lnTo>
                  <a:lnTo>
                    <a:pt x="1516" y="112"/>
                  </a:lnTo>
                  <a:lnTo>
                    <a:pt x="1510" y="110"/>
                  </a:lnTo>
                  <a:lnTo>
                    <a:pt x="1501" y="105"/>
                  </a:lnTo>
                  <a:lnTo>
                    <a:pt x="1495" y="101"/>
                  </a:lnTo>
                  <a:lnTo>
                    <a:pt x="1495" y="101"/>
                  </a:lnTo>
                  <a:lnTo>
                    <a:pt x="1491" y="99"/>
                  </a:lnTo>
                  <a:lnTo>
                    <a:pt x="1488" y="99"/>
                  </a:lnTo>
                  <a:lnTo>
                    <a:pt x="1480" y="99"/>
                  </a:lnTo>
                  <a:lnTo>
                    <a:pt x="1474" y="103"/>
                  </a:lnTo>
                  <a:lnTo>
                    <a:pt x="1469" y="108"/>
                  </a:lnTo>
                  <a:lnTo>
                    <a:pt x="1469" y="108"/>
                  </a:lnTo>
                  <a:lnTo>
                    <a:pt x="1465" y="110"/>
                  </a:lnTo>
                  <a:lnTo>
                    <a:pt x="1465" y="110"/>
                  </a:lnTo>
                  <a:lnTo>
                    <a:pt x="1465" y="105"/>
                  </a:lnTo>
                  <a:lnTo>
                    <a:pt x="1472" y="97"/>
                  </a:lnTo>
                  <a:lnTo>
                    <a:pt x="1472" y="97"/>
                  </a:lnTo>
                  <a:lnTo>
                    <a:pt x="1474" y="95"/>
                  </a:lnTo>
                  <a:lnTo>
                    <a:pt x="1474" y="91"/>
                  </a:lnTo>
                  <a:lnTo>
                    <a:pt x="1472" y="89"/>
                  </a:lnTo>
                  <a:lnTo>
                    <a:pt x="1469" y="86"/>
                  </a:lnTo>
                  <a:lnTo>
                    <a:pt x="1463" y="84"/>
                  </a:lnTo>
                  <a:lnTo>
                    <a:pt x="1461" y="84"/>
                  </a:lnTo>
                  <a:lnTo>
                    <a:pt x="1461" y="86"/>
                  </a:lnTo>
                  <a:lnTo>
                    <a:pt x="1461" y="86"/>
                  </a:lnTo>
                  <a:lnTo>
                    <a:pt x="1459" y="89"/>
                  </a:lnTo>
                  <a:lnTo>
                    <a:pt x="1457" y="89"/>
                  </a:lnTo>
                  <a:lnTo>
                    <a:pt x="1450" y="91"/>
                  </a:lnTo>
                  <a:lnTo>
                    <a:pt x="1444" y="91"/>
                  </a:lnTo>
                  <a:lnTo>
                    <a:pt x="1442" y="91"/>
                  </a:lnTo>
                  <a:lnTo>
                    <a:pt x="1442" y="93"/>
                  </a:lnTo>
                  <a:lnTo>
                    <a:pt x="1442" y="93"/>
                  </a:lnTo>
                  <a:lnTo>
                    <a:pt x="1440" y="97"/>
                  </a:lnTo>
                  <a:lnTo>
                    <a:pt x="1438" y="101"/>
                  </a:lnTo>
                  <a:lnTo>
                    <a:pt x="1436" y="103"/>
                  </a:lnTo>
                  <a:lnTo>
                    <a:pt x="1436" y="108"/>
                  </a:lnTo>
                  <a:lnTo>
                    <a:pt x="1436" y="108"/>
                  </a:lnTo>
                  <a:lnTo>
                    <a:pt x="1436" y="110"/>
                  </a:lnTo>
                  <a:lnTo>
                    <a:pt x="1433" y="110"/>
                  </a:lnTo>
                  <a:lnTo>
                    <a:pt x="1429" y="110"/>
                  </a:lnTo>
                  <a:lnTo>
                    <a:pt x="1425" y="112"/>
                  </a:lnTo>
                  <a:lnTo>
                    <a:pt x="1423" y="114"/>
                  </a:lnTo>
                  <a:lnTo>
                    <a:pt x="1421" y="118"/>
                  </a:lnTo>
                  <a:lnTo>
                    <a:pt x="1421" y="118"/>
                  </a:lnTo>
                  <a:lnTo>
                    <a:pt x="1421" y="122"/>
                  </a:lnTo>
                  <a:lnTo>
                    <a:pt x="1419" y="127"/>
                  </a:lnTo>
                  <a:lnTo>
                    <a:pt x="1412" y="133"/>
                  </a:lnTo>
                  <a:lnTo>
                    <a:pt x="1408" y="139"/>
                  </a:lnTo>
                  <a:lnTo>
                    <a:pt x="1408" y="142"/>
                  </a:lnTo>
                  <a:lnTo>
                    <a:pt x="1410" y="144"/>
                  </a:lnTo>
                  <a:lnTo>
                    <a:pt x="1410" y="144"/>
                  </a:lnTo>
                  <a:close/>
                  <a:moveTo>
                    <a:pt x="2090" y="252"/>
                  </a:moveTo>
                  <a:lnTo>
                    <a:pt x="2090" y="252"/>
                  </a:lnTo>
                  <a:lnTo>
                    <a:pt x="2098" y="258"/>
                  </a:lnTo>
                  <a:lnTo>
                    <a:pt x="2103" y="262"/>
                  </a:lnTo>
                  <a:lnTo>
                    <a:pt x="2103" y="262"/>
                  </a:lnTo>
                  <a:lnTo>
                    <a:pt x="2109" y="264"/>
                  </a:lnTo>
                  <a:lnTo>
                    <a:pt x="2115" y="264"/>
                  </a:lnTo>
                  <a:lnTo>
                    <a:pt x="2130" y="258"/>
                  </a:lnTo>
                  <a:lnTo>
                    <a:pt x="2130" y="258"/>
                  </a:lnTo>
                  <a:lnTo>
                    <a:pt x="2134" y="260"/>
                  </a:lnTo>
                  <a:lnTo>
                    <a:pt x="2136" y="262"/>
                  </a:lnTo>
                  <a:lnTo>
                    <a:pt x="2141" y="264"/>
                  </a:lnTo>
                  <a:lnTo>
                    <a:pt x="2147" y="262"/>
                  </a:lnTo>
                  <a:lnTo>
                    <a:pt x="2147" y="262"/>
                  </a:lnTo>
                  <a:lnTo>
                    <a:pt x="2153" y="258"/>
                  </a:lnTo>
                  <a:lnTo>
                    <a:pt x="2162" y="258"/>
                  </a:lnTo>
                  <a:lnTo>
                    <a:pt x="2179" y="258"/>
                  </a:lnTo>
                  <a:lnTo>
                    <a:pt x="2179" y="258"/>
                  </a:lnTo>
                  <a:lnTo>
                    <a:pt x="2181" y="258"/>
                  </a:lnTo>
                  <a:lnTo>
                    <a:pt x="2183" y="256"/>
                  </a:lnTo>
                  <a:lnTo>
                    <a:pt x="2181" y="252"/>
                  </a:lnTo>
                  <a:lnTo>
                    <a:pt x="2179" y="243"/>
                  </a:lnTo>
                  <a:lnTo>
                    <a:pt x="2177" y="239"/>
                  </a:lnTo>
                  <a:lnTo>
                    <a:pt x="2177" y="239"/>
                  </a:lnTo>
                  <a:lnTo>
                    <a:pt x="2177" y="237"/>
                  </a:lnTo>
                  <a:lnTo>
                    <a:pt x="2179" y="235"/>
                  </a:lnTo>
                  <a:lnTo>
                    <a:pt x="2183" y="235"/>
                  </a:lnTo>
                  <a:lnTo>
                    <a:pt x="2187" y="237"/>
                  </a:lnTo>
                  <a:lnTo>
                    <a:pt x="2187" y="239"/>
                  </a:lnTo>
                  <a:lnTo>
                    <a:pt x="2185" y="241"/>
                  </a:lnTo>
                  <a:lnTo>
                    <a:pt x="2185" y="241"/>
                  </a:lnTo>
                  <a:lnTo>
                    <a:pt x="2185" y="243"/>
                  </a:lnTo>
                  <a:lnTo>
                    <a:pt x="2185" y="247"/>
                  </a:lnTo>
                  <a:lnTo>
                    <a:pt x="2189" y="252"/>
                  </a:lnTo>
                  <a:lnTo>
                    <a:pt x="2198" y="256"/>
                  </a:lnTo>
                  <a:lnTo>
                    <a:pt x="2208" y="258"/>
                  </a:lnTo>
                  <a:lnTo>
                    <a:pt x="2208" y="258"/>
                  </a:lnTo>
                  <a:lnTo>
                    <a:pt x="2215" y="258"/>
                  </a:lnTo>
                  <a:lnTo>
                    <a:pt x="2217" y="256"/>
                  </a:lnTo>
                  <a:lnTo>
                    <a:pt x="2219" y="252"/>
                  </a:lnTo>
                  <a:lnTo>
                    <a:pt x="2219" y="245"/>
                  </a:lnTo>
                  <a:lnTo>
                    <a:pt x="2219" y="243"/>
                  </a:lnTo>
                  <a:lnTo>
                    <a:pt x="2221" y="243"/>
                  </a:lnTo>
                  <a:lnTo>
                    <a:pt x="2221" y="243"/>
                  </a:lnTo>
                  <a:lnTo>
                    <a:pt x="2228" y="239"/>
                  </a:lnTo>
                  <a:lnTo>
                    <a:pt x="2228" y="237"/>
                  </a:lnTo>
                  <a:lnTo>
                    <a:pt x="2223" y="233"/>
                  </a:lnTo>
                  <a:lnTo>
                    <a:pt x="2217" y="226"/>
                  </a:lnTo>
                  <a:lnTo>
                    <a:pt x="2217" y="226"/>
                  </a:lnTo>
                  <a:lnTo>
                    <a:pt x="2208" y="224"/>
                  </a:lnTo>
                  <a:lnTo>
                    <a:pt x="2198" y="222"/>
                  </a:lnTo>
                  <a:lnTo>
                    <a:pt x="2187" y="222"/>
                  </a:lnTo>
                  <a:lnTo>
                    <a:pt x="2179" y="220"/>
                  </a:lnTo>
                  <a:lnTo>
                    <a:pt x="2179" y="220"/>
                  </a:lnTo>
                  <a:lnTo>
                    <a:pt x="2170" y="218"/>
                  </a:lnTo>
                  <a:lnTo>
                    <a:pt x="2162" y="218"/>
                  </a:lnTo>
                  <a:lnTo>
                    <a:pt x="2156" y="220"/>
                  </a:lnTo>
                  <a:lnTo>
                    <a:pt x="2153" y="222"/>
                  </a:lnTo>
                  <a:lnTo>
                    <a:pt x="2153" y="226"/>
                  </a:lnTo>
                  <a:lnTo>
                    <a:pt x="2153" y="226"/>
                  </a:lnTo>
                  <a:lnTo>
                    <a:pt x="2153" y="228"/>
                  </a:lnTo>
                  <a:lnTo>
                    <a:pt x="2149" y="228"/>
                  </a:lnTo>
                  <a:lnTo>
                    <a:pt x="2141" y="224"/>
                  </a:lnTo>
                  <a:lnTo>
                    <a:pt x="2130" y="216"/>
                  </a:lnTo>
                  <a:lnTo>
                    <a:pt x="2120" y="209"/>
                  </a:lnTo>
                  <a:lnTo>
                    <a:pt x="2120" y="209"/>
                  </a:lnTo>
                  <a:lnTo>
                    <a:pt x="2113" y="209"/>
                  </a:lnTo>
                  <a:lnTo>
                    <a:pt x="2107" y="214"/>
                  </a:lnTo>
                  <a:lnTo>
                    <a:pt x="2100" y="220"/>
                  </a:lnTo>
                  <a:lnTo>
                    <a:pt x="2094" y="226"/>
                  </a:lnTo>
                  <a:lnTo>
                    <a:pt x="2088" y="233"/>
                  </a:lnTo>
                  <a:lnTo>
                    <a:pt x="2086" y="241"/>
                  </a:lnTo>
                  <a:lnTo>
                    <a:pt x="2086" y="247"/>
                  </a:lnTo>
                  <a:lnTo>
                    <a:pt x="2090" y="252"/>
                  </a:lnTo>
                  <a:lnTo>
                    <a:pt x="2090" y="252"/>
                  </a:lnTo>
                  <a:close/>
                  <a:moveTo>
                    <a:pt x="2200" y="320"/>
                  </a:moveTo>
                  <a:lnTo>
                    <a:pt x="2200" y="320"/>
                  </a:lnTo>
                  <a:lnTo>
                    <a:pt x="2202" y="317"/>
                  </a:lnTo>
                  <a:lnTo>
                    <a:pt x="2202" y="315"/>
                  </a:lnTo>
                  <a:lnTo>
                    <a:pt x="2198" y="309"/>
                  </a:lnTo>
                  <a:lnTo>
                    <a:pt x="2187" y="300"/>
                  </a:lnTo>
                  <a:lnTo>
                    <a:pt x="2177" y="296"/>
                  </a:lnTo>
                  <a:lnTo>
                    <a:pt x="2177" y="296"/>
                  </a:lnTo>
                  <a:lnTo>
                    <a:pt x="2170" y="296"/>
                  </a:lnTo>
                  <a:lnTo>
                    <a:pt x="2164" y="298"/>
                  </a:lnTo>
                  <a:lnTo>
                    <a:pt x="2156" y="303"/>
                  </a:lnTo>
                  <a:lnTo>
                    <a:pt x="2149" y="307"/>
                  </a:lnTo>
                  <a:lnTo>
                    <a:pt x="2147" y="311"/>
                  </a:lnTo>
                  <a:lnTo>
                    <a:pt x="2147" y="311"/>
                  </a:lnTo>
                  <a:lnTo>
                    <a:pt x="2149" y="313"/>
                  </a:lnTo>
                  <a:lnTo>
                    <a:pt x="2156" y="315"/>
                  </a:lnTo>
                  <a:lnTo>
                    <a:pt x="2170" y="317"/>
                  </a:lnTo>
                  <a:lnTo>
                    <a:pt x="2187" y="320"/>
                  </a:lnTo>
                  <a:lnTo>
                    <a:pt x="2200" y="320"/>
                  </a:lnTo>
                  <a:lnTo>
                    <a:pt x="2200" y="320"/>
                  </a:lnTo>
                  <a:close/>
                  <a:moveTo>
                    <a:pt x="2158" y="284"/>
                  </a:moveTo>
                  <a:lnTo>
                    <a:pt x="2158" y="284"/>
                  </a:lnTo>
                  <a:lnTo>
                    <a:pt x="2156" y="281"/>
                  </a:lnTo>
                  <a:lnTo>
                    <a:pt x="2153" y="281"/>
                  </a:lnTo>
                  <a:lnTo>
                    <a:pt x="2145" y="284"/>
                  </a:lnTo>
                  <a:lnTo>
                    <a:pt x="2139" y="288"/>
                  </a:lnTo>
                  <a:lnTo>
                    <a:pt x="2139" y="290"/>
                  </a:lnTo>
                  <a:lnTo>
                    <a:pt x="2141" y="292"/>
                  </a:lnTo>
                  <a:lnTo>
                    <a:pt x="2141" y="292"/>
                  </a:lnTo>
                  <a:lnTo>
                    <a:pt x="2145" y="292"/>
                  </a:lnTo>
                  <a:lnTo>
                    <a:pt x="2151" y="292"/>
                  </a:lnTo>
                  <a:lnTo>
                    <a:pt x="2156" y="290"/>
                  </a:lnTo>
                  <a:lnTo>
                    <a:pt x="2158" y="284"/>
                  </a:lnTo>
                  <a:lnTo>
                    <a:pt x="2158" y="284"/>
                  </a:lnTo>
                  <a:close/>
                  <a:moveTo>
                    <a:pt x="2249" y="252"/>
                  </a:moveTo>
                  <a:lnTo>
                    <a:pt x="2249" y="252"/>
                  </a:lnTo>
                  <a:lnTo>
                    <a:pt x="2257" y="254"/>
                  </a:lnTo>
                  <a:lnTo>
                    <a:pt x="2266" y="258"/>
                  </a:lnTo>
                  <a:lnTo>
                    <a:pt x="2276" y="262"/>
                  </a:lnTo>
                  <a:lnTo>
                    <a:pt x="2293" y="267"/>
                  </a:lnTo>
                  <a:lnTo>
                    <a:pt x="2293" y="267"/>
                  </a:lnTo>
                  <a:lnTo>
                    <a:pt x="2308" y="267"/>
                  </a:lnTo>
                  <a:lnTo>
                    <a:pt x="2323" y="264"/>
                  </a:lnTo>
                  <a:lnTo>
                    <a:pt x="2331" y="260"/>
                  </a:lnTo>
                  <a:lnTo>
                    <a:pt x="2336" y="258"/>
                  </a:lnTo>
                  <a:lnTo>
                    <a:pt x="2336" y="258"/>
                  </a:lnTo>
                  <a:lnTo>
                    <a:pt x="2333" y="256"/>
                  </a:lnTo>
                  <a:lnTo>
                    <a:pt x="2331" y="254"/>
                  </a:lnTo>
                  <a:lnTo>
                    <a:pt x="2323" y="250"/>
                  </a:lnTo>
                  <a:lnTo>
                    <a:pt x="2314" y="247"/>
                  </a:lnTo>
                  <a:lnTo>
                    <a:pt x="2306" y="247"/>
                  </a:lnTo>
                  <a:lnTo>
                    <a:pt x="2306" y="247"/>
                  </a:lnTo>
                  <a:lnTo>
                    <a:pt x="2302" y="250"/>
                  </a:lnTo>
                  <a:lnTo>
                    <a:pt x="2295" y="247"/>
                  </a:lnTo>
                  <a:lnTo>
                    <a:pt x="2291" y="243"/>
                  </a:lnTo>
                  <a:lnTo>
                    <a:pt x="2285" y="243"/>
                  </a:lnTo>
                  <a:lnTo>
                    <a:pt x="2285" y="243"/>
                  </a:lnTo>
                  <a:lnTo>
                    <a:pt x="2278" y="245"/>
                  </a:lnTo>
                  <a:lnTo>
                    <a:pt x="2272" y="245"/>
                  </a:lnTo>
                  <a:lnTo>
                    <a:pt x="2266" y="243"/>
                  </a:lnTo>
                  <a:lnTo>
                    <a:pt x="2261" y="239"/>
                  </a:lnTo>
                  <a:lnTo>
                    <a:pt x="2261" y="239"/>
                  </a:lnTo>
                  <a:lnTo>
                    <a:pt x="2259" y="237"/>
                  </a:lnTo>
                  <a:lnTo>
                    <a:pt x="2257" y="237"/>
                  </a:lnTo>
                  <a:lnTo>
                    <a:pt x="2251" y="241"/>
                  </a:lnTo>
                  <a:lnTo>
                    <a:pt x="2247" y="247"/>
                  </a:lnTo>
                  <a:lnTo>
                    <a:pt x="2247" y="250"/>
                  </a:lnTo>
                  <a:lnTo>
                    <a:pt x="2249" y="252"/>
                  </a:lnTo>
                  <a:lnTo>
                    <a:pt x="2249" y="252"/>
                  </a:lnTo>
                  <a:close/>
                  <a:moveTo>
                    <a:pt x="487" y="38"/>
                  </a:moveTo>
                  <a:lnTo>
                    <a:pt x="487" y="38"/>
                  </a:lnTo>
                  <a:lnTo>
                    <a:pt x="493" y="33"/>
                  </a:lnTo>
                  <a:lnTo>
                    <a:pt x="497" y="31"/>
                  </a:lnTo>
                  <a:lnTo>
                    <a:pt x="506" y="31"/>
                  </a:lnTo>
                  <a:lnTo>
                    <a:pt x="514" y="33"/>
                  </a:lnTo>
                  <a:lnTo>
                    <a:pt x="516" y="31"/>
                  </a:lnTo>
                  <a:lnTo>
                    <a:pt x="519" y="31"/>
                  </a:lnTo>
                  <a:lnTo>
                    <a:pt x="519" y="31"/>
                  </a:lnTo>
                  <a:lnTo>
                    <a:pt x="516" y="29"/>
                  </a:lnTo>
                  <a:lnTo>
                    <a:pt x="514" y="27"/>
                  </a:lnTo>
                  <a:lnTo>
                    <a:pt x="506" y="27"/>
                  </a:lnTo>
                  <a:lnTo>
                    <a:pt x="495" y="27"/>
                  </a:lnTo>
                  <a:lnTo>
                    <a:pt x="487" y="29"/>
                  </a:lnTo>
                  <a:lnTo>
                    <a:pt x="487" y="29"/>
                  </a:lnTo>
                  <a:lnTo>
                    <a:pt x="478" y="31"/>
                  </a:lnTo>
                  <a:lnTo>
                    <a:pt x="468" y="31"/>
                  </a:lnTo>
                  <a:lnTo>
                    <a:pt x="461" y="33"/>
                  </a:lnTo>
                  <a:lnTo>
                    <a:pt x="459" y="33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61" y="40"/>
                  </a:lnTo>
                  <a:lnTo>
                    <a:pt x="470" y="42"/>
                  </a:lnTo>
                  <a:lnTo>
                    <a:pt x="478" y="42"/>
                  </a:lnTo>
                  <a:lnTo>
                    <a:pt x="483" y="40"/>
                  </a:lnTo>
                  <a:lnTo>
                    <a:pt x="487" y="38"/>
                  </a:lnTo>
                  <a:lnTo>
                    <a:pt x="487" y="38"/>
                  </a:lnTo>
                  <a:close/>
                  <a:moveTo>
                    <a:pt x="2196" y="928"/>
                  </a:moveTo>
                  <a:lnTo>
                    <a:pt x="2196" y="928"/>
                  </a:lnTo>
                  <a:lnTo>
                    <a:pt x="2194" y="924"/>
                  </a:lnTo>
                  <a:lnTo>
                    <a:pt x="2194" y="917"/>
                  </a:lnTo>
                  <a:lnTo>
                    <a:pt x="2196" y="907"/>
                  </a:lnTo>
                  <a:lnTo>
                    <a:pt x="2198" y="898"/>
                  </a:lnTo>
                  <a:lnTo>
                    <a:pt x="2196" y="894"/>
                  </a:lnTo>
                  <a:lnTo>
                    <a:pt x="2194" y="890"/>
                  </a:lnTo>
                  <a:lnTo>
                    <a:pt x="2194" y="890"/>
                  </a:lnTo>
                  <a:lnTo>
                    <a:pt x="2189" y="888"/>
                  </a:lnTo>
                  <a:lnTo>
                    <a:pt x="2187" y="883"/>
                  </a:lnTo>
                  <a:lnTo>
                    <a:pt x="2185" y="875"/>
                  </a:lnTo>
                  <a:lnTo>
                    <a:pt x="2183" y="871"/>
                  </a:lnTo>
                  <a:lnTo>
                    <a:pt x="2183" y="869"/>
                  </a:lnTo>
                  <a:lnTo>
                    <a:pt x="2181" y="869"/>
                  </a:lnTo>
                  <a:lnTo>
                    <a:pt x="2181" y="869"/>
                  </a:lnTo>
                  <a:lnTo>
                    <a:pt x="2179" y="873"/>
                  </a:lnTo>
                  <a:lnTo>
                    <a:pt x="2179" y="879"/>
                  </a:lnTo>
                  <a:lnTo>
                    <a:pt x="2177" y="885"/>
                  </a:lnTo>
                  <a:lnTo>
                    <a:pt x="2175" y="888"/>
                  </a:lnTo>
                  <a:lnTo>
                    <a:pt x="2172" y="888"/>
                  </a:lnTo>
                  <a:lnTo>
                    <a:pt x="2172" y="888"/>
                  </a:lnTo>
                  <a:lnTo>
                    <a:pt x="2170" y="890"/>
                  </a:lnTo>
                  <a:lnTo>
                    <a:pt x="2168" y="894"/>
                  </a:lnTo>
                  <a:lnTo>
                    <a:pt x="2170" y="900"/>
                  </a:lnTo>
                  <a:lnTo>
                    <a:pt x="2170" y="907"/>
                  </a:lnTo>
                  <a:lnTo>
                    <a:pt x="2170" y="907"/>
                  </a:lnTo>
                  <a:lnTo>
                    <a:pt x="2168" y="915"/>
                  </a:lnTo>
                  <a:lnTo>
                    <a:pt x="2170" y="926"/>
                  </a:lnTo>
                  <a:lnTo>
                    <a:pt x="2175" y="943"/>
                  </a:lnTo>
                  <a:lnTo>
                    <a:pt x="2175" y="943"/>
                  </a:lnTo>
                  <a:lnTo>
                    <a:pt x="2177" y="949"/>
                  </a:lnTo>
                  <a:lnTo>
                    <a:pt x="2177" y="955"/>
                  </a:lnTo>
                  <a:lnTo>
                    <a:pt x="2175" y="977"/>
                  </a:lnTo>
                  <a:lnTo>
                    <a:pt x="2172" y="998"/>
                  </a:lnTo>
                  <a:lnTo>
                    <a:pt x="2172" y="1006"/>
                  </a:lnTo>
                  <a:lnTo>
                    <a:pt x="2175" y="1011"/>
                  </a:lnTo>
                  <a:lnTo>
                    <a:pt x="2175" y="1011"/>
                  </a:lnTo>
                  <a:lnTo>
                    <a:pt x="2175" y="1015"/>
                  </a:lnTo>
                  <a:lnTo>
                    <a:pt x="2175" y="1021"/>
                  </a:lnTo>
                  <a:lnTo>
                    <a:pt x="2172" y="1038"/>
                  </a:lnTo>
                  <a:lnTo>
                    <a:pt x="2170" y="1053"/>
                  </a:lnTo>
                  <a:lnTo>
                    <a:pt x="2170" y="1059"/>
                  </a:lnTo>
                  <a:lnTo>
                    <a:pt x="2170" y="1061"/>
                  </a:lnTo>
                  <a:lnTo>
                    <a:pt x="2170" y="1061"/>
                  </a:lnTo>
                  <a:lnTo>
                    <a:pt x="2172" y="1064"/>
                  </a:lnTo>
                  <a:lnTo>
                    <a:pt x="2175" y="1064"/>
                  </a:lnTo>
                  <a:lnTo>
                    <a:pt x="2175" y="1059"/>
                  </a:lnTo>
                  <a:lnTo>
                    <a:pt x="2177" y="1053"/>
                  </a:lnTo>
                  <a:lnTo>
                    <a:pt x="2179" y="1051"/>
                  </a:lnTo>
                  <a:lnTo>
                    <a:pt x="2181" y="1051"/>
                  </a:lnTo>
                  <a:lnTo>
                    <a:pt x="2181" y="1051"/>
                  </a:lnTo>
                  <a:lnTo>
                    <a:pt x="2187" y="1051"/>
                  </a:lnTo>
                  <a:lnTo>
                    <a:pt x="2192" y="1055"/>
                  </a:lnTo>
                  <a:lnTo>
                    <a:pt x="2194" y="1059"/>
                  </a:lnTo>
                  <a:lnTo>
                    <a:pt x="2198" y="1064"/>
                  </a:lnTo>
                  <a:lnTo>
                    <a:pt x="2198" y="1064"/>
                  </a:lnTo>
                  <a:lnTo>
                    <a:pt x="2200" y="1064"/>
                  </a:lnTo>
                  <a:lnTo>
                    <a:pt x="2200" y="1061"/>
                  </a:lnTo>
                  <a:lnTo>
                    <a:pt x="2200" y="1055"/>
                  </a:lnTo>
                  <a:lnTo>
                    <a:pt x="2198" y="1049"/>
                  </a:lnTo>
                  <a:lnTo>
                    <a:pt x="2196" y="1049"/>
                  </a:lnTo>
                  <a:lnTo>
                    <a:pt x="2194" y="1047"/>
                  </a:lnTo>
                  <a:lnTo>
                    <a:pt x="2194" y="1047"/>
                  </a:lnTo>
                  <a:lnTo>
                    <a:pt x="2189" y="1047"/>
                  </a:lnTo>
                  <a:lnTo>
                    <a:pt x="2187" y="1040"/>
                  </a:lnTo>
                  <a:lnTo>
                    <a:pt x="2181" y="1025"/>
                  </a:lnTo>
                  <a:lnTo>
                    <a:pt x="2181" y="1025"/>
                  </a:lnTo>
                  <a:lnTo>
                    <a:pt x="2181" y="1019"/>
                  </a:lnTo>
                  <a:lnTo>
                    <a:pt x="2183" y="1013"/>
                  </a:lnTo>
                  <a:lnTo>
                    <a:pt x="2185" y="1004"/>
                  </a:lnTo>
                  <a:lnTo>
                    <a:pt x="2187" y="998"/>
                  </a:lnTo>
                  <a:lnTo>
                    <a:pt x="2187" y="998"/>
                  </a:lnTo>
                  <a:lnTo>
                    <a:pt x="2187" y="994"/>
                  </a:lnTo>
                  <a:lnTo>
                    <a:pt x="2189" y="991"/>
                  </a:lnTo>
                  <a:lnTo>
                    <a:pt x="2196" y="989"/>
                  </a:lnTo>
                  <a:lnTo>
                    <a:pt x="2202" y="991"/>
                  </a:lnTo>
                  <a:lnTo>
                    <a:pt x="2208" y="996"/>
                  </a:lnTo>
                  <a:lnTo>
                    <a:pt x="2208" y="996"/>
                  </a:lnTo>
                  <a:lnTo>
                    <a:pt x="2213" y="998"/>
                  </a:lnTo>
                  <a:lnTo>
                    <a:pt x="2215" y="998"/>
                  </a:lnTo>
                  <a:lnTo>
                    <a:pt x="2215" y="996"/>
                  </a:lnTo>
                  <a:lnTo>
                    <a:pt x="2215" y="991"/>
                  </a:lnTo>
                  <a:lnTo>
                    <a:pt x="2215" y="991"/>
                  </a:lnTo>
                  <a:lnTo>
                    <a:pt x="2206" y="964"/>
                  </a:lnTo>
                  <a:lnTo>
                    <a:pt x="2196" y="928"/>
                  </a:lnTo>
                  <a:lnTo>
                    <a:pt x="2196" y="928"/>
                  </a:lnTo>
                  <a:close/>
                  <a:moveTo>
                    <a:pt x="538" y="31"/>
                  </a:moveTo>
                  <a:lnTo>
                    <a:pt x="538" y="31"/>
                  </a:lnTo>
                  <a:lnTo>
                    <a:pt x="538" y="33"/>
                  </a:lnTo>
                  <a:lnTo>
                    <a:pt x="538" y="36"/>
                  </a:lnTo>
                  <a:lnTo>
                    <a:pt x="529" y="36"/>
                  </a:lnTo>
                  <a:lnTo>
                    <a:pt x="519" y="38"/>
                  </a:lnTo>
                  <a:lnTo>
                    <a:pt x="512" y="42"/>
                  </a:lnTo>
                  <a:lnTo>
                    <a:pt x="512" y="42"/>
                  </a:lnTo>
                  <a:lnTo>
                    <a:pt x="508" y="44"/>
                  </a:lnTo>
                  <a:lnTo>
                    <a:pt x="502" y="46"/>
                  </a:lnTo>
                  <a:lnTo>
                    <a:pt x="497" y="46"/>
                  </a:lnTo>
                  <a:lnTo>
                    <a:pt x="495" y="48"/>
                  </a:lnTo>
                  <a:lnTo>
                    <a:pt x="495" y="50"/>
                  </a:lnTo>
                  <a:lnTo>
                    <a:pt x="495" y="50"/>
                  </a:lnTo>
                  <a:lnTo>
                    <a:pt x="497" y="52"/>
                  </a:lnTo>
                  <a:lnTo>
                    <a:pt x="502" y="55"/>
                  </a:lnTo>
                  <a:lnTo>
                    <a:pt x="512" y="55"/>
                  </a:lnTo>
                  <a:lnTo>
                    <a:pt x="521" y="55"/>
                  </a:lnTo>
                  <a:lnTo>
                    <a:pt x="525" y="55"/>
                  </a:lnTo>
                  <a:lnTo>
                    <a:pt x="525" y="52"/>
                  </a:lnTo>
                  <a:lnTo>
                    <a:pt x="525" y="52"/>
                  </a:lnTo>
                  <a:lnTo>
                    <a:pt x="527" y="50"/>
                  </a:lnTo>
                  <a:lnTo>
                    <a:pt x="527" y="50"/>
                  </a:lnTo>
                  <a:lnTo>
                    <a:pt x="533" y="48"/>
                  </a:lnTo>
                  <a:lnTo>
                    <a:pt x="538" y="4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2" y="44"/>
                  </a:lnTo>
                  <a:lnTo>
                    <a:pt x="544" y="40"/>
                  </a:lnTo>
                  <a:lnTo>
                    <a:pt x="550" y="38"/>
                  </a:lnTo>
                  <a:lnTo>
                    <a:pt x="561" y="36"/>
                  </a:lnTo>
                  <a:lnTo>
                    <a:pt x="561" y="36"/>
                  </a:lnTo>
                  <a:lnTo>
                    <a:pt x="569" y="33"/>
                  </a:lnTo>
                  <a:lnTo>
                    <a:pt x="572" y="31"/>
                  </a:lnTo>
                  <a:lnTo>
                    <a:pt x="569" y="27"/>
                  </a:lnTo>
                  <a:lnTo>
                    <a:pt x="561" y="23"/>
                  </a:lnTo>
                  <a:lnTo>
                    <a:pt x="561" y="23"/>
                  </a:lnTo>
                  <a:lnTo>
                    <a:pt x="557" y="21"/>
                  </a:lnTo>
                  <a:lnTo>
                    <a:pt x="550" y="21"/>
                  </a:lnTo>
                  <a:lnTo>
                    <a:pt x="542" y="23"/>
                  </a:lnTo>
                  <a:lnTo>
                    <a:pt x="536" y="27"/>
                  </a:lnTo>
                  <a:lnTo>
                    <a:pt x="536" y="29"/>
                  </a:lnTo>
                  <a:lnTo>
                    <a:pt x="538" y="31"/>
                  </a:lnTo>
                  <a:lnTo>
                    <a:pt x="538" y="31"/>
                  </a:lnTo>
                  <a:close/>
                  <a:moveTo>
                    <a:pt x="514" y="459"/>
                  </a:moveTo>
                  <a:lnTo>
                    <a:pt x="514" y="459"/>
                  </a:lnTo>
                  <a:lnTo>
                    <a:pt x="521" y="462"/>
                  </a:lnTo>
                  <a:lnTo>
                    <a:pt x="525" y="464"/>
                  </a:lnTo>
                  <a:lnTo>
                    <a:pt x="529" y="462"/>
                  </a:lnTo>
                  <a:lnTo>
                    <a:pt x="533" y="459"/>
                  </a:lnTo>
                  <a:lnTo>
                    <a:pt x="542" y="455"/>
                  </a:lnTo>
                  <a:lnTo>
                    <a:pt x="548" y="451"/>
                  </a:lnTo>
                  <a:lnTo>
                    <a:pt x="548" y="451"/>
                  </a:lnTo>
                  <a:lnTo>
                    <a:pt x="550" y="451"/>
                  </a:lnTo>
                  <a:lnTo>
                    <a:pt x="550" y="449"/>
                  </a:lnTo>
                  <a:lnTo>
                    <a:pt x="546" y="447"/>
                  </a:lnTo>
                  <a:lnTo>
                    <a:pt x="540" y="442"/>
                  </a:lnTo>
                  <a:lnTo>
                    <a:pt x="531" y="440"/>
                  </a:lnTo>
                  <a:lnTo>
                    <a:pt x="531" y="440"/>
                  </a:lnTo>
                  <a:lnTo>
                    <a:pt x="523" y="440"/>
                  </a:lnTo>
                  <a:lnTo>
                    <a:pt x="514" y="445"/>
                  </a:lnTo>
                  <a:lnTo>
                    <a:pt x="512" y="447"/>
                  </a:lnTo>
                  <a:lnTo>
                    <a:pt x="510" y="451"/>
                  </a:lnTo>
                  <a:lnTo>
                    <a:pt x="512" y="455"/>
                  </a:lnTo>
                  <a:lnTo>
                    <a:pt x="514" y="459"/>
                  </a:lnTo>
                  <a:lnTo>
                    <a:pt x="514" y="459"/>
                  </a:lnTo>
                  <a:close/>
                  <a:moveTo>
                    <a:pt x="3041" y="548"/>
                  </a:moveTo>
                  <a:lnTo>
                    <a:pt x="3041" y="548"/>
                  </a:lnTo>
                  <a:lnTo>
                    <a:pt x="3026" y="540"/>
                  </a:lnTo>
                  <a:lnTo>
                    <a:pt x="3020" y="536"/>
                  </a:lnTo>
                  <a:lnTo>
                    <a:pt x="3013" y="529"/>
                  </a:lnTo>
                  <a:lnTo>
                    <a:pt x="3013" y="529"/>
                  </a:lnTo>
                  <a:lnTo>
                    <a:pt x="3009" y="525"/>
                  </a:lnTo>
                  <a:lnTo>
                    <a:pt x="3000" y="523"/>
                  </a:lnTo>
                  <a:lnTo>
                    <a:pt x="2992" y="523"/>
                  </a:lnTo>
                  <a:lnTo>
                    <a:pt x="2990" y="523"/>
                  </a:lnTo>
                  <a:lnTo>
                    <a:pt x="2990" y="523"/>
                  </a:lnTo>
                  <a:lnTo>
                    <a:pt x="2988" y="525"/>
                  </a:lnTo>
                  <a:lnTo>
                    <a:pt x="2986" y="525"/>
                  </a:lnTo>
                  <a:lnTo>
                    <a:pt x="2981" y="519"/>
                  </a:lnTo>
                  <a:lnTo>
                    <a:pt x="2981" y="519"/>
                  </a:lnTo>
                  <a:lnTo>
                    <a:pt x="2977" y="517"/>
                  </a:lnTo>
                  <a:lnTo>
                    <a:pt x="2969" y="517"/>
                  </a:lnTo>
                  <a:lnTo>
                    <a:pt x="2960" y="517"/>
                  </a:lnTo>
                  <a:lnTo>
                    <a:pt x="2958" y="519"/>
                  </a:lnTo>
                  <a:lnTo>
                    <a:pt x="2958" y="519"/>
                  </a:lnTo>
                  <a:lnTo>
                    <a:pt x="2958" y="521"/>
                  </a:lnTo>
                  <a:lnTo>
                    <a:pt x="2960" y="523"/>
                  </a:lnTo>
                  <a:lnTo>
                    <a:pt x="2967" y="527"/>
                  </a:lnTo>
                  <a:lnTo>
                    <a:pt x="2967" y="527"/>
                  </a:lnTo>
                  <a:lnTo>
                    <a:pt x="2967" y="529"/>
                  </a:lnTo>
                  <a:lnTo>
                    <a:pt x="2964" y="534"/>
                  </a:lnTo>
                  <a:lnTo>
                    <a:pt x="2964" y="536"/>
                  </a:lnTo>
                  <a:lnTo>
                    <a:pt x="2962" y="538"/>
                  </a:lnTo>
                  <a:lnTo>
                    <a:pt x="2962" y="538"/>
                  </a:lnTo>
                  <a:lnTo>
                    <a:pt x="2962" y="540"/>
                  </a:lnTo>
                  <a:lnTo>
                    <a:pt x="2960" y="540"/>
                  </a:lnTo>
                  <a:lnTo>
                    <a:pt x="2952" y="534"/>
                  </a:lnTo>
                  <a:lnTo>
                    <a:pt x="2952" y="534"/>
                  </a:lnTo>
                  <a:lnTo>
                    <a:pt x="2950" y="532"/>
                  </a:lnTo>
                  <a:lnTo>
                    <a:pt x="2950" y="525"/>
                  </a:lnTo>
                  <a:lnTo>
                    <a:pt x="2952" y="517"/>
                  </a:lnTo>
                  <a:lnTo>
                    <a:pt x="2952" y="517"/>
                  </a:lnTo>
                  <a:lnTo>
                    <a:pt x="2950" y="512"/>
                  </a:lnTo>
                  <a:lnTo>
                    <a:pt x="2948" y="510"/>
                  </a:lnTo>
                  <a:lnTo>
                    <a:pt x="2945" y="508"/>
                  </a:lnTo>
                  <a:lnTo>
                    <a:pt x="2943" y="506"/>
                  </a:lnTo>
                  <a:lnTo>
                    <a:pt x="2943" y="506"/>
                  </a:lnTo>
                  <a:lnTo>
                    <a:pt x="2939" y="502"/>
                  </a:lnTo>
                  <a:lnTo>
                    <a:pt x="2931" y="495"/>
                  </a:lnTo>
                  <a:lnTo>
                    <a:pt x="2909" y="485"/>
                  </a:lnTo>
                  <a:lnTo>
                    <a:pt x="2909" y="485"/>
                  </a:lnTo>
                  <a:lnTo>
                    <a:pt x="2895" y="481"/>
                  </a:lnTo>
                  <a:lnTo>
                    <a:pt x="2888" y="476"/>
                  </a:lnTo>
                  <a:lnTo>
                    <a:pt x="2884" y="472"/>
                  </a:lnTo>
                  <a:lnTo>
                    <a:pt x="2884" y="472"/>
                  </a:lnTo>
                  <a:lnTo>
                    <a:pt x="2878" y="470"/>
                  </a:lnTo>
                  <a:lnTo>
                    <a:pt x="2871" y="468"/>
                  </a:lnTo>
                  <a:lnTo>
                    <a:pt x="2863" y="464"/>
                  </a:lnTo>
                  <a:lnTo>
                    <a:pt x="2854" y="459"/>
                  </a:lnTo>
                  <a:lnTo>
                    <a:pt x="2854" y="459"/>
                  </a:lnTo>
                  <a:lnTo>
                    <a:pt x="2846" y="453"/>
                  </a:lnTo>
                  <a:lnTo>
                    <a:pt x="2833" y="447"/>
                  </a:lnTo>
                  <a:lnTo>
                    <a:pt x="2818" y="442"/>
                  </a:lnTo>
                  <a:lnTo>
                    <a:pt x="2806" y="438"/>
                  </a:lnTo>
                  <a:lnTo>
                    <a:pt x="2806" y="438"/>
                  </a:lnTo>
                  <a:lnTo>
                    <a:pt x="2799" y="438"/>
                  </a:lnTo>
                  <a:lnTo>
                    <a:pt x="2795" y="434"/>
                  </a:lnTo>
                  <a:lnTo>
                    <a:pt x="2793" y="432"/>
                  </a:lnTo>
                  <a:lnTo>
                    <a:pt x="2789" y="432"/>
                  </a:lnTo>
                  <a:lnTo>
                    <a:pt x="2789" y="432"/>
                  </a:lnTo>
                  <a:lnTo>
                    <a:pt x="2770" y="432"/>
                  </a:lnTo>
                  <a:lnTo>
                    <a:pt x="2746" y="430"/>
                  </a:lnTo>
                  <a:lnTo>
                    <a:pt x="2746" y="430"/>
                  </a:lnTo>
                  <a:lnTo>
                    <a:pt x="2742" y="432"/>
                  </a:lnTo>
                  <a:lnTo>
                    <a:pt x="2738" y="432"/>
                  </a:lnTo>
                  <a:lnTo>
                    <a:pt x="2736" y="434"/>
                  </a:lnTo>
                  <a:lnTo>
                    <a:pt x="2732" y="434"/>
                  </a:lnTo>
                  <a:lnTo>
                    <a:pt x="2732" y="434"/>
                  </a:lnTo>
                  <a:lnTo>
                    <a:pt x="2710" y="426"/>
                  </a:lnTo>
                  <a:lnTo>
                    <a:pt x="2698" y="423"/>
                  </a:lnTo>
                  <a:lnTo>
                    <a:pt x="2691" y="423"/>
                  </a:lnTo>
                  <a:lnTo>
                    <a:pt x="2689" y="423"/>
                  </a:lnTo>
                  <a:lnTo>
                    <a:pt x="2689" y="423"/>
                  </a:lnTo>
                  <a:lnTo>
                    <a:pt x="2687" y="428"/>
                  </a:lnTo>
                  <a:lnTo>
                    <a:pt x="2687" y="430"/>
                  </a:lnTo>
                  <a:lnTo>
                    <a:pt x="2685" y="434"/>
                  </a:lnTo>
                  <a:lnTo>
                    <a:pt x="2683" y="436"/>
                  </a:lnTo>
                  <a:lnTo>
                    <a:pt x="2683" y="436"/>
                  </a:lnTo>
                  <a:lnTo>
                    <a:pt x="2683" y="436"/>
                  </a:lnTo>
                  <a:lnTo>
                    <a:pt x="2683" y="440"/>
                  </a:lnTo>
                  <a:lnTo>
                    <a:pt x="2693" y="449"/>
                  </a:lnTo>
                  <a:lnTo>
                    <a:pt x="2693" y="449"/>
                  </a:lnTo>
                  <a:lnTo>
                    <a:pt x="2698" y="455"/>
                  </a:lnTo>
                  <a:lnTo>
                    <a:pt x="2696" y="459"/>
                  </a:lnTo>
                  <a:lnTo>
                    <a:pt x="2693" y="464"/>
                  </a:lnTo>
                  <a:lnTo>
                    <a:pt x="2687" y="466"/>
                  </a:lnTo>
                  <a:lnTo>
                    <a:pt x="2687" y="466"/>
                  </a:lnTo>
                  <a:lnTo>
                    <a:pt x="2681" y="468"/>
                  </a:lnTo>
                  <a:lnTo>
                    <a:pt x="2674" y="466"/>
                  </a:lnTo>
                  <a:lnTo>
                    <a:pt x="2668" y="462"/>
                  </a:lnTo>
                  <a:lnTo>
                    <a:pt x="2664" y="457"/>
                  </a:lnTo>
                  <a:lnTo>
                    <a:pt x="2664" y="457"/>
                  </a:lnTo>
                  <a:lnTo>
                    <a:pt x="2660" y="455"/>
                  </a:lnTo>
                  <a:lnTo>
                    <a:pt x="2655" y="453"/>
                  </a:lnTo>
                  <a:lnTo>
                    <a:pt x="2649" y="451"/>
                  </a:lnTo>
                  <a:lnTo>
                    <a:pt x="2647" y="447"/>
                  </a:lnTo>
                  <a:lnTo>
                    <a:pt x="2647" y="447"/>
                  </a:lnTo>
                  <a:lnTo>
                    <a:pt x="2645" y="442"/>
                  </a:lnTo>
                  <a:lnTo>
                    <a:pt x="2647" y="438"/>
                  </a:lnTo>
                  <a:lnTo>
                    <a:pt x="2651" y="438"/>
                  </a:lnTo>
                  <a:lnTo>
                    <a:pt x="2655" y="442"/>
                  </a:lnTo>
                  <a:lnTo>
                    <a:pt x="2655" y="442"/>
                  </a:lnTo>
                  <a:lnTo>
                    <a:pt x="2660" y="442"/>
                  </a:lnTo>
                  <a:lnTo>
                    <a:pt x="2664" y="442"/>
                  </a:lnTo>
                  <a:lnTo>
                    <a:pt x="2666" y="440"/>
                  </a:lnTo>
                  <a:lnTo>
                    <a:pt x="2668" y="436"/>
                  </a:lnTo>
                  <a:lnTo>
                    <a:pt x="2668" y="436"/>
                  </a:lnTo>
                  <a:lnTo>
                    <a:pt x="2666" y="432"/>
                  </a:lnTo>
                  <a:lnTo>
                    <a:pt x="2660" y="430"/>
                  </a:lnTo>
                  <a:lnTo>
                    <a:pt x="2653" y="428"/>
                  </a:lnTo>
                  <a:lnTo>
                    <a:pt x="2645" y="428"/>
                  </a:lnTo>
                  <a:lnTo>
                    <a:pt x="2645" y="428"/>
                  </a:lnTo>
                  <a:lnTo>
                    <a:pt x="2640" y="430"/>
                  </a:lnTo>
                  <a:lnTo>
                    <a:pt x="2634" y="434"/>
                  </a:lnTo>
                  <a:lnTo>
                    <a:pt x="2630" y="440"/>
                  </a:lnTo>
                  <a:lnTo>
                    <a:pt x="2624" y="445"/>
                  </a:lnTo>
                  <a:lnTo>
                    <a:pt x="2624" y="445"/>
                  </a:lnTo>
                  <a:lnTo>
                    <a:pt x="2615" y="445"/>
                  </a:lnTo>
                  <a:lnTo>
                    <a:pt x="2600" y="445"/>
                  </a:lnTo>
                  <a:lnTo>
                    <a:pt x="2588" y="442"/>
                  </a:lnTo>
                  <a:lnTo>
                    <a:pt x="2579" y="438"/>
                  </a:lnTo>
                  <a:lnTo>
                    <a:pt x="2579" y="438"/>
                  </a:lnTo>
                  <a:lnTo>
                    <a:pt x="2571" y="438"/>
                  </a:lnTo>
                  <a:lnTo>
                    <a:pt x="2554" y="438"/>
                  </a:lnTo>
                  <a:lnTo>
                    <a:pt x="2537" y="440"/>
                  </a:lnTo>
                  <a:lnTo>
                    <a:pt x="2526" y="442"/>
                  </a:lnTo>
                  <a:lnTo>
                    <a:pt x="2526" y="442"/>
                  </a:lnTo>
                  <a:lnTo>
                    <a:pt x="2524" y="447"/>
                  </a:lnTo>
                  <a:lnTo>
                    <a:pt x="2524" y="451"/>
                  </a:lnTo>
                  <a:lnTo>
                    <a:pt x="2524" y="455"/>
                  </a:lnTo>
                  <a:lnTo>
                    <a:pt x="2522" y="459"/>
                  </a:lnTo>
                  <a:lnTo>
                    <a:pt x="2522" y="459"/>
                  </a:lnTo>
                  <a:lnTo>
                    <a:pt x="2520" y="457"/>
                  </a:lnTo>
                  <a:lnTo>
                    <a:pt x="2520" y="451"/>
                  </a:lnTo>
                  <a:lnTo>
                    <a:pt x="2518" y="442"/>
                  </a:lnTo>
                  <a:lnTo>
                    <a:pt x="2518" y="442"/>
                  </a:lnTo>
                  <a:lnTo>
                    <a:pt x="2516" y="440"/>
                  </a:lnTo>
                  <a:lnTo>
                    <a:pt x="2513" y="438"/>
                  </a:lnTo>
                  <a:lnTo>
                    <a:pt x="2503" y="436"/>
                  </a:lnTo>
                  <a:lnTo>
                    <a:pt x="2503" y="436"/>
                  </a:lnTo>
                  <a:lnTo>
                    <a:pt x="2494" y="436"/>
                  </a:lnTo>
                  <a:lnTo>
                    <a:pt x="2492" y="434"/>
                  </a:lnTo>
                  <a:lnTo>
                    <a:pt x="2494" y="432"/>
                  </a:lnTo>
                  <a:lnTo>
                    <a:pt x="2494" y="432"/>
                  </a:lnTo>
                  <a:lnTo>
                    <a:pt x="2494" y="430"/>
                  </a:lnTo>
                  <a:lnTo>
                    <a:pt x="2494" y="428"/>
                  </a:lnTo>
                  <a:lnTo>
                    <a:pt x="2494" y="426"/>
                  </a:lnTo>
                  <a:lnTo>
                    <a:pt x="2496" y="421"/>
                  </a:lnTo>
                  <a:lnTo>
                    <a:pt x="2496" y="421"/>
                  </a:lnTo>
                  <a:lnTo>
                    <a:pt x="2499" y="419"/>
                  </a:lnTo>
                  <a:lnTo>
                    <a:pt x="2499" y="417"/>
                  </a:lnTo>
                  <a:lnTo>
                    <a:pt x="2492" y="411"/>
                  </a:lnTo>
                  <a:lnTo>
                    <a:pt x="2482" y="402"/>
                  </a:lnTo>
                  <a:lnTo>
                    <a:pt x="2469" y="396"/>
                  </a:lnTo>
                  <a:lnTo>
                    <a:pt x="2469" y="396"/>
                  </a:lnTo>
                  <a:lnTo>
                    <a:pt x="2452" y="394"/>
                  </a:lnTo>
                  <a:lnTo>
                    <a:pt x="2433" y="392"/>
                  </a:lnTo>
                  <a:lnTo>
                    <a:pt x="2414" y="394"/>
                  </a:lnTo>
                  <a:lnTo>
                    <a:pt x="2401" y="396"/>
                  </a:lnTo>
                  <a:lnTo>
                    <a:pt x="2401" y="396"/>
                  </a:lnTo>
                  <a:lnTo>
                    <a:pt x="2391" y="398"/>
                  </a:lnTo>
                  <a:lnTo>
                    <a:pt x="2380" y="398"/>
                  </a:lnTo>
                  <a:lnTo>
                    <a:pt x="2359" y="398"/>
                  </a:lnTo>
                  <a:lnTo>
                    <a:pt x="2359" y="398"/>
                  </a:lnTo>
                  <a:lnTo>
                    <a:pt x="2355" y="398"/>
                  </a:lnTo>
                  <a:lnTo>
                    <a:pt x="2355" y="396"/>
                  </a:lnTo>
                  <a:lnTo>
                    <a:pt x="2355" y="394"/>
                  </a:lnTo>
                  <a:lnTo>
                    <a:pt x="2355" y="390"/>
                  </a:lnTo>
                  <a:lnTo>
                    <a:pt x="2355" y="390"/>
                  </a:lnTo>
                  <a:lnTo>
                    <a:pt x="2350" y="387"/>
                  </a:lnTo>
                  <a:lnTo>
                    <a:pt x="2344" y="383"/>
                  </a:lnTo>
                  <a:lnTo>
                    <a:pt x="2336" y="383"/>
                  </a:lnTo>
                  <a:lnTo>
                    <a:pt x="2331" y="383"/>
                  </a:lnTo>
                  <a:lnTo>
                    <a:pt x="2331" y="383"/>
                  </a:lnTo>
                  <a:lnTo>
                    <a:pt x="2329" y="385"/>
                  </a:lnTo>
                  <a:lnTo>
                    <a:pt x="2327" y="385"/>
                  </a:lnTo>
                  <a:lnTo>
                    <a:pt x="2325" y="381"/>
                  </a:lnTo>
                  <a:lnTo>
                    <a:pt x="2325" y="381"/>
                  </a:lnTo>
                  <a:lnTo>
                    <a:pt x="2323" y="379"/>
                  </a:lnTo>
                  <a:lnTo>
                    <a:pt x="2316" y="375"/>
                  </a:lnTo>
                  <a:lnTo>
                    <a:pt x="2310" y="373"/>
                  </a:lnTo>
                  <a:lnTo>
                    <a:pt x="2304" y="373"/>
                  </a:lnTo>
                  <a:lnTo>
                    <a:pt x="2304" y="373"/>
                  </a:lnTo>
                  <a:lnTo>
                    <a:pt x="2300" y="373"/>
                  </a:lnTo>
                  <a:lnTo>
                    <a:pt x="2297" y="370"/>
                  </a:lnTo>
                  <a:lnTo>
                    <a:pt x="2297" y="368"/>
                  </a:lnTo>
                  <a:lnTo>
                    <a:pt x="2302" y="368"/>
                  </a:lnTo>
                  <a:lnTo>
                    <a:pt x="2302" y="368"/>
                  </a:lnTo>
                  <a:lnTo>
                    <a:pt x="2312" y="366"/>
                  </a:lnTo>
                  <a:lnTo>
                    <a:pt x="2316" y="366"/>
                  </a:lnTo>
                  <a:lnTo>
                    <a:pt x="2316" y="364"/>
                  </a:lnTo>
                  <a:lnTo>
                    <a:pt x="2316" y="360"/>
                  </a:lnTo>
                  <a:lnTo>
                    <a:pt x="2316" y="360"/>
                  </a:lnTo>
                  <a:lnTo>
                    <a:pt x="2312" y="358"/>
                  </a:lnTo>
                  <a:lnTo>
                    <a:pt x="2306" y="356"/>
                  </a:lnTo>
                  <a:lnTo>
                    <a:pt x="2287" y="351"/>
                  </a:lnTo>
                  <a:lnTo>
                    <a:pt x="2268" y="351"/>
                  </a:lnTo>
                  <a:lnTo>
                    <a:pt x="2257" y="351"/>
                  </a:lnTo>
                  <a:lnTo>
                    <a:pt x="2257" y="351"/>
                  </a:lnTo>
                  <a:lnTo>
                    <a:pt x="2255" y="353"/>
                  </a:lnTo>
                  <a:lnTo>
                    <a:pt x="2255" y="358"/>
                  </a:lnTo>
                  <a:lnTo>
                    <a:pt x="2253" y="362"/>
                  </a:lnTo>
                  <a:lnTo>
                    <a:pt x="2247" y="368"/>
                  </a:lnTo>
                  <a:lnTo>
                    <a:pt x="2247" y="368"/>
                  </a:lnTo>
                  <a:lnTo>
                    <a:pt x="2240" y="373"/>
                  </a:lnTo>
                  <a:lnTo>
                    <a:pt x="2234" y="373"/>
                  </a:lnTo>
                  <a:lnTo>
                    <a:pt x="2230" y="370"/>
                  </a:lnTo>
                  <a:lnTo>
                    <a:pt x="2230" y="366"/>
                  </a:lnTo>
                  <a:lnTo>
                    <a:pt x="2230" y="366"/>
                  </a:lnTo>
                  <a:lnTo>
                    <a:pt x="2232" y="364"/>
                  </a:lnTo>
                  <a:lnTo>
                    <a:pt x="2236" y="362"/>
                  </a:lnTo>
                  <a:lnTo>
                    <a:pt x="2240" y="360"/>
                  </a:lnTo>
                  <a:lnTo>
                    <a:pt x="2242" y="358"/>
                  </a:lnTo>
                  <a:lnTo>
                    <a:pt x="2242" y="358"/>
                  </a:lnTo>
                  <a:lnTo>
                    <a:pt x="2242" y="358"/>
                  </a:lnTo>
                  <a:lnTo>
                    <a:pt x="2240" y="356"/>
                  </a:lnTo>
                  <a:lnTo>
                    <a:pt x="2234" y="356"/>
                  </a:lnTo>
                  <a:lnTo>
                    <a:pt x="2228" y="353"/>
                  </a:lnTo>
                  <a:lnTo>
                    <a:pt x="2223" y="351"/>
                  </a:lnTo>
                  <a:lnTo>
                    <a:pt x="2223" y="351"/>
                  </a:lnTo>
                  <a:lnTo>
                    <a:pt x="2221" y="349"/>
                  </a:lnTo>
                  <a:lnTo>
                    <a:pt x="2223" y="347"/>
                  </a:lnTo>
                  <a:lnTo>
                    <a:pt x="2228" y="347"/>
                  </a:lnTo>
                  <a:lnTo>
                    <a:pt x="2232" y="347"/>
                  </a:lnTo>
                  <a:lnTo>
                    <a:pt x="2232" y="347"/>
                  </a:lnTo>
                  <a:lnTo>
                    <a:pt x="2244" y="349"/>
                  </a:lnTo>
                  <a:lnTo>
                    <a:pt x="2249" y="349"/>
                  </a:lnTo>
                  <a:lnTo>
                    <a:pt x="2251" y="347"/>
                  </a:lnTo>
                  <a:lnTo>
                    <a:pt x="2251" y="347"/>
                  </a:lnTo>
                  <a:lnTo>
                    <a:pt x="2249" y="345"/>
                  </a:lnTo>
                  <a:lnTo>
                    <a:pt x="2247" y="345"/>
                  </a:lnTo>
                  <a:lnTo>
                    <a:pt x="2234" y="343"/>
                  </a:lnTo>
                  <a:lnTo>
                    <a:pt x="2234" y="343"/>
                  </a:lnTo>
                  <a:lnTo>
                    <a:pt x="2211" y="337"/>
                  </a:lnTo>
                  <a:lnTo>
                    <a:pt x="2196" y="337"/>
                  </a:lnTo>
                  <a:lnTo>
                    <a:pt x="2183" y="334"/>
                  </a:lnTo>
                  <a:lnTo>
                    <a:pt x="2183" y="334"/>
                  </a:lnTo>
                  <a:lnTo>
                    <a:pt x="2175" y="334"/>
                  </a:lnTo>
                  <a:lnTo>
                    <a:pt x="2168" y="334"/>
                  </a:lnTo>
                  <a:lnTo>
                    <a:pt x="2158" y="330"/>
                  </a:lnTo>
                  <a:lnTo>
                    <a:pt x="2158" y="330"/>
                  </a:lnTo>
                  <a:lnTo>
                    <a:pt x="2153" y="330"/>
                  </a:lnTo>
                  <a:lnTo>
                    <a:pt x="2151" y="332"/>
                  </a:lnTo>
                  <a:lnTo>
                    <a:pt x="2151" y="334"/>
                  </a:lnTo>
                  <a:lnTo>
                    <a:pt x="2153" y="339"/>
                  </a:lnTo>
                  <a:lnTo>
                    <a:pt x="2153" y="339"/>
                  </a:lnTo>
                  <a:lnTo>
                    <a:pt x="2153" y="341"/>
                  </a:lnTo>
                  <a:lnTo>
                    <a:pt x="2149" y="343"/>
                  </a:lnTo>
                  <a:lnTo>
                    <a:pt x="2143" y="343"/>
                  </a:lnTo>
                  <a:lnTo>
                    <a:pt x="2136" y="343"/>
                  </a:lnTo>
                  <a:lnTo>
                    <a:pt x="2136" y="343"/>
                  </a:lnTo>
                  <a:lnTo>
                    <a:pt x="2130" y="343"/>
                  </a:lnTo>
                  <a:lnTo>
                    <a:pt x="2124" y="347"/>
                  </a:lnTo>
                  <a:lnTo>
                    <a:pt x="2120" y="349"/>
                  </a:lnTo>
                  <a:lnTo>
                    <a:pt x="2120" y="351"/>
                  </a:lnTo>
                  <a:lnTo>
                    <a:pt x="2122" y="356"/>
                  </a:lnTo>
                  <a:lnTo>
                    <a:pt x="2122" y="356"/>
                  </a:lnTo>
                  <a:lnTo>
                    <a:pt x="2124" y="358"/>
                  </a:lnTo>
                  <a:lnTo>
                    <a:pt x="2128" y="356"/>
                  </a:lnTo>
                  <a:lnTo>
                    <a:pt x="2132" y="356"/>
                  </a:lnTo>
                  <a:lnTo>
                    <a:pt x="2134" y="356"/>
                  </a:lnTo>
                  <a:lnTo>
                    <a:pt x="2134" y="356"/>
                  </a:lnTo>
                  <a:lnTo>
                    <a:pt x="2136" y="356"/>
                  </a:lnTo>
                  <a:lnTo>
                    <a:pt x="2134" y="358"/>
                  </a:lnTo>
                  <a:lnTo>
                    <a:pt x="2132" y="360"/>
                  </a:lnTo>
                  <a:lnTo>
                    <a:pt x="2128" y="362"/>
                  </a:lnTo>
                  <a:lnTo>
                    <a:pt x="2128" y="364"/>
                  </a:lnTo>
                  <a:lnTo>
                    <a:pt x="2130" y="364"/>
                  </a:lnTo>
                  <a:lnTo>
                    <a:pt x="2130" y="364"/>
                  </a:lnTo>
                  <a:lnTo>
                    <a:pt x="2134" y="366"/>
                  </a:lnTo>
                  <a:lnTo>
                    <a:pt x="2134" y="370"/>
                  </a:lnTo>
                  <a:lnTo>
                    <a:pt x="2136" y="377"/>
                  </a:lnTo>
                  <a:lnTo>
                    <a:pt x="2136" y="377"/>
                  </a:lnTo>
                  <a:lnTo>
                    <a:pt x="2134" y="379"/>
                  </a:lnTo>
                  <a:lnTo>
                    <a:pt x="2130" y="379"/>
                  </a:lnTo>
                  <a:lnTo>
                    <a:pt x="2126" y="379"/>
                  </a:lnTo>
                  <a:lnTo>
                    <a:pt x="2122" y="377"/>
                  </a:lnTo>
                  <a:lnTo>
                    <a:pt x="2122" y="377"/>
                  </a:lnTo>
                  <a:lnTo>
                    <a:pt x="2117" y="375"/>
                  </a:lnTo>
                  <a:lnTo>
                    <a:pt x="2113" y="375"/>
                  </a:lnTo>
                  <a:lnTo>
                    <a:pt x="2105" y="375"/>
                  </a:lnTo>
                  <a:lnTo>
                    <a:pt x="2105" y="375"/>
                  </a:lnTo>
                  <a:lnTo>
                    <a:pt x="2100" y="377"/>
                  </a:lnTo>
                  <a:lnTo>
                    <a:pt x="2096" y="377"/>
                  </a:lnTo>
                  <a:lnTo>
                    <a:pt x="2096" y="379"/>
                  </a:lnTo>
                  <a:lnTo>
                    <a:pt x="2100" y="379"/>
                  </a:lnTo>
                  <a:lnTo>
                    <a:pt x="2100" y="379"/>
                  </a:lnTo>
                  <a:lnTo>
                    <a:pt x="2105" y="381"/>
                  </a:lnTo>
                  <a:lnTo>
                    <a:pt x="2107" y="383"/>
                  </a:lnTo>
                  <a:lnTo>
                    <a:pt x="2105" y="385"/>
                  </a:lnTo>
                  <a:lnTo>
                    <a:pt x="2100" y="387"/>
                  </a:lnTo>
                  <a:lnTo>
                    <a:pt x="2100" y="387"/>
                  </a:lnTo>
                  <a:lnTo>
                    <a:pt x="2094" y="385"/>
                  </a:lnTo>
                  <a:lnTo>
                    <a:pt x="2090" y="383"/>
                  </a:lnTo>
                  <a:lnTo>
                    <a:pt x="2088" y="379"/>
                  </a:lnTo>
                  <a:lnTo>
                    <a:pt x="2086" y="379"/>
                  </a:lnTo>
                  <a:lnTo>
                    <a:pt x="2086" y="379"/>
                  </a:lnTo>
                  <a:lnTo>
                    <a:pt x="2079" y="379"/>
                  </a:lnTo>
                  <a:lnTo>
                    <a:pt x="2073" y="377"/>
                  </a:lnTo>
                  <a:lnTo>
                    <a:pt x="2058" y="373"/>
                  </a:lnTo>
                  <a:lnTo>
                    <a:pt x="2058" y="373"/>
                  </a:lnTo>
                  <a:lnTo>
                    <a:pt x="2054" y="375"/>
                  </a:lnTo>
                  <a:lnTo>
                    <a:pt x="2048" y="377"/>
                  </a:lnTo>
                  <a:lnTo>
                    <a:pt x="2043" y="379"/>
                  </a:lnTo>
                  <a:lnTo>
                    <a:pt x="2037" y="381"/>
                  </a:lnTo>
                  <a:lnTo>
                    <a:pt x="2037" y="381"/>
                  </a:lnTo>
                  <a:lnTo>
                    <a:pt x="2028" y="379"/>
                  </a:lnTo>
                  <a:lnTo>
                    <a:pt x="2022" y="377"/>
                  </a:lnTo>
                  <a:lnTo>
                    <a:pt x="2016" y="375"/>
                  </a:lnTo>
                  <a:lnTo>
                    <a:pt x="2009" y="370"/>
                  </a:lnTo>
                  <a:lnTo>
                    <a:pt x="2009" y="370"/>
                  </a:lnTo>
                  <a:lnTo>
                    <a:pt x="2005" y="366"/>
                  </a:lnTo>
                  <a:lnTo>
                    <a:pt x="2003" y="366"/>
                  </a:lnTo>
                  <a:lnTo>
                    <a:pt x="2001" y="368"/>
                  </a:lnTo>
                  <a:lnTo>
                    <a:pt x="2001" y="368"/>
                  </a:lnTo>
                  <a:lnTo>
                    <a:pt x="1997" y="375"/>
                  </a:lnTo>
                  <a:lnTo>
                    <a:pt x="1995" y="381"/>
                  </a:lnTo>
                  <a:lnTo>
                    <a:pt x="1992" y="385"/>
                  </a:lnTo>
                  <a:lnTo>
                    <a:pt x="1990" y="387"/>
                  </a:lnTo>
                  <a:lnTo>
                    <a:pt x="1990" y="387"/>
                  </a:lnTo>
                  <a:lnTo>
                    <a:pt x="1988" y="390"/>
                  </a:lnTo>
                  <a:lnTo>
                    <a:pt x="1984" y="394"/>
                  </a:lnTo>
                  <a:lnTo>
                    <a:pt x="1982" y="398"/>
                  </a:lnTo>
                  <a:lnTo>
                    <a:pt x="1980" y="402"/>
                  </a:lnTo>
                  <a:lnTo>
                    <a:pt x="1980" y="402"/>
                  </a:lnTo>
                  <a:lnTo>
                    <a:pt x="1976" y="402"/>
                  </a:lnTo>
                  <a:lnTo>
                    <a:pt x="1973" y="400"/>
                  </a:lnTo>
                  <a:lnTo>
                    <a:pt x="1971" y="398"/>
                  </a:lnTo>
                  <a:lnTo>
                    <a:pt x="1969" y="398"/>
                  </a:lnTo>
                  <a:lnTo>
                    <a:pt x="1969" y="398"/>
                  </a:lnTo>
                  <a:lnTo>
                    <a:pt x="1961" y="396"/>
                  </a:lnTo>
                  <a:lnTo>
                    <a:pt x="1952" y="387"/>
                  </a:lnTo>
                  <a:lnTo>
                    <a:pt x="1946" y="381"/>
                  </a:lnTo>
                  <a:lnTo>
                    <a:pt x="1942" y="375"/>
                  </a:lnTo>
                  <a:lnTo>
                    <a:pt x="1942" y="375"/>
                  </a:lnTo>
                  <a:lnTo>
                    <a:pt x="1940" y="368"/>
                  </a:lnTo>
                  <a:lnTo>
                    <a:pt x="1933" y="364"/>
                  </a:lnTo>
                  <a:lnTo>
                    <a:pt x="1925" y="356"/>
                  </a:lnTo>
                  <a:lnTo>
                    <a:pt x="1925" y="356"/>
                  </a:lnTo>
                  <a:lnTo>
                    <a:pt x="1925" y="353"/>
                  </a:lnTo>
                  <a:lnTo>
                    <a:pt x="1927" y="353"/>
                  </a:lnTo>
                  <a:lnTo>
                    <a:pt x="1929" y="353"/>
                  </a:lnTo>
                  <a:lnTo>
                    <a:pt x="1933" y="356"/>
                  </a:lnTo>
                  <a:lnTo>
                    <a:pt x="1933" y="356"/>
                  </a:lnTo>
                  <a:lnTo>
                    <a:pt x="1940" y="358"/>
                  </a:lnTo>
                  <a:lnTo>
                    <a:pt x="1946" y="358"/>
                  </a:lnTo>
                  <a:lnTo>
                    <a:pt x="1946" y="358"/>
                  </a:lnTo>
                  <a:lnTo>
                    <a:pt x="1948" y="356"/>
                  </a:lnTo>
                  <a:lnTo>
                    <a:pt x="1948" y="351"/>
                  </a:lnTo>
                  <a:lnTo>
                    <a:pt x="1946" y="347"/>
                  </a:lnTo>
                  <a:lnTo>
                    <a:pt x="1942" y="345"/>
                  </a:lnTo>
                  <a:lnTo>
                    <a:pt x="1942" y="345"/>
                  </a:lnTo>
                  <a:lnTo>
                    <a:pt x="1937" y="345"/>
                  </a:lnTo>
                  <a:lnTo>
                    <a:pt x="1937" y="343"/>
                  </a:lnTo>
                  <a:lnTo>
                    <a:pt x="1940" y="339"/>
                  </a:lnTo>
                  <a:lnTo>
                    <a:pt x="1942" y="339"/>
                  </a:lnTo>
                  <a:lnTo>
                    <a:pt x="1942" y="339"/>
                  </a:lnTo>
                  <a:lnTo>
                    <a:pt x="1942" y="337"/>
                  </a:lnTo>
                  <a:lnTo>
                    <a:pt x="1940" y="332"/>
                  </a:lnTo>
                  <a:lnTo>
                    <a:pt x="1937" y="328"/>
                  </a:lnTo>
                  <a:lnTo>
                    <a:pt x="1937" y="326"/>
                  </a:lnTo>
                  <a:lnTo>
                    <a:pt x="1937" y="326"/>
                  </a:lnTo>
                  <a:lnTo>
                    <a:pt x="1937" y="326"/>
                  </a:lnTo>
                  <a:lnTo>
                    <a:pt x="1940" y="324"/>
                  </a:lnTo>
                  <a:lnTo>
                    <a:pt x="1940" y="322"/>
                  </a:lnTo>
                  <a:lnTo>
                    <a:pt x="1937" y="320"/>
                  </a:lnTo>
                  <a:lnTo>
                    <a:pt x="1933" y="320"/>
                  </a:lnTo>
                  <a:lnTo>
                    <a:pt x="1933" y="320"/>
                  </a:lnTo>
                  <a:lnTo>
                    <a:pt x="1927" y="315"/>
                  </a:lnTo>
                  <a:lnTo>
                    <a:pt x="1923" y="311"/>
                  </a:lnTo>
                  <a:lnTo>
                    <a:pt x="1923" y="311"/>
                  </a:lnTo>
                  <a:lnTo>
                    <a:pt x="1918" y="309"/>
                  </a:lnTo>
                  <a:lnTo>
                    <a:pt x="1910" y="309"/>
                  </a:lnTo>
                  <a:lnTo>
                    <a:pt x="1901" y="309"/>
                  </a:lnTo>
                  <a:lnTo>
                    <a:pt x="1899" y="309"/>
                  </a:lnTo>
                  <a:lnTo>
                    <a:pt x="1897" y="311"/>
                  </a:lnTo>
                  <a:lnTo>
                    <a:pt x="1897" y="311"/>
                  </a:lnTo>
                  <a:lnTo>
                    <a:pt x="1897" y="313"/>
                  </a:lnTo>
                  <a:lnTo>
                    <a:pt x="1895" y="313"/>
                  </a:lnTo>
                  <a:lnTo>
                    <a:pt x="1893" y="313"/>
                  </a:lnTo>
                  <a:lnTo>
                    <a:pt x="1891" y="311"/>
                  </a:lnTo>
                  <a:lnTo>
                    <a:pt x="1891" y="311"/>
                  </a:lnTo>
                  <a:lnTo>
                    <a:pt x="1891" y="309"/>
                  </a:lnTo>
                  <a:lnTo>
                    <a:pt x="1887" y="307"/>
                  </a:lnTo>
                  <a:lnTo>
                    <a:pt x="1872" y="305"/>
                  </a:lnTo>
                  <a:lnTo>
                    <a:pt x="1872" y="305"/>
                  </a:lnTo>
                  <a:lnTo>
                    <a:pt x="1865" y="303"/>
                  </a:lnTo>
                  <a:lnTo>
                    <a:pt x="1861" y="298"/>
                  </a:lnTo>
                  <a:lnTo>
                    <a:pt x="1857" y="294"/>
                  </a:lnTo>
                  <a:lnTo>
                    <a:pt x="1855" y="294"/>
                  </a:lnTo>
                  <a:lnTo>
                    <a:pt x="1855" y="294"/>
                  </a:lnTo>
                  <a:lnTo>
                    <a:pt x="1853" y="294"/>
                  </a:lnTo>
                  <a:lnTo>
                    <a:pt x="1853" y="298"/>
                  </a:lnTo>
                  <a:lnTo>
                    <a:pt x="1851" y="303"/>
                  </a:lnTo>
                  <a:lnTo>
                    <a:pt x="1846" y="303"/>
                  </a:lnTo>
                  <a:lnTo>
                    <a:pt x="1846" y="303"/>
                  </a:lnTo>
                  <a:lnTo>
                    <a:pt x="1842" y="300"/>
                  </a:lnTo>
                  <a:lnTo>
                    <a:pt x="1840" y="303"/>
                  </a:lnTo>
                  <a:lnTo>
                    <a:pt x="1838" y="307"/>
                  </a:lnTo>
                  <a:lnTo>
                    <a:pt x="1838" y="311"/>
                  </a:lnTo>
                  <a:lnTo>
                    <a:pt x="1838" y="311"/>
                  </a:lnTo>
                  <a:lnTo>
                    <a:pt x="1840" y="315"/>
                  </a:lnTo>
                  <a:lnTo>
                    <a:pt x="1840" y="317"/>
                  </a:lnTo>
                  <a:lnTo>
                    <a:pt x="1838" y="324"/>
                  </a:lnTo>
                  <a:lnTo>
                    <a:pt x="1838" y="324"/>
                  </a:lnTo>
                  <a:lnTo>
                    <a:pt x="1836" y="328"/>
                  </a:lnTo>
                  <a:lnTo>
                    <a:pt x="1836" y="328"/>
                  </a:lnTo>
                  <a:lnTo>
                    <a:pt x="1827" y="326"/>
                  </a:lnTo>
                  <a:lnTo>
                    <a:pt x="1827" y="326"/>
                  </a:lnTo>
                  <a:lnTo>
                    <a:pt x="1823" y="326"/>
                  </a:lnTo>
                  <a:lnTo>
                    <a:pt x="1819" y="326"/>
                  </a:lnTo>
                  <a:lnTo>
                    <a:pt x="1815" y="328"/>
                  </a:lnTo>
                  <a:lnTo>
                    <a:pt x="1806" y="328"/>
                  </a:lnTo>
                  <a:lnTo>
                    <a:pt x="1806" y="328"/>
                  </a:lnTo>
                  <a:lnTo>
                    <a:pt x="1796" y="326"/>
                  </a:lnTo>
                  <a:lnTo>
                    <a:pt x="1789" y="326"/>
                  </a:lnTo>
                  <a:lnTo>
                    <a:pt x="1785" y="326"/>
                  </a:lnTo>
                  <a:lnTo>
                    <a:pt x="1781" y="324"/>
                  </a:lnTo>
                  <a:lnTo>
                    <a:pt x="1781" y="324"/>
                  </a:lnTo>
                  <a:lnTo>
                    <a:pt x="1779" y="320"/>
                  </a:lnTo>
                  <a:lnTo>
                    <a:pt x="1776" y="320"/>
                  </a:lnTo>
                  <a:lnTo>
                    <a:pt x="1774" y="320"/>
                  </a:lnTo>
                  <a:lnTo>
                    <a:pt x="1774" y="322"/>
                  </a:lnTo>
                  <a:lnTo>
                    <a:pt x="1774" y="322"/>
                  </a:lnTo>
                  <a:lnTo>
                    <a:pt x="1770" y="324"/>
                  </a:lnTo>
                  <a:lnTo>
                    <a:pt x="1762" y="324"/>
                  </a:lnTo>
                  <a:lnTo>
                    <a:pt x="1753" y="322"/>
                  </a:lnTo>
                  <a:lnTo>
                    <a:pt x="1751" y="320"/>
                  </a:lnTo>
                  <a:lnTo>
                    <a:pt x="1749" y="317"/>
                  </a:lnTo>
                  <a:lnTo>
                    <a:pt x="1749" y="317"/>
                  </a:lnTo>
                  <a:lnTo>
                    <a:pt x="1749" y="315"/>
                  </a:lnTo>
                  <a:lnTo>
                    <a:pt x="1751" y="313"/>
                  </a:lnTo>
                  <a:lnTo>
                    <a:pt x="1755" y="309"/>
                  </a:lnTo>
                  <a:lnTo>
                    <a:pt x="1755" y="309"/>
                  </a:lnTo>
                  <a:lnTo>
                    <a:pt x="1757" y="309"/>
                  </a:lnTo>
                  <a:lnTo>
                    <a:pt x="1753" y="307"/>
                  </a:lnTo>
                  <a:lnTo>
                    <a:pt x="1740" y="307"/>
                  </a:lnTo>
                  <a:lnTo>
                    <a:pt x="1740" y="307"/>
                  </a:lnTo>
                  <a:lnTo>
                    <a:pt x="1732" y="307"/>
                  </a:lnTo>
                  <a:lnTo>
                    <a:pt x="1724" y="305"/>
                  </a:lnTo>
                  <a:lnTo>
                    <a:pt x="1715" y="303"/>
                  </a:lnTo>
                  <a:lnTo>
                    <a:pt x="1707" y="303"/>
                  </a:lnTo>
                  <a:lnTo>
                    <a:pt x="1707" y="303"/>
                  </a:lnTo>
                  <a:lnTo>
                    <a:pt x="1681" y="305"/>
                  </a:lnTo>
                  <a:lnTo>
                    <a:pt x="1662" y="307"/>
                  </a:lnTo>
                  <a:lnTo>
                    <a:pt x="1662" y="307"/>
                  </a:lnTo>
                  <a:lnTo>
                    <a:pt x="1662" y="309"/>
                  </a:lnTo>
                  <a:lnTo>
                    <a:pt x="1662" y="313"/>
                  </a:lnTo>
                  <a:lnTo>
                    <a:pt x="1662" y="315"/>
                  </a:lnTo>
                  <a:lnTo>
                    <a:pt x="1660" y="317"/>
                  </a:lnTo>
                  <a:lnTo>
                    <a:pt x="1660" y="317"/>
                  </a:lnTo>
                  <a:lnTo>
                    <a:pt x="1658" y="317"/>
                  </a:lnTo>
                  <a:lnTo>
                    <a:pt x="1658" y="315"/>
                  </a:lnTo>
                  <a:lnTo>
                    <a:pt x="1656" y="311"/>
                  </a:lnTo>
                  <a:lnTo>
                    <a:pt x="1658" y="300"/>
                  </a:lnTo>
                  <a:lnTo>
                    <a:pt x="1658" y="300"/>
                  </a:lnTo>
                  <a:lnTo>
                    <a:pt x="1656" y="296"/>
                  </a:lnTo>
                  <a:lnTo>
                    <a:pt x="1652" y="294"/>
                  </a:lnTo>
                  <a:lnTo>
                    <a:pt x="1649" y="294"/>
                  </a:lnTo>
                  <a:lnTo>
                    <a:pt x="1647" y="298"/>
                  </a:lnTo>
                  <a:lnTo>
                    <a:pt x="1647" y="298"/>
                  </a:lnTo>
                  <a:lnTo>
                    <a:pt x="1647" y="298"/>
                  </a:lnTo>
                  <a:lnTo>
                    <a:pt x="1647" y="300"/>
                  </a:lnTo>
                  <a:lnTo>
                    <a:pt x="1641" y="303"/>
                  </a:lnTo>
                  <a:lnTo>
                    <a:pt x="1635" y="303"/>
                  </a:lnTo>
                  <a:lnTo>
                    <a:pt x="1630" y="300"/>
                  </a:lnTo>
                  <a:lnTo>
                    <a:pt x="1630" y="300"/>
                  </a:lnTo>
                  <a:lnTo>
                    <a:pt x="1622" y="294"/>
                  </a:lnTo>
                  <a:lnTo>
                    <a:pt x="1609" y="290"/>
                  </a:lnTo>
                  <a:lnTo>
                    <a:pt x="1609" y="290"/>
                  </a:lnTo>
                  <a:lnTo>
                    <a:pt x="1601" y="290"/>
                  </a:lnTo>
                  <a:lnTo>
                    <a:pt x="1594" y="294"/>
                  </a:lnTo>
                  <a:lnTo>
                    <a:pt x="1590" y="298"/>
                  </a:lnTo>
                  <a:lnTo>
                    <a:pt x="1590" y="300"/>
                  </a:lnTo>
                  <a:lnTo>
                    <a:pt x="1590" y="300"/>
                  </a:lnTo>
                  <a:lnTo>
                    <a:pt x="1592" y="303"/>
                  </a:lnTo>
                  <a:lnTo>
                    <a:pt x="1596" y="303"/>
                  </a:lnTo>
                  <a:lnTo>
                    <a:pt x="1599" y="303"/>
                  </a:lnTo>
                  <a:lnTo>
                    <a:pt x="1601" y="305"/>
                  </a:lnTo>
                  <a:lnTo>
                    <a:pt x="1601" y="305"/>
                  </a:lnTo>
                  <a:lnTo>
                    <a:pt x="1599" y="305"/>
                  </a:lnTo>
                  <a:lnTo>
                    <a:pt x="1596" y="307"/>
                  </a:lnTo>
                  <a:lnTo>
                    <a:pt x="1590" y="307"/>
                  </a:lnTo>
                  <a:lnTo>
                    <a:pt x="1582" y="309"/>
                  </a:lnTo>
                  <a:lnTo>
                    <a:pt x="1577" y="311"/>
                  </a:lnTo>
                  <a:lnTo>
                    <a:pt x="1577" y="311"/>
                  </a:lnTo>
                  <a:lnTo>
                    <a:pt x="1575" y="313"/>
                  </a:lnTo>
                  <a:lnTo>
                    <a:pt x="1567" y="315"/>
                  </a:lnTo>
                  <a:lnTo>
                    <a:pt x="1550" y="320"/>
                  </a:lnTo>
                  <a:lnTo>
                    <a:pt x="1550" y="320"/>
                  </a:lnTo>
                  <a:lnTo>
                    <a:pt x="1533" y="322"/>
                  </a:lnTo>
                  <a:lnTo>
                    <a:pt x="1527" y="326"/>
                  </a:lnTo>
                  <a:lnTo>
                    <a:pt x="1522" y="328"/>
                  </a:lnTo>
                  <a:lnTo>
                    <a:pt x="1522" y="328"/>
                  </a:lnTo>
                  <a:lnTo>
                    <a:pt x="1518" y="330"/>
                  </a:lnTo>
                  <a:lnTo>
                    <a:pt x="1518" y="328"/>
                  </a:lnTo>
                  <a:lnTo>
                    <a:pt x="1527" y="317"/>
                  </a:lnTo>
                  <a:lnTo>
                    <a:pt x="1527" y="317"/>
                  </a:lnTo>
                  <a:lnTo>
                    <a:pt x="1531" y="313"/>
                  </a:lnTo>
                  <a:lnTo>
                    <a:pt x="1535" y="311"/>
                  </a:lnTo>
                  <a:lnTo>
                    <a:pt x="1539" y="311"/>
                  </a:lnTo>
                  <a:lnTo>
                    <a:pt x="1544" y="307"/>
                  </a:lnTo>
                  <a:lnTo>
                    <a:pt x="1544" y="307"/>
                  </a:lnTo>
                  <a:lnTo>
                    <a:pt x="1546" y="305"/>
                  </a:lnTo>
                  <a:lnTo>
                    <a:pt x="1550" y="303"/>
                  </a:lnTo>
                  <a:lnTo>
                    <a:pt x="1563" y="303"/>
                  </a:lnTo>
                  <a:lnTo>
                    <a:pt x="1563" y="303"/>
                  </a:lnTo>
                  <a:lnTo>
                    <a:pt x="1569" y="300"/>
                  </a:lnTo>
                  <a:lnTo>
                    <a:pt x="1571" y="296"/>
                  </a:lnTo>
                  <a:lnTo>
                    <a:pt x="1573" y="294"/>
                  </a:lnTo>
                  <a:lnTo>
                    <a:pt x="1577" y="292"/>
                  </a:lnTo>
                  <a:lnTo>
                    <a:pt x="1577" y="292"/>
                  </a:lnTo>
                  <a:lnTo>
                    <a:pt x="1586" y="288"/>
                  </a:lnTo>
                  <a:lnTo>
                    <a:pt x="1592" y="284"/>
                  </a:lnTo>
                  <a:lnTo>
                    <a:pt x="1594" y="281"/>
                  </a:lnTo>
                  <a:lnTo>
                    <a:pt x="1594" y="281"/>
                  </a:lnTo>
                  <a:lnTo>
                    <a:pt x="1601" y="277"/>
                  </a:lnTo>
                  <a:lnTo>
                    <a:pt x="1609" y="273"/>
                  </a:lnTo>
                  <a:lnTo>
                    <a:pt x="1626" y="269"/>
                  </a:lnTo>
                  <a:lnTo>
                    <a:pt x="1626" y="269"/>
                  </a:lnTo>
                  <a:lnTo>
                    <a:pt x="1628" y="267"/>
                  </a:lnTo>
                  <a:lnTo>
                    <a:pt x="1630" y="264"/>
                  </a:lnTo>
                  <a:lnTo>
                    <a:pt x="1632" y="260"/>
                  </a:lnTo>
                  <a:lnTo>
                    <a:pt x="1635" y="258"/>
                  </a:lnTo>
                  <a:lnTo>
                    <a:pt x="1635" y="258"/>
                  </a:lnTo>
                  <a:lnTo>
                    <a:pt x="1643" y="256"/>
                  </a:lnTo>
                  <a:lnTo>
                    <a:pt x="1656" y="250"/>
                  </a:lnTo>
                  <a:lnTo>
                    <a:pt x="1656" y="250"/>
                  </a:lnTo>
                  <a:lnTo>
                    <a:pt x="1662" y="245"/>
                  </a:lnTo>
                  <a:lnTo>
                    <a:pt x="1664" y="239"/>
                  </a:lnTo>
                  <a:lnTo>
                    <a:pt x="1664" y="239"/>
                  </a:lnTo>
                  <a:lnTo>
                    <a:pt x="1662" y="237"/>
                  </a:lnTo>
                  <a:lnTo>
                    <a:pt x="1660" y="237"/>
                  </a:lnTo>
                  <a:lnTo>
                    <a:pt x="1658" y="235"/>
                  </a:lnTo>
                  <a:lnTo>
                    <a:pt x="1656" y="233"/>
                  </a:lnTo>
                  <a:lnTo>
                    <a:pt x="1656" y="233"/>
                  </a:lnTo>
                  <a:lnTo>
                    <a:pt x="1656" y="233"/>
                  </a:lnTo>
                  <a:lnTo>
                    <a:pt x="1658" y="233"/>
                  </a:lnTo>
                  <a:lnTo>
                    <a:pt x="1664" y="231"/>
                  </a:lnTo>
                  <a:lnTo>
                    <a:pt x="1664" y="231"/>
                  </a:lnTo>
                  <a:lnTo>
                    <a:pt x="1666" y="228"/>
                  </a:lnTo>
                  <a:lnTo>
                    <a:pt x="1666" y="224"/>
                  </a:lnTo>
                  <a:lnTo>
                    <a:pt x="1664" y="222"/>
                  </a:lnTo>
                  <a:lnTo>
                    <a:pt x="1660" y="222"/>
                  </a:lnTo>
                  <a:lnTo>
                    <a:pt x="1660" y="222"/>
                  </a:lnTo>
                  <a:lnTo>
                    <a:pt x="1658" y="222"/>
                  </a:lnTo>
                  <a:lnTo>
                    <a:pt x="1660" y="220"/>
                  </a:lnTo>
                  <a:lnTo>
                    <a:pt x="1660" y="218"/>
                  </a:lnTo>
                  <a:lnTo>
                    <a:pt x="1658" y="214"/>
                  </a:lnTo>
                  <a:lnTo>
                    <a:pt x="1658" y="214"/>
                  </a:lnTo>
                  <a:lnTo>
                    <a:pt x="1656" y="211"/>
                  </a:lnTo>
                  <a:lnTo>
                    <a:pt x="1652" y="214"/>
                  </a:lnTo>
                  <a:lnTo>
                    <a:pt x="1647" y="214"/>
                  </a:lnTo>
                  <a:lnTo>
                    <a:pt x="1647" y="211"/>
                  </a:lnTo>
                  <a:lnTo>
                    <a:pt x="1647" y="211"/>
                  </a:lnTo>
                  <a:lnTo>
                    <a:pt x="1647" y="203"/>
                  </a:lnTo>
                  <a:lnTo>
                    <a:pt x="1643" y="197"/>
                  </a:lnTo>
                  <a:lnTo>
                    <a:pt x="1643" y="197"/>
                  </a:lnTo>
                  <a:lnTo>
                    <a:pt x="1641" y="197"/>
                  </a:lnTo>
                  <a:lnTo>
                    <a:pt x="1637" y="199"/>
                  </a:lnTo>
                  <a:lnTo>
                    <a:pt x="1632" y="199"/>
                  </a:lnTo>
                  <a:lnTo>
                    <a:pt x="1628" y="197"/>
                  </a:lnTo>
                  <a:lnTo>
                    <a:pt x="1628" y="197"/>
                  </a:lnTo>
                  <a:lnTo>
                    <a:pt x="1622" y="195"/>
                  </a:lnTo>
                  <a:lnTo>
                    <a:pt x="1613" y="192"/>
                  </a:lnTo>
                  <a:lnTo>
                    <a:pt x="1605" y="190"/>
                  </a:lnTo>
                  <a:lnTo>
                    <a:pt x="1603" y="192"/>
                  </a:lnTo>
                  <a:lnTo>
                    <a:pt x="1603" y="192"/>
                  </a:lnTo>
                  <a:lnTo>
                    <a:pt x="1601" y="192"/>
                  </a:lnTo>
                  <a:lnTo>
                    <a:pt x="1596" y="190"/>
                  </a:lnTo>
                  <a:lnTo>
                    <a:pt x="1594" y="190"/>
                  </a:lnTo>
                  <a:lnTo>
                    <a:pt x="1590" y="190"/>
                  </a:lnTo>
                  <a:lnTo>
                    <a:pt x="1590" y="190"/>
                  </a:lnTo>
                  <a:lnTo>
                    <a:pt x="1588" y="192"/>
                  </a:lnTo>
                  <a:lnTo>
                    <a:pt x="1582" y="192"/>
                  </a:lnTo>
                  <a:lnTo>
                    <a:pt x="1569" y="190"/>
                  </a:lnTo>
                  <a:lnTo>
                    <a:pt x="1569" y="190"/>
                  </a:lnTo>
                  <a:lnTo>
                    <a:pt x="1565" y="190"/>
                  </a:lnTo>
                  <a:lnTo>
                    <a:pt x="1563" y="192"/>
                  </a:lnTo>
                  <a:lnTo>
                    <a:pt x="1558" y="195"/>
                  </a:lnTo>
                  <a:lnTo>
                    <a:pt x="1558" y="197"/>
                  </a:lnTo>
                  <a:lnTo>
                    <a:pt x="1558" y="197"/>
                  </a:lnTo>
                  <a:lnTo>
                    <a:pt x="1556" y="199"/>
                  </a:lnTo>
                  <a:lnTo>
                    <a:pt x="1554" y="201"/>
                  </a:lnTo>
                  <a:lnTo>
                    <a:pt x="1548" y="201"/>
                  </a:lnTo>
                  <a:lnTo>
                    <a:pt x="1535" y="199"/>
                  </a:lnTo>
                  <a:lnTo>
                    <a:pt x="1535" y="199"/>
                  </a:lnTo>
                  <a:lnTo>
                    <a:pt x="1535" y="199"/>
                  </a:lnTo>
                  <a:lnTo>
                    <a:pt x="1535" y="197"/>
                  </a:lnTo>
                  <a:lnTo>
                    <a:pt x="1539" y="192"/>
                  </a:lnTo>
                  <a:lnTo>
                    <a:pt x="1548" y="184"/>
                  </a:lnTo>
                  <a:lnTo>
                    <a:pt x="1548" y="184"/>
                  </a:lnTo>
                  <a:lnTo>
                    <a:pt x="1544" y="182"/>
                  </a:lnTo>
                  <a:lnTo>
                    <a:pt x="1533" y="182"/>
                  </a:lnTo>
                  <a:lnTo>
                    <a:pt x="1524" y="182"/>
                  </a:lnTo>
                  <a:lnTo>
                    <a:pt x="1518" y="182"/>
                  </a:lnTo>
                  <a:lnTo>
                    <a:pt x="1518" y="182"/>
                  </a:lnTo>
                  <a:lnTo>
                    <a:pt x="1516" y="180"/>
                  </a:lnTo>
                  <a:lnTo>
                    <a:pt x="1510" y="178"/>
                  </a:lnTo>
                  <a:lnTo>
                    <a:pt x="1497" y="178"/>
                  </a:lnTo>
                  <a:lnTo>
                    <a:pt x="1497" y="178"/>
                  </a:lnTo>
                  <a:lnTo>
                    <a:pt x="1495" y="178"/>
                  </a:lnTo>
                  <a:lnTo>
                    <a:pt x="1497" y="178"/>
                  </a:lnTo>
                  <a:lnTo>
                    <a:pt x="1503" y="175"/>
                  </a:lnTo>
                  <a:lnTo>
                    <a:pt x="1503" y="175"/>
                  </a:lnTo>
                  <a:lnTo>
                    <a:pt x="1512" y="173"/>
                  </a:lnTo>
                  <a:lnTo>
                    <a:pt x="1520" y="169"/>
                  </a:lnTo>
                  <a:lnTo>
                    <a:pt x="1520" y="169"/>
                  </a:lnTo>
                  <a:lnTo>
                    <a:pt x="1522" y="169"/>
                  </a:lnTo>
                  <a:lnTo>
                    <a:pt x="1524" y="167"/>
                  </a:lnTo>
                  <a:lnTo>
                    <a:pt x="1522" y="163"/>
                  </a:lnTo>
                  <a:lnTo>
                    <a:pt x="1522" y="163"/>
                  </a:lnTo>
                  <a:lnTo>
                    <a:pt x="1518" y="161"/>
                  </a:lnTo>
                  <a:lnTo>
                    <a:pt x="1516" y="161"/>
                  </a:lnTo>
                  <a:lnTo>
                    <a:pt x="1508" y="158"/>
                  </a:lnTo>
                  <a:lnTo>
                    <a:pt x="1508" y="158"/>
                  </a:lnTo>
                  <a:lnTo>
                    <a:pt x="1497" y="156"/>
                  </a:lnTo>
                  <a:lnTo>
                    <a:pt x="1488" y="154"/>
                  </a:lnTo>
                  <a:lnTo>
                    <a:pt x="1488" y="154"/>
                  </a:lnTo>
                  <a:lnTo>
                    <a:pt x="1478" y="156"/>
                  </a:lnTo>
                  <a:lnTo>
                    <a:pt x="1465" y="158"/>
                  </a:lnTo>
                  <a:lnTo>
                    <a:pt x="1465" y="158"/>
                  </a:lnTo>
                  <a:lnTo>
                    <a:pt x="1457" y="163"/>
                  </a:lnTo>
                  <a:lnTo>
                    <a:pt x="1452" y="167"/>
                  </a:lnTo>
                  <a:lnTo>
                    <a:pt x="1448" y="171"/>
                  </a:lnTo>
                  <a:lnTo>
                    <a:pt x="1444" y="173"/>
                  </a:lnTo>
                  <a:lnTo>
                    <a:pt x="1444" y="173"/>
                  </a:lnTo>
                  <a:lnTo>
                    <a:pt x="1440" y="178"/>
                  </a:lnTo>
                  <a:lnTo>
                    <a:pt x="1433" y="182"/>
                  </a:lnTo>
                  <a:lnTo>
                    <a:pt x="1431" y="186"/>
                  </a:lnTo>
                  <a:lnTo>
                    <a:pt x="1431" y="188"/>
                  </a:lnTo>
                  <a:lnTo>
                    <a:pt x="1433" y="190"/>
                  </a:lnTo>
                  <a:lnTo>
                    <a:pt x="1433" y="190"/>
                  </a:lnTo>
                  <a:lnTo>
                    <a:pt x="1436" y="190"/>
                  </a:lnTo>
                  <a:lnTo>
                    <a:pt x="1436" y="192"/>
                  </a:lnTo>
                  <a:lnTo>
                    <a:pt x="1436" y="197"/>
                  </a:lnTo>
                  <a:lnTo>
                    <a:pt x="1436" y="197"/>
                  </a:lnTo>
                  <a:lnTo>
                    <a:pt x="1436" y="199"/>
                  </a:lnTo>
                  <a:lnTo>
                    <a:pt x="1433" y="201"/>
                  </a:lnTo>
                  <a:lnTo>
                    <a:pt x="1425" y="201"/>
                  </a:lnTo>
                  <a:lnTo>
                    <a:pt x="1425" y="201"/>
                  </a:lnTo>
                  <a:lnTo>
                    <a:pt x="1410" y="201"/>
                  </a:lnTo>
                  <a:lnTo>
                    <a:pt x="1402" y="201"/>
                  </a:lnTo>
                  <a:lnTo>
                    <a:pt x="1400" y="203"/>
                  </a:lnTo>
                  <a:lnTo>
                    <a:pt x="1400" y="203"/>
                  </a:lnTo>
                  <a:lnTo>
                    <a:pt x="1400" y="203"/>
                  </a:lnTo>
                  <a:lnTo>
                    <a:pt x="1402" y="207"/>
                  </a:lnTo>
                  <a:lnTo>
                    <a:pt x="1406" y="209"/>
                  </a:lnTo>
                  <a:lnTo>
                    <a:pt x="1408" y="211"/>
                  </a:lnTo>
                  <a:lnTo>
                    <a:pt x="1410" y="214"/>
                  </a:lnTo>
                  <a:lnTo>
                    <a:pt x="1410" y="214"/>
                  </a:lnTo>
                  <a:lnTo>
                    <a:pt x="1408" y="214"/>
                  </a:lnTo>
                  <a:lnTo>
                    <a:pt x="1406" y="214"/>
                  </a:lnTo>
                  <a:lnTo>
                    <a:pt x="1397" y="209"/>
                  </a:lnTo>
                  <a:lnTo>
                    <a:pt x="1397" y="209"/>
                  </a:lnTo>
                  <a:lnTo>
                    <a:pt x="1393" y="209"/>
                  </a:lnTo>
                  <a:lnTo>
                    <a:pt x="1389" y="209"/>
                  </a:lnTo>
                  <a:lnTo>
                    <a:pt x="1385" y="211"/>
                  </a:lnTo>
                  <a:lnTo>
                    <a:pt x="1380" y="214"/>
                  </a:lnTo>
                  <a:lnTo>
                    <a:pt x="1380" y="214"/>
                  </a:lnTo>
                  <a:lnTo>
                    <a:pt x="1378" y="216"/>
                  </a:lnTo>
                  <a:lnTo>
                    <a:pt x="1376" y="218"/>
                  </a:lnTo>
                  <a:lnTo>
                    <a:pt x="1370" y="216"/>
                  </a:lnTo>
                  <a:lnTo>
                    <a:pt x="1370" y="216"/>
                  </a:lnTo>
                  <a:lnTo>
                    <a:pt x="1366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59" y="211"/>
                  </a:lnTo>
                  <a:lnTo>
                    <a:pt x="1364" y="209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59" y="205"/>
                  </a:lnTo>
                  <a:lnTo>
                    <a:pt x="1355" y="205"/>
                  </a:lnTo>
                  <a:lnTo>
                    <a:pt x="1349" y="207"/>
                  </a:lnTo>
                  <a:lnTo>
                    <a:pt x="1347" y="211"/>
                  </a:lnTo>
                  <a:lnTo>
                    <a:pt x="1347" y="211"/>
                  </a:lnTo>
                  <a:lnTo>
                    <a:pt x="1344" y="214"/>
                  </a:lnTo>
                  <a:lnTo>
                    <a:pt x="1340" y="211"/>
                  </a:lnTo>
                  <a:lnTo>
                    <a:pt x="1338" y="209"/>
                  </a:lnTo>
                  <a:lnTo>
                    <a:pt x="1334" y="209"/>
                  </a:lnTo>
                  <a:lnTo>
                    <a:pt x="1334" y="209"/>
                  </a:lnTo>
                  <a:lnTo>
                    <a:pt x="1323" y="216"/>
                  </a:lnTo>
                  <a:lnTo>
                    <a:pt x="1323" y="216"/>
                  </a:lnTo>
                  <a:lnTo>
                    <a:pt x="1319" y="216"/>
                  </a:lnTo>
                  <a:lnTo>
                    <a:pt x="1313" y="216"/>
                  </a:lnTo>
                  <a:lnTo>
                    <a:pt x="1308" y="216"/>
                  </a:lnTo>
                  <a:lnTo>
                    <a:pt x="1306" y="216"/>
                  </a:lnTo>
                  <a:lnTo>
                    <a:pt x="1306" y="216"/>
                  </a:lnTo>
                  <a:lnTo>
                    <a:pt x="1306" y="220"/>
                  </a:lnTo>
                  <a:lnTo>
                    <a:pt x="1311" y="222"/>
                  </a:lnTo>
                  <a:lnTo>
                    <a:pt x="1317" y="224"/>
                  </a:lnTo>
                  <a:lnTo>
                    <a:pt x="1317" y="224"/>
                  </a:lnTo>
                  <a:lnTo>
                    <a:pt x="1313" y="224"/>
                  </a:lnTo>
                  <a:lnTo>
                    <a:pt x="1302" y="226"/>
                  </a:lnTo>
                  <a:lnTo>
                    <a:pt x="1292" y="226"/>
                  </a:lnTo>
                  <a:lnTo>
                    <a:pt x="1287" y="228"/>
                  </a:lnTo>
                  <a:lnTo>
                    <a:pt x="1287" y="228"/>
                  </a:lnTo>
                  <a:lnTo>
                    <a:pt x="1285" y="231"/>
                  </a:lnTo>
                  <a:lnTo>
                    <a:pt x="1281" y="231"/>
                  </a:lnTo>
                  <a:lnTo>
                    <a:pt x="1264" y="233"/>
                  </a:lnTo>
                  <a:lnTo>
                    <a:pt x="1264" y="233"/>
                  </a:lnTo>
                  <a:lnTo>
                    <a:pt x="1258" y="233"/>
                  </a:lnTo>
                  <a:lnTo>
                    <a:pt x="1256" y="235"/>
                  </a:lnTo>
                  <a:lnTo>
                    <a:pt x="1253" y="237"/>
                  </a:lnTo>
                  <a:lnTo>
                    <a:pt x="1247" y="239"/>
                  </a:lnTo>
                  <a:lnTo>
                    <a:pt x="1247" y="239"/>
                  </a:lnTo>
                  <a:lnTo>
                    <a:pt x="1236" y="241"/>
                  </a:lnTo>
                  <a:lnTo>
                    <a:pt x="1234" y="243"/>
                  </a:lnTo>
                  <a:lnTo>
                    <a:pt x="1230" y="247"/>
                  </a:lnTo>
                  <a:lnTo>
                    <a:pt x="1230" y="247"/>
                  </a:lnTo>
                  <a:lnTo>
                    <a:pt x="1228" y="250"/>
                  </a:lnTo>
                  <a:lnTo>
                    <a:pt x="1224" y="250"/>
                  </a:lnTo>
                  <a:lnTo>
                    <a:pt x="1220" y="250"/>
                  </a:lnTo>
                  <a:lnTo>
                    <a:pt x="1217" y="247"/>
                  </a:lnTo>
                  <a:lnTo>
                    <a:pt x="1217" y="247"/>
                  </a:lnTo>
                  <a:lnTo>
                    <a:pt x="1215" y="247"/>
                  </a:lnTo>
                  <a:lnTo>
                    <a:pt x="1211" y="247"/>
                  </a:lnTo>
                  <a:lnTo>
                    <a:pt x="1209" y="250"/>
                  </a:lnTo>
                  <a:lnTo>
                    <a:pt x="1211" y="252"/>
                  </a:lnTo>
                  <a:lnTo>
                    <a:pt x="1211" y="252"/>
                  </a:lnTo>
                  <a:lnTo>
                    <a:pt x="1213" y="252"/>
                  </a:lnTo>
                  <a:lnTo>
                    <a:pt x="1211" y="254"/>
                  </a:lnTo>
                  <a:lnTo>
                    <a:pt x="1211" y="254"/>
                  </a:lnTo>
                  <a:lnTo>
                    <a:pt x="1207" y="256"/>
                  </a:lnTo>
                  <a:lnTo>
                    <a:pt x="1207" y="256"/>
                  </a:lnTo>
                  <a:lnTo>
                    <a:pt x="1205" y="256"/>
                  </a:lnTo>
                  <a:lnTo>
                    <a:pt x="1203" y="256"/>
                  </a:lnTo>
                  <a:lnTo>
                    <a:pt x="1200" y="258"/>
                  </a:lnTo>
                  <a:lnTo>
                    <a:pt x="1200" y="260"/>
                  </a:lnTo>
                  <a:lnTo>
                    <a:pt x="1200" y="260"/>
                  </a:lnTo>
                  <a:lnTo>
                    <a:pt x="1205" y="260"/>
                  </a:lnTo>
                  <a:lnTo>
                    <a:pt x="1207" y="262"/>
                  </a:lnTo>
                  <a:lnTo>
                    <a:pt x="1207" y="264"/>
                  </a:lnTo>
                  <a:lnTo>
                    <a:pt x="1207" y="267"/>
                  </a:lnTo>
                  <a:lnTo>
                    <a:pt x="1207" y="267"/>
                  </a:lnTo>
                  <a:lnTo>
                    <a:pt x="1203" y="267"/>
                  </a:lnTo>
                  <a:lnTo>
                    <a:pt x="1198" y="264"/>
                  </a:lnTo>
                  <a:lnTo>
                    <a:pt x="1194" y="264"/>
                  </a:lnTo>
                  <a:lnTo>
                    <a:pt x="1190" y="264"/>
                  </a:lnTo>
                  <a:lnTo>
                    <a:pt x="1190" y="264"/>
                  </a:lnTo>
                  <a:lnTo>
                    <a:pt x="1190" y="267"/>
                  </a:lnTo>
                  <a:lnTo>
                    <a:pt x="1192" y="269"/>
                  </a:lnTo>
                  <a:lnTo>
                    <a:pt x="1200" y="271"/>
                  </a:lnTo>
                  <a:lnTo>
                    <a:pt x="1200" y="271"/>
                  </a:lnTo>
                  <a:lnTo>
                    <a:pt x="1203" y="271"/>
                  </a:lnTo>
                  <a:lnTo>
                    <a:pt x="1207" y="273"/>
                  </a:lnTo>
                  <a:lnTo>
                    <a:pt x="1209" y="277"/>
                  </a:lnTo>
                  <a:lnTo>
                    <a:pt x="1209" y="277"/>
                  </a:lnTo>
                  <a:lnTo>
                    <a:pt x="1207" y="277"/>
                  </a:lnTo>
                  <a:lnTo>
                    <a:pt x="1203" y="277"/>
                  </a:lnTo>
                  <a:lnTo>
                    <a:pt x="1198" y="277"/>
                  </a:lnTo>
                  <a:lnTo>
                    <a:pt x="1194" y="277"/>
                  </a:lnTo>
                  <a:lnTo>
                    <a:pt x="1194" y="277"/>
                  </a:lnTo>
                  <a:lnTo>
                    <a:pt x="1194" y="279"/>
                  </a:lnTo>
                  <a:lnTo>
                    <a:pt x="1196" y="281"/>
                  </a:lnTo>
                  <a:lnTo>
                    <a:pt x="1203" y="281"/>
                  </a:lnTo>
                  <a:lnTo>
                    <a:pt x="1203" y="281"/>
                  </a:lnTo>
                  <a:lnTo>
                    <a:pt x="1205" y="284"/>
                  </a:lnTo>
                  <a:lnTo>
                    <a:pt x="1205" y="284"/>
                  </a:lnTo>
                  <a:lnTo>
                    <a:pt x="1205" y="286"/>
                  </a:lnTo>
                  <a:lnTo>
                    <a:pt x="1207" y="288"/>
                  </a:lnTo>
                  <a:lnTo>
                    <a:pt x="1207" y="288"/>
                  </a:lnTo>
                  <a:lnTo>
                    <a:pt x="1209" y="290"/>
                  </a:lnTo>
                  <a:lnTo>
                    <a:pt x="1209" y="290"/>
                  </a:lnTo>
                  <a:lnTo>
                    <a:pt x="1209" y="292"/>
                  </a:lnTo>
                  <a:lnTo>
                    <a:pt x="1209" y="294"/>
                  </a:lnTo>
                  <a:lnTo>
                    <a:pt x="1207" y="294"/>
                  </a:lnTo>
                  <a:lnTo>
                    <a:pt x="1207" y="296"/>
                  </a:lnTo>
                  <a:lnTo>
                    <a:pt x="1207" y="296"/>
                  </a:lnTo>
                  <a:lnTo>
                    <a:pt x="1207" y="298"/>
                  </a:lnTo>
                  <a:lnTo>
                    <a:pt x="1205" y="300"/>
                  </a:lnTo>
                  <a:lnTo>
                    <a:pt x="1203" y="300"/>
                  </a:lnTo>
                  <a:lnTo>
                    <a:pt x="1200" y="298"/>
                  </a:lnTo>
                  <a:lnTo>
                    <a:pt x="1200" y="298"/>
                  </a:lnTo>
                  <a:lnTo>
                    <a:pt x="1198" y="296"/>
                  </a:lnTo>
                  <a:lnTo>
                    <a:pt x="1194" y="296"/>
                  </a:lnTo>
                  <a:lnTo>
                    <a:pt x="1188" y="296"/>
                  </a:lnTo>
                  <a:lnTo>
                    <a:pt x="1184" y="298"/>
                  </a:lnTo>
                  <a:lnTo>
                    <a:pt x="1184" y="298"/>
                  </a:lnTo>
                  <a:lnTo>
                    <a:pt x="1181" y="303"/>
                  </a:lnTo>
                  <a:lnTo>
                    <a:pt x="1179" y="303"/>
                  </a:lnTo>
                  <a:lnTo>
                    <a:pt x="1175" y="300"/>
                  </a:lnTo>
                  <a:lnTo>
                    <a:pt x="1175" y="300"/>
                  </a:lnTo>
                  <a:lnTo>
                    <a:pt x="1173" y="298"/>
                  </a:lnTo>
                  <a:lnTo>
                    <a:pt x="1167" y="300"/>
                  </a:lnTo>
                  <a:lnTo>
                    <a:pt x="1150" y="303"/>
                  </a:lnTo>
                  <a:lnTo>
                    <a:pt x="1150" y="303"/>
                  </a:lnTo>
                  <a:lnTo>
                    <a:pt x="1124" y="303"/>
                  </a:lnTo>
                  <a:lnTo>
                    <a:pt x="1103" y="307"/>
                  </a:lnTo>
                  <a:lnTo>
                    <a:pt x="1103" y="307"/>
                  </a:lnTo>
                  <a:lnTo>
                    <a:pt x="1099" y="309"/>
                  </a:lnTo>
                  <a:lnTo>
                    <a:pt x="1097" y="313"/>
                  </a:lnTo>
                  <a:lnTo>
                    <a:pt x="1095" y="320"/>
                  </a:lnTo>
                  <a:lnTo>
                    <a:pt x="1097" y="324"/>
                  </a:lnTo>
                  <a:lnTo>
                    <a:pt x="1097" y="324"/>
                  </a:lnTo>
                  <a:lnTo>
                    <a:pt x="1101" y="328"/>
                  </a:lnTo>
                  <a:lnTo>
                    <a:pt x="1101" y="330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1" y="341"/>
                  </a:lnTo>
                  <a:lnTo>
                    <a:pt x="1107" y="343"/>
                  </a:lnTo>
                  <a:lnTo>
                    <a:pt x="1114" y="347"/>
                  </a:lnTo>
                  <a:lnTo>
                    <a:pt x="1122" y="349"/>
                  </a:lnTo>
                  <a:lnTo>
                    <a:pt x="1122" y="349"/>
                  </a:lnTo>
                  <a:lnTo>
                    <a:pt x="1128" y="351"/>
                  </a:lnTo>
                  <a:lnTo>
                    <a:pt x="1133" y="356"/>
                  </a:lnTo>
                  <a:lnTo>
                    <a:pt x="1135" y="362"/>
                  </a:lnTo>
                  <a:lnTo>
                    <a:pt x="1133" y="366"/>
                  </a:lnTo>
                  <a:lnTo>
                    <a:pt x="1133" y="366"/>
                  </a:lnTo>
                  <a:lnTo>
                    <a:pt x="1131" y="368"/>
                  </a:lnTo>
                  <a:lnTo>
                    <a:pt x="1126" y="368"/>
                  </a:lnTo>
                  <a:lnTo>
                    <a:pt x="1120" y="366"/>
                  </a:lnTo>
                  <a:lnTo>
                    <a:pt x="1109" y="362"/>
                  </a:lnTo>
                  <a:lnTo>
                    <a:pt x="1103" y="358"/>
                  </a:lnTo>
                  <a:lnTo>
                    <a:pt x="1103" y="358"/>
                  </a:lnTo>
                  <a:lnTo>
                    <a:pt x="1092" y="351"/>
                  </a:lnTo>
                  <a:lnTo>
                    <a:pt x="1080" y="349"/>
                  </a:lnTo>
                  <a:lnTo>
                    <a:pt x="1061" y="347"/>
                  </a:lnTo>
                  <a:lnTo>
                    <a:pt x="1061" y="347"/>
                  </a:lnTo>
                  <a:lnTo>
                    <a:pt x="1056" y="345"/>
                  </a:lnTo>
                  <a:lnTo>
                    <a:pt x="1056" y="343"/>
                  </a:lnTo>
                  <a:lnTo>
                    <a:pt x="1052" y="341"/>
                  </a:lnTo>
                  <a:lnTo>
                    <a:pt x="1048" y="339"/>
                  </a:lnTo>
                  <a:lnTo>
                    <a:pt x="1048" y="339"/>
                  </a:lnTo>
                  <a:lnTo>
                    <a:pt x="1042" y="341"/>
                  </a:lnTo>
                  <a:lnTo>
                    <a:pt x="1037" y="345"/>
                  </a:lnTo>
                  <a:lnTo>
                    <a:pt x="1035" y="347"/>
                  </a:lnTo>
                  <a:lnTo>
                    <a:pt x="1037" y="349"/>
                  </a:lnTo>
                  <a:lnTo>
                    <a:pt x="1037" y="349"/>
                  </a:lnTo>
                  <a:lnTo>
                    <a:pt x="1044" y="349"/>
                  </a:lnTo>
                  <a:lnTo>
                    <a:pt x="1046" y="349"/>
                  </a:lnTo>
                  <a:lnTo>
                    <a:pt x="1044" y="351"/>
                  </a:lnTo>
                  <a:lnTo>
                    <a:pt x="1044" y="351"/>
                  </a:lnTo>
                  <a:lnTo>
                    <a:pt x="1044" y="353"/>
                  </a:lnTo>
                  <a:lnTo>
                    <a:pt x="1046" y="353"/>
                  </a:lnTo>
                  <a:lnTo>
                    <a:pt x="1054" y="358"/>
                  </a:lnTo>
                  <a:lnTo>
                    <a:pt x="1054" y="358"/>
                  </a:lnTo>
                  <a:lnTo>
                    <a:pt x="1056" y="358"/>
                  </a:lnTo>
                  <a:lnTo>
                    <a:pt x="1056" y="360"/>
                  </a:lnTo>
                  <a:lnTo>
                    <a:pt x="1052" y="362"/>
                  </a:lnTo>
                  <a:lnTo>
                    <a:pt x="1046" y="362"/>
                  </a:lnTo>
                  <a:lnTo>
                    <a:pt x="1040" y="360"/>
                  </a:lnTo>
                  <a:lnTo>
                    <a:pt x="1040" y="360"/>
                  </a:lnTo>
                  <a:lnTo>
                    <a:pt x="1033" y="358"/>
                  </a:lnTo>
                  <a:lnTo>
                    <a:pt x="1027" y="358"/>
                  </a:lnTo>
                  <a:lnTo>
                    <a:pt x="1023" y="360"/>
                  </a:lnTo>
                  <a:lnTo>
                    <a:pt x="1020" y="364"/>
                  </a:lnTo>
                  <a:lnTo>
                    <a:pt x="1020" y="364"/>
                  </a:lnTo>
                  <a:lnTo>
                    <a:pt x="1020" y="368"/>
                  </a:lnTo>
                  <a:lnTo>
                    <a:pt x="1025" y="375"/>
                  </a:lnTo>
                  <a:lnTo>
                    <a:pt x="1033" y="379"/>
                  </a:lnTo>
                  <a:lnTo>
                    <a:pt x="1044" y="383"/>
                  </a:lnTo>
                  <a:lnTo>
                    <a:pt x="1044" y="383"/>
                  </a:lnTo>
                  <a:lnTo>
                    <a:pt x="1052" y="383"/>
                  </a:lnTo>
                  <a:lnTo>
                    <a:pt x="1054" y="387"/>
                  </a:lnTo>
                  <a:lnTo>
                    <a:pt x="1056" y="390"/>
                  </a:lnTo>
                  <a:lnTo>
                    <a:pt x="1061" y="392"/>
                  </a:lnTo>
                  <a:lnTo>
                    <a:pt x="1061" y="392"/>
                  </a:lnTo>
                  <a:lnTo>
                    <a:pt x="1063" y="394"/>
                  </a:lnTo>
                  <a:lnTo>
                    <a:pt x="1063" y="394"/>
                  </a:lnTo>
                  <a:lnTo>
                    <a:pt x="1056" y="396"/>
                  </a:lnTo>
                  <a:lnTo>
                    <a:pt x="1056" y="396"/>
                  </a:lnTo>
                  <a:lnTo>
                    <a:pt x="1052" y="396"/>
                  </a:lnTo>
                  <a:lnTo>
                    <a:pt x="1048" y="392"/>
                  </a:lnTo>
                  <a:lnTo>
                    <a:pt x="1037" y="385"/>
                  </a:lnTo>
                  <a:lnTo>
                    <a:pt x="1037" y="385"/>
                  </a:lnTo>
                  <a:lnTo>
                    <a:pt x="1029" y="385"/>
                  </a:lnTo>
                  <a:lnTo>
                    <a:pt x="1020" y="385"/>
                  </a:lnTo>
                  <a:lnTo>
                    <a:pt x="1012" y="385"/>
                  </a:lnTo>
                  <a:lnTo>
                    <a:pt x="1006" y="383"/>
                  </a:lnTo>
                  <a:lnTo>
                    <a:pt x="1006" y="383"/>
                  </a:lnTo>
                  <a:lnTo>
                    <a:pt x="1006" y="381"/>
                  </a:lnTo>
                  <a:lnTo>
                    <a:pt x="1006" y="377"/>
                  </a:lnTo>
                  <a:lnTo>
                    <a:pt x="1006" y="375"/>
                  </a:lnTo>
                  <a:lnTo>
                    <a:pt x="1006" y="373"/>
                  </a:lnTo>
                  <a:lnTo>
                    <a:pt x="1006" y="373"/>
                  </a:lnTo>
                  <a:lnTo>
                    <a:pt x="1004" y="368"/>
                  </a:lnTo>
                  <a:lnTo>
                    <a:pt x="1004" y="364"/>
                  </a:lnTo>
                  <a:lnTo>
                    <a:pt x="1010" y="353"/>
                  </a:lnTo>
                  <a:lnTo>
                    <a:pt x="1010" y="353"/>
                  </a:lnTo>
                  <a:lnTo>
                    <a:pt x="1012" y="347"/>
                  </a:lnTo>
                  <a:lnTo>
                    <a:pt x="1010" y="341"/>
                  </a:lnTo>
                  <a:lnTo>
                    <a:pt x="1006" y="334"/>
                  </a:lnTo>
                  <a:lnTo>
                    <a:pt x="1001" y="332"/>
                  </a:lnTo>
                  <a:lnTo>
                    <a:pt x="1001" y="332"/>
                  </a:lnTo>
                  <a:lnTo>
                    <a:pt x="997" y="332"/>
                  </a:lnTo>
                  <a:lnTo>
                    <a:pt x="997" y="334"/>
                  </a:lnTo>
                  <a:lnTo>
                    <a:pt x="997" y="339"/>
                  </a:lnTo>
                  <a:lnTo>
                    <a:pt x="997" y="339"/>
                  </a:lnTo>
                  <a:lnTo>
                    <a:pt x="997" y="347"/>
                  </a:lnTo>
                  <a:lnTo>
                    <a:pt x="995" y="351"/>
                  </a:lnTo>
                  <a:lnTo>
                    <a:pt x="993" y="358"/>
                  </a:lnTo>
                  <a:lnTo>
                    <a:pt x="993" y="358"/>
                  </a:lnTo>
                  <a:lnTo>
                    <a:pt x="987" y="362"/>
                  </a:lnTo>
                  <a:lnTo>
                    <a:pt x="980" y="364"/>
                  </a:lnTo>
                  <a:lnTo>
                    <a:pt x="974" y="366"/>
                  </a:lnTo>
                  <a:lnTo>
                    <a:pt x="972" y="368"/>
                  </a:lnTo>
                  <a:lnTo>
                    <a:pt x="972" y="368"/>
                  </a:lnTo>
                  <a:lnTo>
                    <a:pt x="970" y="373"/>
                  </a:lnTo>
                  <a:lnTo>
                    <a:pt x="965" y="375"/>
                  </a:lnTo>
                  <a:lnTo>
                    <a:pt x="963" y="377"/>
                  </a:lnTo>
                  <a:lnTo>
                    <a:pt x="963" y="379"/>
                  </a:lnTo>
                  <a:lnTo>
                    <a:pt x="963" y="379"/>
                  </a:lnTo>
                  <a:lnTo>
                    <a:pt x="974" y="392"/>
                  </a:lnTo>
                  <a:lnTo>
                    <a:pt x="984" y="404"/>
                  </a:lnTo>
                  <a:lnTo>
                    <a:pt x="984" y="404"/>
                  </a:lnTo>
                  <a:lnTo>
                    <a:pt x="982" y="411"/>
                  </a:lnTo>
                  <a:lnTo>
                    <a:pt x="978" y="417"/>
                  </a:lnTo>
                  <a:lnTo>
                    <a:pt x="974" y="426"/>
                  </a:lnTo>
                  <a:lnTo>
                    <a:pt x="974" y="430"/>
                  </a:lnTo>
                  <a:lnTo>
                    <a:pt x="974" y="434"/>
                  </a:lnTo>
                  <a:lnTo>
                    <a:pt x="974" y="434"/>
                  </a:lnTo>
                  <a:lnTo>
                    <a:pt x="974" y="440"/>
                  </a:lnTo>
                  <a:lnTo>
                    <a:pt x="974" y="445"/>
                  </a:lnTo>
                  <a:lnTo>
                    <a:pt x="974" y="449"/>
                  </a:lnTo>
                  <a:lnTo>
                    <a:pt x="974" y="453"/>
                  </a:lnTo>
                  <a:lnTo>
                    <a:pt x="974" y="453"/>
                  </a:lnTo>
                  <a:lnTo>
                    <a:pt x="978" y="455"/>
                  </a:lnTo>
                  <a:lnTo>
                    <a:pt x="980" y="455"/>
                  </a:lnTo>
                  <a:lnTo>
                    <a:pt x="984" y="455"/>
                  </a:lnTo>
                  <a:lnTo>
                    <a:pt x="989" y="455"/>
                  </a:lnTo>
                  <a:lnTo>
                    <a:pt x="989" y="455"/>
                  </a:lnTo>
                  <a:lnTo>
                    <a:pt x="993" y="455"/>
                  </a:lnTo>
                  <a:lnTo>
                    <a:pt x="997" y="453"/>
                  </a:lnTo>
                  <a:lnTo>
                    <a:pt x="1010" y="451"/>
                  </a:lnTo>
                  <a:lnTo>
                    <a:pt x="1010" y="451"/>
                  </a:lnTo>
                  <a:lnTo>
                    <a:pt x="1018" y="451"/>
                  </a:lnTo>
                  <a:lnTo>
                    <a:pt x="1027" y="453"/>
                  </a:lnTo>
                  <a:lnTo>
                    <a:pt x="1044" y="462"/>
                  </a:lnTo>
                  <a:lnTo>
                    <a:pt x="1044" y="462"/>
                  </a:lnTo>
                  <a:lnTo>
                    <a:pt x="1046" y="464"/>
                  </a:lnTo>
                  <a:lnTo>
                    <a:pt x="1048" y="468"/>
                  </a:lnTo>
                  <a:lnTo>
                    <a:pt x="1048" y="472"/>
                  </a:lnTo>
                  <a:lnTo>
                    <a:pt x="1050" y="476"/>
                  </a:lnTo>
                  <a:lnTo>
                    <a:pt x="1050" y="476"/>
                  </a:lnTo>
                  <a:lnTo>
                    <a:pt x="1050" y="479"/>
                  </a:lnTo>
                  <a:lnTo>
                    <a:pt x="1048" y="481"/>
                  </a:lnTo>
                  <a:lnTo>
                    <a:pt x="1044" y="485"/>
                  </a:lnTo>
                  <a:lnTo>
                    <a:pt x="1042" y="489"/>
                  </a:lnTo>
                  <a:lnTo>
                    <a:pt x="1042" y="489"/>
                  </a:lnTo>
                  <a:lnTo>
                    <a:pt x="1042" y="491"/>
                  </a:lnTo>
                  <a:lnTo>
                    <a:pt x="1046" y="493"/>
                  </a:lnTo>
                  <a:lnTo>
                    <a:pt x="1052" y="498"/>
                  </a:lnTo>
                  <a:lnTo>
                    <a:pt x="1059" y="500"/>
                  </a:lnTo>
                  <a:lnTo>
                    <a:pt x="1063" y="502"/>
                  </a:lnTo>
                  <a:lnTo>
                    <a:pt x="1063" y="502"/>
                  </a:lnTo>
                  <a:lnTo>
                    <a:pt x="1061" y="504"/>
                  </a:lnTo>
                  <a:lnTo>
                    <a:pt x="1054" y="504"/>
                  </a:lnTo>
                  <a:lnTo>
                    <a:pt x="1042" y="502"/>
                  </a:lnTo>
                  <a:lnTo>
                    <a:pt x="1042" y="502"/>
                  </a:lnTo>
                  <a:lnTo>
                    <a:pt x="1040" y="498"/>
                  </a:lnTo>
                  <a:lnTo>
                    <a:pt x="1037" y="495"/>
                  </a:lnTo>
                  <a:lnTo>
                    <a:pt x="1035" y="489"/>
                  </a:lnTo>
                  <a:lnTo>
                    <a:pt x="1035" y="489"/>
                  </a:lnTo>
                  <a:lnTo>
                    <a:pt x="1033" y="487"/>
                  </a:lnTo>
                  <a:lnTo>
                    <a:pt x="1035" y="485"/>
                  </a:lnTo>
                  <a:lnTo>
                    <a:pt x="1040" y="476"/>
                  </a:lnTo>
                  <a:lnTo>
                    <a:pt x="1040" y="476"/>
                  </a:lnTo>
                  <a:lnTo>
                    <a:pt x="1037" y="472"/>
                  </a:lnTo>
                  <a:lnTo>
                    <a:pt x="1035" y="470"/>
                  </a:lnTo>
                  <a:lnTo>
                    <a:pt x="1029" y="466"/>
                  </a:lnTo>
                  <a:lnTo>
                    <a:pt x="1029" y="466"/>
                  </a:lnTo>
                  <a:lnTo>
                    <a:pt x="1025" y="459"/>
                  </a:lnTo>
                  <a:lnTo>
                    <a:pt x="1023" y="457"/>
                  </a:lnTo>
                  <a:lnTo>
                    <a:pt x="1018" y="457"/>
                  </a:lnTo>
                  <a:lnTo>
                    <a:pt x="1018" y="457"/>
                  </a:lnTo>
                  <a:lnTo>
                    <a:pt x="1006" y="459"/>
                  </a:lnTo>
                  <a:lnTo>
                    <a:pt x="997" y="462"/>
                  </a:lnTo>
                  <a:lnTo>
                    <a:pt x="991" y="466"/>
                  </a:lnTo>
                  <a:lnTo>
                    <a:pt x="991" y="466"/>
                  </a:lnTo>
                  <a:lnTo>
                    <a:pt x="989" y="470"/>
                  </a:lnTo>
                  <a:lnTo>
                    <a:pt x="991" y="476"/>
                  </a:lnTo>
                  <a:lnTo>
                    <a:pt x="995" y="489"/>
                  </a:lnTo>
                  <a:lnTo>
                    <a:pt x="995" y="489"/>
                  </a:lnTo>
                  <a:lnTo>
                    <a:pt x="995" y="493"/>
                  </a:lnTo>
                  <a:lnTo>
                    <a:pt x="993" y="495"/>
                  </a:lnTo>
                  <a:lnTo>
                    <a:pt x="989" y="502"/>
                  </a:lnTo>
                  <a:lnTo>
                    <a:pt x="982" y="506"/>
                  </a:lnTo>
                  <a:lnTo>
                    <a:pt x="980" y="510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7"/>
                  </a:lnTo>
                  <a:lnTo>
                    <a:pt x="968" y="523"/>
                  </a:lnTo>
                  <a:lnTo>
                    <a:pt x="968" y="523"/>
                  </a:lnTo>
                  <a:lnTo>
                    <a:pt x="955" y="529"/>
                  </a:lnTo>
                  <a:lnTo>
                    <a:pt x="951" y="534"/>
                  </a:lnTo>
                  <a:lnTo>
                    <a:pt x="951" y="538"/>
                  </a:lnTo>
                  <a:lnTo>
                    <a:pt x="951" y="538"/>
                  </a:lnTo>
                  <a:lnTo>
                    <a:pt x="948" y="540"/>
                  </a:lnTo>
                  <a:lnTo>
                    <a:pt x="944" y="540"/>
                  </a:lnTo>
                  <a:lnTo>
                    <a:pt x="934" y="538"/>
                  </a:lnTo>
                  <a:lnTo>
                    <a:pt x="934" y="538"/>
                  </a:lnTo>
                  <a:lnTo>
                    <a:pt x="929" y="536"/>
                  </a:lnTo>
                  <a:lnTo>
                    <a:pt x="925" y="538"/>
                  </a:lnTo>
                  <a:lnTo>
                    <a:pt x="912" y="538"/>
                  </a:lnTo>
                  <a:lnTo>
                    <a:pt x="912" y="538"/>
                  </a:lnTo>
                  <a:lnTo>
                    <a:pt x="908" y="538"/>
                  </a:lnTo>
                  <a:lnTo>
                    <a:pt x="906" y="536"/>
                  </a:lnTo>
                  <a:lnTo>
                    <a:pt x="904" y="534"/>
                  </a:lnTo>
                  <a:lnTo>
                    <a:pt x="900" y="534"/>
                  </a:lnTo>
                  <a:lnTo>
                    <a:pt x="900" y="534"/>
                  </a:lnTo>
                  <a:lnTo>
                    <a:pt x="896" y="536"/>
                  </a:lnTo>
                  <a:lnTo>
                    <a:pt x="891" y="534"/>
                  </a:lnTo>
                  <a:lnTo>
                    <a:pt x="891" y="529"/>
                  </a:lnTo>
                  <a:lnTo>
                    <a:pt x="891" y="527"/>
                  </a:lnTo>
                  <a:lnTo>
                    <a:pt x="891" y="527"/>
                  </a:lnTo>
                  <a:lnTo>
                    <a:pt x="893" y="525"/>
                  </a:lnTo>
                  <a:lnTo>
                    <a:pt x="896" y="525"/>
                  </a:lnTo>
                  <a:lnTo>
                    <a:pt x="898" y="527"/>
                  </a:lnTo>
                  <a:lnTo>
                    <a:pt x="900" y="529"/>
                  </a:lnTo>
                  <a:lnTo>
                    <a:pt x="900" y="529"/>
                  </a:lnTo>
                  <a:lnTo>
                    <a:pt x="902" y="532"/>
                  </a:lnTo>
                  <a:lnTo>
                    <a:pt x="904" y="532"/>
                  </a:lnTo>
                  <a:lnTo>
                    <a:pt x="910" y="527"/>
                  </a:lnTo>
                  <a:lnTo>
                    <a:pt x="910" y="527"/>
                  </a:lnTo>
                  <a:lnTo>
                    <a:pt x="912" y="527"/>
                  </a:lnTo>
                  <a:lnTo>
                    <a:pt x="915" y="529"/>
                  </a:lnTo>
                  <a:lnTo>
                    <a:pt x="917" y="532"/>
                  </a:lnTo>
                  <a:lnTo>
                    <a:pt x="921" y="532"/>
                  </a:lnTo>
                  <a:lnTo>
                    <a:pt x="921" y="532"/>
                  </a:lnTo>
                  <a:lnTo>
                    <a:pt x="925" y="532"/>
                  </a:lnTo>
                  <a:lnTo>
                    <a:pt x="925" y="532"/>
                  </a:lnTo>
                  <a:lnTo>
                    <a:pt x="927" y="529"/>
                  </a:lnTo>
                  <a:lnTo>
                    <a:pt x="929" y="529"/>
                  </a:lnTo>
                  <a:lnTo>
                    <a:pt x="929" y="529"/>
                  </a:lnTo>
                  <a:lnTo>
                    <a:pt x="936" y="527"/>
                  </a:lnTo>
                  <a:lnTo>
                    <a:pt x="934" y="525"/>
                  </a:lnTo>
                  <a:lnTo>
                    <a:pt x="934" y="525"/>
                  </a:lnTo>
                  <a:lnTo>
                    <a:pt x="934" y="523"/>
                  </a:lnTo>
                  <a:lnTo>
                    <a:pt x="936" y="521"/>
                  </a:lnTo>
                  <a:lnTo>
                    <a:pt x="942" y="519"/>
                  </a:lnTo>
                  <a:lnTo>
                    <a:pt x="942" y="519"/>
                  </a:lnTo>
                  <a:lnTo>
                    <a:pt x="944" y="517"/>
                  </a:lnTo>
                  <a:lnTo>
                    <a:pt x="944" y="512"/>
                  </a:lnTo>
                  <a:lnTo>
                    <a:pt x="946" y="510"/>
                  </a:lnTo>
                  <a:lnTo>
                    <a:pt x="948" y="508"/>
                  </a:lnTo>
                  <a:lnTo>
                    <a:pt x="948" y="508"/>
                  </a:lnTo>
                  <a:lnTo>
                    <a:pt x="948" y="506"/>
                  </a:lnTo>
                  <a:lnTo>
                    <a:pt x="951" y="506"/>
                  </a:lnTo>
                  <a:lnTo>
                    <a:pt x="951" y="504"/>
                  </a:lnTo>
                  <a:lnTo>
                    <a:pt x="953" y="502"/>
                  </a:lnTo>
                  <a:lnTo>
                    <a:pt x="953" y="502"/>
                  </a:lnTo>
                  <a:lnTo>
                    <a:pt x="955" y="502"/>
                  </a:lnTo>
                  <a:lnTo>
                    <a:pt x="957" y="500"/>
                  </a:lnTo>
                  <a:lnTo>
                    <a:pt x="959" y="498"/>
                  </a:lnTo>
                  <a:lnTo>
                    <a:pt x="961" y="498"/>
                  </a:lnTo>
                  <a:lnTo>
                    <a:pt x="961" y="498"/>
                  </a:lnTo>
                  <a:lnTo>
                    <a:pt x="963" y="495"/>
                  </a:lnTo>
                  <a:lnTo>
                    <a:pt x="965" y="493"/>
                  </a:lnTo>
                  <a:lnTo>
                    <a:pt x="965" y="491"/>
                  </a:lnTo>
                  <a:lnTo>
                    <a:pt x="963" y="489"/>
                  </a:lnTo>
                  <a:lnTo>
                    <a:pt x="963" y="489"/>
                  </a:lnTo>
                  <a:lnTo>
                    <a:pt x="963" y="485"/>
                  </a:lnTo>
                  <a:lnTo>
                    <a:pt x="965" y="483"/>
                  </a:lnTo>
                  <a:lnTo>
                    <a:pt x="965" y="479"/>
                  </a:lnTo>
                  <a:lnTo>
                    <a:pt x="970" y="476"/>
                  </a:lnTo>
                  <a:lnTo>
                    <a:pt x="970" y="476"/>
                  </a:lnTo>
                  <a:lnTo>
                    <a:pt x="972" y="476"/>
                  </a:lnTo>
                  <a:lnTo>
                    <a:pt x="972" y="474"/>
                  </a:lnTo>
                  <a:lnTo>
                    <a:pt x="970" y="470"/>
                  </a:lnTo>
                  <a:lnTo>
                    <a:pt x="970" y="470"/>
                  </a:lnTo>
                  <a:lnTo>
                    <a:pt x="961" y="464"/>
                  </a:lnTo>
                  <a:lnTo>
                    <a:pt x="957" y="459"/>
                  </a:lnTo>
                  <a:lnTo>
                    <a:pt x="955" y="455"/>
                  </a:lnTo>
                  <a:lnTo>
                    <a:pt x="955" y="455"/>
                  </a:lnTo>
                  <a:lnTo>
                    <a:pt x="955" y="445"/>
                  </a:lnTo>
                  <a:lnTo>
                    <a:pt x="955" y="436"/>
                  </a:lnTo>
                  <a:lnTo>
                    <a:pt x="955" y="436"/>
                  </a:lnTo>
                  <a:lnTo>
                    <a:pt x="955" y="428"/>
                  </a:lnTo>
                  <a:lnTo>
                    <a:pt x="955" y="419"/>
                  </a:lnTo>
                  <a:lnTo>
                    <a:pt x="955" y="419"/>
                  </a:lnTo>
                  <a:lnTo>
                    <a:pt x="957" y="411"/>
                  </a:lnTo>
                  <a:lnTo>
                    <a:pt x="959" y="400"/>
                  </a:lnTo>
                  <a:lnTo>
                    <a:pt x="959" y="400"/>
                  </a:lnTo>
                  <a:lnTo>
                    <a:pt x="959" y="394"/>
                  </a:lnTo>
                  <a:lnTo>
                    <a:pt x="955" y="387"/>
                  </a:lnTo>
                  <a:lnTo>
                    <a:pt x="948" y="383"/>
                  </a:lnTo>
                  <a:lnTo>
                    <a:pt x="944" y="381"/>
                  </a:lnTo>
                  <a:lnTo>
                    <a:pt x="944" y="381"/>
                  </a:lnTo>
                  <a:lnTo>
                    <a:pt x="942" y="379"/>
                  </a:lnTo>
                  <a:lnTo>
                    <a:pt x="942" y="375"/>
                  </a:lnTo>
                  <a:lnTo>
                    <a:pt x="951" y="366"/>
                  </a:lnTo>
                  <a:lnTo>
                    <a:pt x="951" y="366"/>
                  </a:lnTo>
                  <a:lnTo>
                    <a:pt x="955" y="360"/>
                  </a:lnTo>
                  <a:lnTo>
                    <a:pt x="957" y="351"/>
                  </a:lnTo>
                  <a:lnTo>
                    <a:pt x="959" y="337"/>
                  </a:lnTo>
                  <a:lnTo>
                    <a:pt x="959" y="337"/>
                  </a:lnTo>
                  <a:lnTo>
                    <a:pt x="955" y="334"/>
                  </a:lnTo>
                  <a:lnTo>
                    <a:pt x="948" y="332"/>
                  </a:lnTo>
                  <a:lnTo>
                    <a:pt x="936" y="330"/>
                  </a:lnTo>
                  <a:lnTo>
                    <a:pt x="936" y="330"/>
                  </a:lnTo>
                  <a:lnTo>
                    <a:pt x="902" y="328"/>
                  </a:lnTo>
                  <a:lnTo>
                    <a:pt x="902" y="328"/>
                  </a:lnTo>
                  <a:lnTo>
                    <a:pt x="898" y="328"/>
                  </a:lnTo>
                  <a:lnTo>
                    <a:pt x="896" y="330"/>
                  </a:lnTo>
                  <a:lnTo>
                    <a:pt x="891" y="339"/>
                  </a:lnTo>
                  <a:lnTo>
                    <a:pt x="891" y="339"/>
                  </a:lnTo>
                  <a:lnTo>
                    <a:pt x="887" y="347"/>
                  </a:lnTo>
                  <a:lnTo>
                    <a:pt x="881" y="364"/>
                  </a:lnTo>
                  <a:lnTo>
                    <a:pt x="881" y="364"/>
                  </a:lnTo>
                  <a:lnTo>
                    <a:pt x="876" y="370"/>
                  </a:lnTo>
                  <a:lnTo>
                    <a:pt x="870" y="375"/>
                  </a:lnTo>
                  <a:lnTo>
                    <a:pt x="855" y="381"/>
                  </a:lnTo>
                  <a:lnTo>
                    <a:pt x="855" y="381"/>
                  </a:lnTo>
                  <a:lnTo>
                    <a:pt x="851" y="385"/>
                  </a:lnTo>
                  <a:lnTo>
                    <a:pt x="849" y="390"/>
                  </a:lnTo>
                  <a:lnTo>
                    <a:pt x="849" y="394"/>
                  </a:lnTo>
                  <a:lnTo>
                    <a:pt x="849" y="398"/>
                  </a:lnTo>
                  <a:lnTo>
                    <a:pt x="849" y="398"/>
                  </a:lnTo>
                  <a:lnTo>
                    <a:pt x="851" y="398"/>
                  </a:lnTo>
                  <a:lnTo>
                    <a:pt x="853" y="400"/>
                  </a:lnTo>
                  <a:lnTo>
                    <a:pt x="860" y="400"/>
                  </a:lnTo>
                  <a:lnTo>
                    <a:pt x="860" y="400"/>
                  </a:lnTo>
                  <a:lnTo>
                    <a:pt x="860" y="402"/>
                  </a:lnTo>
                  <a:lnTo>
                    <a:pt x="860" y="406"/>
                  </a:lnTo>
                  <a:lnTo>
                    <a:pt x="857" y="413"/>
                  </a:lnTo>
                  <a:lnTo>
                    <a:pt x="857" y="413"/>
                  </a:lnTo>
                  <a:lnTo>
                    <a:pt x="857" y="415"/>
                  </a:lnTo>
                  <a:lnTo>
                    <a:pt x="857" y="417"/>
                  </a:lnTo>
                  <a:lnTo>
                    <a:pt x="857" y="419"/>
                  </a:lnTo>
                  <a:lnTo>
                    <a:pt x="855" y="421"/>
                  </a:lnTo>
                  <a:lnTo>
                    <a:pt x="855" y="421"/>
                  </a:lnTo>
                  <a:lnTo>
                    <a:pt x="851" y="428"/>
                  </a:lnTo>
                  <a:lnTo>
                    <a:pt x="849" y="432"/>
                  </a:lnTo>
                  <a:lnTo>
                    <a:pt x="849" y="434"/>
                  </a:lnTo>
                  <a:lnTo>
                    <a:pt x="849" y="434"/>
                  </a:lnTo>
                  <a:lnTo>
                    <a:pt x="853" y="436"/>
                  </a:lnTo>
                  <a:lnTo>
                    <a:pt x="860" y="438"/>
                  </a:lnTo>
                  <a:lnTo>
                    <a:pt x="870" y="442"/>
                  </a:lnTo>
                  <a:lnTo>
                    <a:pt x="870" y="442"/>
                  </a:lnTo>
                  <a:lnTo>
                    <a:pt x="874" y="445"/>
                  </a:lnTo>
                  <a:lnTo>
                    <a:pt x="874" y="449"/>
                  </a:lnTo>
                  <a:lnTo>
                    <a:pt x="876" y="453"/>
                  </a:lnTo>
                  <a:lnTo>
                    <a:pt x="879" y="457"/>
                  </a:lnTo>
                  <a:lnTo>
                    <a:pt x="879" y="457"/>
                  </a:lnTo>
                  <a:lnTo>
                    <a:pt x="881" y="459"/>
                  </a:lnTo>
                  <a:lnTo>
                    <a:pt x="885" y="459"/>
                  </a:lnTo>
                  <a:lnTo>
                    <a:pt x="887" y="462"/>
                  </a:lnTo>
                  <a:lnTo>
                    <a:pt x="889" y="462"/>
                  </a:lnTo>
                  <a:lnTo>
                    <a:pt x="889" y="462"/>
                  </a:lnTo>
                  <a:lnTo>
                    <a:pt x="889" y="466"/>
                  </a:lnTo>
                  <a:lnTo>
                    <a:pt x="885" y="472"/>
                  </a:lnTo>
                  <a:lnTo>
                    <a:pt x="881" y="476"/>
                  </a:lnTo>
                  <a:lnTo>
                    <a:pt x="879" y="481"/>
                  </a:lnTo>
                  <a:lnTo>
                    <a:pt x="879" y="481"/>
                  </a:lnTo>
                  <a:lnTo>
                    <a:pt x="874" y="479"/>
                  </a:lnTo>
                  <a:lnTo>
                    <a:pt x="868" y="472"/>
                  </a:lnTo>
                  <a:lnTo>
                    <a:pt x="857" y="462"/>
                  </a:lnTo>
                  <a:lnTo>
                    <a:pt x="857" y="462"/>
                  </a:lnTo>
                  <a:lnTo>
                    <a:pt x="845" y="457"/>
                  </a:lnTo>
                  <a:lnTo>
                    <a:pt x="828" y="451"/>
                  </a:lnTo>
                  <a:lnTo>
                    <a:pt x="828" y="451"/>
                  </a:lnTo>
                  <a:lnTo>
                    <a:pt x="817" y="447"/>
                  </a:lnTo>
                  <a:lnTo>
                    <a:pt x="811" y="445"/>
                  </a:lnTo>
                  <a:lnTo>
                    <a:pt x="804" y="440"/>
                  </a:lnTo>
                  <a:lnTo>
                    <a:pt x="804" y="440"/>
                  </a:lnTo>
                  <a:lnTo>
                    <a:pt x="798" y="436"/>
                  </a:lnTo>
                  <a:lnTo>
                    <a:pt x="790" y="434"/>
                  </a:lnTo>
                  <a:lnTo>
                    <a:pt x="781" y="432"/>
                  </a:lnTo>
                  <a:lnTo>
                    <a:pt x="771" y="432"/>
                  </a:lnTo>
                  <a:lnTo>
                    <a:pt x="771" y="432"/>
                  </a:lnTo>
                  <a:lnTo>
                    <a:pt x="752" y="430"/>
                  </a:lnTo>
                  <a:lnTo>
                    <a:pt x="739" y="430"/>
                  </a:lnTo>
                  <a:lnTo>
                    <a:pt x="739" y="430"/>
                  </a:lnTo>
                  <a:lnTo>
                    <a:pt x="737" y="428"/>
                  </a:lnTo>
                  <a:lnTo>
                    <a:pt x="735" y="426"/>
                  </a:lnTo>
                  <a:lnTo>
                    <a:pt x="730" y="423"/>
                  </a:lnTo>
                  <a:lnTo>
                    <a:pt x="726" y="419"/>
                  </a:lnTo>
                  <a:lnTo>
                    <a:pt x="726" y="419"/>
                  </a:lnTo>
                  <a:lnTo>
                    <a:pt x="713" y="413"/>
                  </a:lnTo>
                  <a:lnTo>
                    <a:pt x="709" y="411"/>
                  </a:lnTo>
                  <a:lnTo>
                    <a:pt x="705" y="413"/>
                  </a:lnTo>
                  <a:lnTo>
                    <a:pt x="705" y="413"/>
                  </a:lnTo>
                  <a:lnTo>
                    <a:pt x="701" y="415"/>
                  </a:lnTo>
                  <a:lnTo>
                    <a:pt x="701" y="419"/>
                  </a:lnTo>
                  <a:lnTo>
                    <a:pt x="703" y="423"/>
                  </a:lnTo>
                  <a:lnTo>
                    <a:pt x="709" y="428"/>
                  </a:lnTo>
                  <a:lnTo>
                    <a:pt x="709" y="428"/>
                  </a:lnTo>
                  <a:lnTo>
                    <a:pt x="713" y="428"/>
                  </a:lnTo>
                  <a:lnTo>
                    <a:pt x="716" y="430"/>
                  </a:lnTo>
                  <a:lnTo>
                    <a:pt x="718" y="432"/>
                  </a:lnTo>
                  <a:lnTo>
                    <a:pt x="722" y="432"/>
                  </a:lnTo>
                  <a:lnTo>
                    <a:pt x="722" y="432"/>
                  </a:lnTo>
                  <a:lnTo>
                    <a:pt x="728" y="432"/>
                  </a:lnTo>
                  <a:lnTo>
                    <a:pt x="730" y="434"/>
                  </a:lnTo>
                  <a:lnTo>
                    <a:pt x="732" y="436"/>
                  </a:lnTo>
                  <a:lnTo>
                    <a:pt x="732" y="440"/>
                  </a:lnTo>
                  <a:lnTo>
                    <a:pt x="732" y="440"/>
                  </a:lnTo>
                  <a:lnTo>
                    <a:pt x="735" y="445"/>
                  </a:lnTo>
                  <a:lnTo>
                    <a:pt x="737" y="449"/>
                  </a:lnTo>
                  <a:lnTo>
                    <a:pt x="741" y="455"/>
                  </a:lnTo>
                  <a:lnTo>
                    <a:pt x="741" y="455"/>
                  </a:lnTo>
                  <a:lnTo>
                    <a:pt x="743" y="457"/>
                  </a:lnTo>
                  <a:lnTo>
                    <a:pt x="743" y="462"/>
                  </a:lnTo>
                  <a:lnTo>
                    <a:pt x="741" y="464"/>
                  </a:lnTo>
                  <a:lnTo>
                    <a:pt x="737" y="464"/>
                  </a:lnTo>
                  <a:lnTo>
                    <a:pt x="737" y="464"/>
                  </a:lnTo>
                  <a:lnTo>
                    <a:pt x="726" y="466"/>
                  </a:lnTo>
                  <a:lnTo>
                    <a:pt x="724" y="468"/>
                  </a:lnTo>
                  <a:lnTo>
                    <a:pt x="724" y="470"/>
                  </a:lnTo>
                  <a:lnTo>
                    <a:pt x="724" y="470"/>
                  </a:lnTo>
                  <a:lnTo>
                    <a:pt x="724" y="474"/>
                  </a:lnTo>
                  <a:lnTo>
                    <a:pt x="724" y="476"/>
                  </a:lnTo>
                  <a:lnTo>
                    <a:pt x="720" y="476"/>
                  </a:lnTo>
                  <a:lnTo>
                    <a:pt x="716" y="474"/>
                  </a:lnTo>
                  <a:lnTo>
                    <a:pt x="716" y="474"/>
                  </a:lnTo>
                  <a:lnTo>
                    <a:pt x="711" y="472"/>
                  </a:lnTo>
                  <a:lnTo>
                    <a:pt x="711" y="470"/>
                  </a:lnTo>
                  <a:lnTo>
                    <a:pt x="716" y="464"/>
                  </a:lnTo>
                  <a:lnTo>
                    <a:pt x="716" y="464"/>
                  </a:lnTo>
                  <a:lnTo>
                    <a:pt x="716" y="462"/>
                  </a:lnTo>
                  <a:lnTo>
                    <a:pt x="711" y="459"/>
                  </a:lnTo>
                  <a:lnTo>
                    <a:pt x="705" y="455"/>
                  </a:lnTo>
                  <a:lnTo>
                    <a:pt x="705" y="455"/>
                  </a:lnTo>
                  <a:lnTo>
                    <a:pt x="699" y="457"/>
                  </a:lnTo>
                  <a:lnTo>
                    <a:pt x="690" y="462"/>
                  </a:lnTo>
                  <a:lnTo>
                    <a:pt x="677" y="470"/>
                  </a:lnTo>
                  <a:lnTo>
                    <a:pt x="677" y="470"/>
                  </a:lnTo>
                  <a:lnTo>
                    <a:pt x="671" y="470"/>
                  </a:lnTo>
                  <a:lnTo>
                    <a:pt x="665" y="470"/>
                  </a:lnTo>
                  <a:lnTo>
                    <a:pt x="656" y="468"/>
                  </a:lnTo>
                  <a:lnTo>
                    <a:pt x="646" y="470"/>
                  </a:lnTo>
                  <a:lnTo>
                    <a:pt x="646" y="470"/>
                  </a:lnTo>
                  <a:lnTo>
                    <a:pt x="639" y="472"/>
                  </a:lnTo>
                  <a:lnTo>
                    <a:pt x="635" y="476"/>
                  </a:lnTo>
                  <a:lnTo>
                    <a:pt x="633" y="481"/>
                  </a:lnTo>
                  <a:lnTo>
                    <a:pt x="631" y="481"/>
                  </a:lnTo>
                  <a:lnTo>
                    <a:pt x="631" y="481"/>
                  </a:lnTo>
                  <a:lnTo>
                    <a:pt x="618" y="481"/>
                  </a:lnTo>
                  <a:lnTo>
                    <a:pt x="612" y="481"/>
                  </a:lnTo>
                  <a:lnTo>
                    <a:pt x="605" y="481"/>
                  </a:lnTo>
                  <a:lnTo>
                    <a:pt x="605" y="481"/>
                  </a:lnTo>
                  <a:lnTo>
                    <a:pt x="603" y="479"/>
                  </a:lnTo>
                  <a:lnTo>
                    <a:pt x="603" y="476"/>
                  </a:lnTo>
                  <a:lnTo>
                    <a:pt x="610" y="474"/>
                  </a:lnTo>
                  <a:lnTo>
                    <a:pt x="610" y="474"/>
                  </a:lnTo>
                  <a:lnTo>
                    <a:pt x="616" y="474"/>
                  </a:lnTo>
                  <a:lnTo>
                    <a:pt x="616" y="472"/>
                  </a:lnTo>
                  <a:lnTo>
                    <a:pt x="614" y="470"/>
                  </a:lnTo>
                  <a:lnTo>
                    <a:pt x="614" y="470"/>
                  </a:lnTo>
                  <a:lnTo>
                    <a:pt x="614" y="466"/>
                  </a:lnTo>
                  <a:lnTo>
                    <a:pt x="616" y="464"/>
                  </a:lnTo>
                  <a:lnTo>
                    <a:pt x="618" y="457"/>
                  </a:lnTo>
                  <a:lnTo>
                    <a:pt x="618" y="457"/>
                  </a:lnTo>
                  <a:lnTo>
                    <a:pt x="616" y="457"/>
                  </a:lnTo>
                  <a:lnTo>
                    <a:pt x="608" y="459"/>
                  </a:lnTo>
                  <a:lnTo>
                    <a:pt x="595" y="464"/>
                  </a:lnTo>
                  <a:lnTo>
                    <a:pt x="595" y="464"/>
                  </a:lnTo>
                  <a:lnTo>
                    <a:pt x="593" y="468"/>
                  </a:lnTo>
                  <a:lnTo>
                    <a:pt x="593" y="470"/>
                  </a:lnTo>
                  <a:lnTo>
                    <a:pt x="593" y="472"/>
                  </a:lnTo>
                  <a:lnTo>
                    <a:pt x="591" y="474"/>
                  </a:lnTo>
                  <a:lnTo>
                    <a:pt x="591" y="474"/>
                  </a:lnTo>
                  <a:lnTo>
                    <a:pt x="588" y="474"/>
                  </a:lnTo>
                  <a:lnTo>
                    <a:pt x="586" y="474"/>
                  </a:lnTo>
                  <a:lnTo>
                    <a:pt x="582" y="470"/>
                  </a:lnTo>
                  <a:lnTo>
                    <a:pt x="582" y="470"/>
                  </a:lnTo>
                  <a:lnTo>
                    <a:pt x="576" y="470"/>
                  </a:lnTo>
                  <a:lnTo>
                    <a:pt x="563" y="472"/>
                  </a:lnTo>
                  <a:lnTo>
                    <a:pt x="550" y="476"/>
                  </a:lnTo>
                  <a:lnTo>
                    <a:pt x="542" y="483"/>
                  </a:lnTo>
                  <a:lnTo>
                    <a:pt x="542" y="483"/>
                  </a:lnTo>
                  <a:lnTo>
                    <a:pt x="538" y="487"/>
                  </a:lnTo>
                  <a:lnTo>
                    <a:pt x="531" y="489"/>
                  </a:lnTo>
                  <a:lnTo>
                    <a:pt x="527" y="491"/>
                  </a:lnTo>
                  <a:lnTo>
                    <a:pt x="525" y="493"/>
                  </a:lnTo>
                  <a:lnTo>
                    <a:pt x="525" y="493"/>
                  </a:lnTo>
                  <a:lnTo>
                    <a:pt x="523" y="495"/>
                  </a:lnTo>
                  <a:lnTo>
                    <a:pt x="516" y="495"/>
                  </a:lnTo>
                  <a:lnTo>
                    <a:pt x="506" y="500"/>
                  </a:lnTo>
                  <a:lnTo>
                    <a:pt x="506" y="500"/>
                  </a:lnTo>
                  <a:lnTo>
                    <a:pt x="504" y="502"/>
                  </a:lnTo>
                  <a:lnTo>
                    <a:pt x="502" y="508"/>
                  </a:lnTo>
                  <a:lnTo>
                    <a:pt x="502" y="512"/>
                  </a:lnTo>
                  <a:lnTo>
                    <a:pt x="502" y="517"/>
                  </a:lnTo>
                  <a:lnTo>
                    <a:pt x="502" y="517"/>
                  </a:lnTo>
                  <a:lnTo>
                    <a:pt x="500" y="519"/>
                  </a:lnTo>
                  <a:lnTo>
                    <a:pt x="497" y="521"/>
                  </a:lnTo>
                  <a:lnTo>
                    <a:pt x="489" y="521"/>
                  </a:lnTo>
                  <a:lnTo>
                    <a:pt x="472" y="521"/>
                  </a:lnTo>
                  <a:lnTo>
                    <a:pt x="472" y="521"/>
                  </a:lnTo>
                  <a:lnTo>
                    <a:pt x="468" y="519"/>
                  </a:lnTo>
                  <a:lnTo>
                    <a:pt x="464" y="515"/>
                  </a:lnTo>
                  <a:lnTo>
                    <a:pt x="461" y="510"/>
                  </a:lnTo>
                  <a:lnTo>
                    <a:pt x="457" y="508"/>
                  </a:lnTo>
                  <a:lnTo>
                    <a:pt x="457" y="508"/>
                  </a:lnTo>
                  <a:lnTo>
                    <a:pt x="455" y="506"/>
                  </a:lnTo>
                  <a:lnTo>
                    <a:pt x="455" y="504"/>
                  </a:lnTo>
                  <a:lnTo>
                    <a:pt x="457" y="498"/>
                  </a:lnTo>
                  <a:lnTo>
                    <a:pt x="457" y="498"/>
                  </a:lnTo>
                  <a:lnTo>
                    <a:pt x="457" y="495"/>
                  </a:lnTo>
                  <a:lnTo>
                    <a:pt x="461" y="495"/>
                  </a:lnTo>
                  <a:lnTo>
                    <a:pt x="464" y="493"/>
                  </a:lnTo>
                  <a:lnTo>
                    <a:pt x="470" y="491"/>
                  </a:lnTo>
                  <a:lnTo>
                    <a:pt x="470" y="491"/>
                  </a:lnTo>
                  <a:lnTo>
                    <a:pt x="474" y="491"/>
                  </a:lnTo>
                  <a:lnTo>
                    <a:pt x="478" y="491"/>
                  </a:lnTo>
                  <a:lnTo>
                    <a:pt x="483" y="491"/>
                  </a:lnTo>
                  <a:lnTo>
                    <a:pt x="485" y="491"/>
                  </a:lnTo>
                  <a:lnTo>
                    <a:pt x="485" y="491"/>
                  </a:lnTo>
                  <a:lnTo>
                    <a:pt x="485" y="489"/>
                  </a:lnTo>
                  <a:lnTo>
                    <a:pt x="480" y="485"/>
                  </a:lnTo>
                  <a:lnTo>
                    <a:pt x="476" y="479"/>
                  </a:lnTo>
                  <a:lnTo>
                    <a:pt x="474" y="474"/>
                  </a:lnTo>
                  <a:lnTo>
                    <a:pt x="474" y="474"/>
                  </a:lnTo>
                  <a:lnTo>
                    <a:pt x="472" y="470"/>
                  </a:lnTo>
                  <a:lnTo>
                    <a:pt x="466" y="468"/>
                  </a:lnTo>
                  <a:lnTo>
                    <a:pt x="457" y="466"/>
                  </a:lnTo>
                  <a:lnTo>
                    <a:pt x="451" y="468"/>
                  </a:lnTo>
                  <a:lnTo>
                    <a:pt x="451" y="468"/>
                  </a:lnTo>
                  <a:lnTo>
                    <a:pt x="444" y="468"/>
                  </a:lnTo>
                  <a:lnTo>
                    <a:pt x="440" y="468"/>
                  </a:lnTo>
                  <a:lnTo>
                    <a:pt x="430" y="466"/>
                  </a:lnTo>
                  <a:lnTo>
                    <a:pt x="430" y="466"/>
                  </a:lnTo>
                  <a:lnTo>
                    <a:pt x="425" y="466"/>
                  </a:lnTo>
                  <a:lnTo>
                    <a:pt x="425" y="468"/>
                  </a:lnTo>
                  <a:lnTo>
                    <a:pt x="428" y="470"/>
                  </a:lnTo>
                  <a:lnTo>
                    <a:pt x="432" y="472"/>
                  </a:lnTo>
                  <a:lnTo>
                    <a:pt x="432" y="472"/>
                  </a:lnTo>
                  <a:lnTo>
                    <a:pt x="436" y="474"/>
                  </a:lnTo>
                  <a:lnTo>
                    <a:pt x="438" y="479"/>
                  </a:lnTo>
                  <a:lnTo>
                    <a:pt x="438" y="485"/>
                  </a:lnTo>
                  <a:lnTo>
                    <a:pt x="438" y="485"/>
                  </a:lnTo>
                  <a:lnTo>
                    <a:pt x="438" y="489"/>
                  </a:lnTo>
                  <a:lnTo>
                    <a:pt x="436" y="493"/>
                  </a:lnTo>
                  <a:lnTo>
                    <a:pt x="430" y="504"/>
                  </a:lnTo>
                  <a:lnTo>
                    <a:pt x="430" y="504"/>
                  </a:lnTo>
                  <a:lnTo>
                    <a:pt x="428" y="508"/>
                  </a:lnTo>
                  <a:lnTo>
                    <a:pt x="430" y="510"/>
                  </a:lnTo>
                  <a:lnTo>
                    <a:pt x="436" y="510"/>
                  </a:lnTo>
                  <a:lnTo>
                    <a:pt x="436" y="510"/>
                  </a:lnTo>
                  <a:lnTo>
                    <a:pt x="440" y="512"/>
                  </a:lnTo>
                  <a:lnTo>
                    <a:pt x="442" y="517"/>
                  </a:lnTo>
                  <a:lnTo>
                    <a:pt x="442" y="527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40" y="534"/>
                  </a:lnTo>
                  <a:lnTo>
                    <a:pt x="438" y="538"/>
                  </a:lnTo>
                  <a:lnTo>
                    <a:pt x="438" y="540"/>
                  </a:lnTo>
                  <a:lnTo>
                    <a:pt x="438" y="540"/>
                  </a:lnTo>
                  <a:lnTo>
                    <a:pt x="436" y="542"/>
                  </a:lnTo>
                  <a:lnTo>
                    <a:pt x="434" y="542"/>
                  </a:lnTo>
                  <a:lnTo>
                    <a:pt x="432" y="540"/>
                  </a:lnTo>
                  <a:lnTo>
                    <a:pt x="430" y="540"/>
                  </a:lnTo>
                  <a:lnTo>
                    <a:pt x="430" y="540"/>
                  </a:lnTo>
                  <a:lnTo>
                    <a:pt x="428" y="540"/>
                  </a:lnTo>
                  <a:lnTo>
                    <a:pt x="428" y="540"/>
                  </a:lnTo>
                  <a:lnTo>
                    <a:pt x="425" y="534"/>
                  </a:lnTo>
                  <a:lnTo>
                    <a:pt x="425" y="534"/>
                  </a:lnTo>
                  <a:lnTo>
                    <a:pt x="421" y="532"/>
                  </a:lnTo>
                  <a:lnTo>
                    <a:pt x="417" y="532"/>
                  </a:lnTo>
                  <a:lnTo>
                    <a:pt x="406" y="532"/>
                  </a:lnTo>
                  <a:lnTo>
                    <a:pt x="406" y="532"/>
                  </a:lnTo>
                  <a:lnTo>
                    <a:pt x="402" y="532"/>
                  </a:lnTo>
                  <a:lnTo>
                    <a:pt x="400" y="532"/>
                  </a:lnTo>
                  <a:lnTo>
                    <a:pt x="396" y="536"/>
                  </a:lnTo>
                  <a:lnTo>
                    <a:pt x="396" y="536"/>
                  </a:lnTo>
                  <a:lnTo>
                    <a:pt x="392" y="540"/>
                  </a:lnTo>
                  <a:lnTo>
                    <a:pt x="387" y="542"/>
                  </a:lnTo>
                  <a:lnTo>
                    <a:pt x="379" y="544"/>
                  </a:lnTo>
                  <a:lnTo>
                    <a:pt x="379" y="544"/>
                  </a:lnTo>
                  <a:lnTo>
                    <a:pt x="375" y="546"/>
                  </a:lnTo>
                  <a:lnTo>
                    <a:pt x="370" y="548"/>
                  </a:lnTo>
                  <a:lnTo>
                    <a:pt x="362" y="557"/>
                  </a:lnTo>
                  <a:lnTo>
                    <a:pt x="362" y="557"/>
                  </a:lnTo>
                  <a:lnTo>
                    <a:pt x="360" y="559"/>
                  </a:lnTo>
                  <a:lnTo>
                    <a:pt x="358" y="563"/>
                  </a:lnTo>
                  <a:lnTo>
                    <a:pt x="360" y="568"/>
                  </a:lnTo>
                  <a:lnTo>
                    <a:pt x="364" y="572"/>
                  </a:lnTo>
                  <a:lnTo>
                    <a:pt x="364" y="572"/>
                  </a:lnTo>
                  <a:lnTo>
                    <a:pt x="370" y="580"/>
                  </a:lnTo>
                  <a:lnTo>
                    <a:pt x="370" y="585"/>
                  </a:lnTo>
                  <a:lnTo>
                    <a:pt x="370" y="585"/>
                  </a:lnTo>
                  <a:lnTo>
                    <a:pt x="368" y="587"/>
                  </a:lnTo>
                  <a:lnTo>
                    <a:pt x="362" y="587"/>
                  </a:lnTo>
                  <a:lnTo>
                    <a:pt x="353" y="587"/>
                  </a:lnTo>
                  <a:lnTo>
                    <a:pt x="349" y="585"/>
                  </a:lnTo>
                  <a:lnTo>
                    <a:pt x="349" y="585"/>
                  </a:lnTo>
                  <a:lnTo>
                    <a:pt x="345" y="582"/>
                  </a:lnTo>
                  <a:lnTo>
                    <a:pt x="341" y="580"/>
                  </a:lnTo>
                  <a:lnTo>
                    <a:pt x="330" y="580"/>
                  </a:lnTo>
                  <a:lnTo>
                    <a:pt x="330" y="580"/>
                  </a:lnTo>
                  <a:lnTo>
                    <a:pt x="326" y="578"/>
                  </a:lnTo>
                  <a:lnTo>
                    <a:pt x="322" y="574"/>
                  </a:lnTo>
                  <a:lnTo>
                    <a:pt x="315" y="570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7" y="570"/>
                  </a:lnTo>
                  <a:lnTo>
                    <a:pt x="305" y="572"/>
                  </a:lnTo>
                  <a:lnTo>
                    <a:pt x="300" y="578"/>
                  </a:lnTo>
                  <a:lnTo>
                    <a:pt x="300" y="578"/>
                  </a:lnTo>
                  <a:lnTo>
                    <a:pt x="300" y="580"/>
                  </a:lnTo>
                  <a:lnTo>
                    <a:pt x="300" y="582"/>
                  </a:lnTo>
                  <a:lnTo>
                    <a:pt x="305" y="589"/>
                  </a:lnTo>
                  <a:lnTo>
                    <a:pt x="305" y="589"/>
                  </a:lnTo>
                  <a:lnTo>
                    <a:pt x="309" y="591"/>
                  </a:lnTo>
                  <a:lnTo>
                    <a:pt x="313" y="593"/>
                  </a:lnTo>
                  <a:lnTo>
                    <a:pt x="322" y="595"/>
                  </a:lnTo>
                  <a:lnTo>
                    <a:pt x="322" y="595"/>
                  </a:lnTo>
                  <a:lnTo>
                    <a:pt x="326" y="595"/>
                  </a:lnTo>
                  <a:lnTo>
                    <a:pt x="326" y="599"/>
                  </a:lnTo>
                  <a:lnTo>
                    <a:pt x="324" y="606"/>
                  </a:lnTo>
                  <a:lnTo>
                    <a:pt x="324" y="606"/>
                  </a:lnTo>
                  <a:lnTo>
                    <a:pt x="322" y="608"/>
                  </a:lnTo>
                  <a:lnTo>
                    <a:pt x="317" y="608"/>
                  </a:lnTo>
                  <a:lnTo>
                    <a:pt x="313" y="608"/>
                  </a:lnTo>
                  <a:lnTo>
                    <a:pt x="311" y="608"/>
                  </a:lnTo>
                  <a:lnTo>
                    <a:pt x="311" y="608"/>
                  </a:lnTo>
                  <a:lnTo>
                    <a:pt x="307" y="606"/>
                  </a:lnTo>
                  <a:lnTo>
                    <a:pt x="303" y="606"/>
                  </a:lnTo>
                  <a:lnTo>
                    <a:pt x="298" y="606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599"/>
                  </a:lnTo>
                  <a:lnTo>
                    <a:pt x="292" y="597"/>
                  </a:lnTo>
                  <a:lnTo>
                    <a:pt x="286" y="595"/>
                  </a:lnTo>
                  <a:lnTo>
                    <a:pt x="279" y="593"/>
                  </a:lnTo>
                  <a:lnTo>
                    <a:pt x="279" y="593"/>
                  </a:lnTo>
                  <a:lnTo>
                    <a:pt x="275" y="593"/>
                  </a:lnTo>
                  <a:lnTo>
                    <a:pt x="273" y="591"/>
                  </a:lnTo>
                  <a:lnTo>
                    <a:pt x="271" y="589"/>
                  </a:lnTo>
                  <a:lnTo>
                    <a:pt x="271" y="585"/>
                  </a:lnTo>
                  <a:lnTo>
                    <a:pt x="271" y="585"/>
                  </a:lnTo>
                  <a:lnTo>
                    <a:pt x="271" y="578"/>
                  </a:lnTo>
                  <a:lnTo>
                    <a:pt x="269" y="576"/>
                  </a:lnTo>
                  <a:lnTo>
                    <a:pt x="267" y="570"/>
                  </a:lnTo>
                  <a:lnTo>
                    <a:pt x="267" y="570"/>
                  </a:lnTo>
                  <a:lnTo>
                    <a:pt x="267" y="565"/>
                  </a:lnTo>
                  <a:lnTo>
                    <a:pt x="267" y="561"/>
                  </a:lnTo>
                  <a:lnTo>
                    <a:pt x="267" y="559"/>
                  </a:lnTo>
                  <a:lnTo>
                    <a:pt x="267" y="559"/>
                  </a:lnTo>
                  <a:lnTo>
                    <a:pt x="269" y="557"/>
                  </a:lnTo>
                  <a:lnTo>
                    <a:pt x="269" y="553"/>
                  </a:lnTo>
                  <a:lnTo>
                    <a:pt x="269" y="548"/>
                  </a:lnTo>
                  <a:lnTo>
                    <a:pt x="269" y="548"/>
                  </a:lnTo>
                  <a:lnTo>
                    <a:pt x="267" y="544"/>
                  </a:lnTo>
                  <a:lnTo>
                    <a:pt x="264" y="542"/>
                  </a:lnTo>
                  <a:lnTo>
                    <a:pt x="260" y="538"/>
                  </a:lnTo>
                  <a:lnTo>
                    <a:pt x="256" y="538"/>
                  </a:lnTo>
                  <a:lnTo>
                    <a:pt x="256" y="538"/>
                  </a:lnTo>
                  <a:lnTo>
                    <a:pt x="252" y="536"/>
                  </a:lnTo>
                  <a:lnTo>
                    <a:pt x="250" y="534"/>
                  </a:lnTo>
                  <a:lnTo>
                    <a:pt x="248" y="532"/>
                  </a:lnTo>
                  <a:lnTo>
                    <a:pt x="243" y="529"/>
                  </a:lnTo>
                  <a:lnTo>
                    <a:pt x="243" y="529"/>
                  </a:lnTo>
                  <a:lnTo>
                    <a:pt x="239" y="527"/>
                  </a:lnTo>
                  <a:lnTo>
                    <a:pt x="235" y="523"/>
                  </a:lnTo>
                  <a:lnTo>
                    <a:pt x="228" y="519"/>
                  </a:lnTo>
                  <a:lnTo>
                    <a:pt x="226" y="515"/>
                  </a:lnTo>
                  <a:lnTo>
                    <a:pt x="226" y="515"/>
                  </a:lnTo>
                  <a:lnTo>
                    <a:pt x="224" y="512"/>
                  </a:lnTo>
                  <a:lnTo>
                    <a:pt x="222" y="510"/>
                  </a:lnTo>
                  <a:lnTo>
                    <a:pt x="220" y="510"/>
                  </a:lnTo>
                  <a:lnTo>
                    <a:pt x="220" y="510"/>
                  </a:lnTo>
                  <a:lnTo>
                    <a:pt x="220" y="510"/>
                  </a:lnTo>
                  <a:lnTo>
                    <a:pt x="226" y="510"/>
                  </a:lnTo>
                  <a:lnTo>
                    <a:pt x="235" y="515"/>
                  </a:lnTo>
                  <a:lnTo>
                    <a:pt x="235" y="515"/>
                  </a:lnTo>
                  <a:lnTo>
                    <a:pt x="243" y="521"/>
                  </a:lnTo>
                  <a:lnTo>
                    <a:pt x="260" y="525"/>
                  </a:lnTo>
                  <a:lnTo>
                    <a:pt x="260" y="525"/>
                  </a:lnTo>
                  <a:lnTo>
                    <a:pt x="269" y="527"/>
                  </a:lnTo>
                  <a:lnTo>
                    <a:pt x="275" y="529"/>
                  </a:lnTo>
                  <a:lnTo>
                    <a:pt x="281" y="534"/>
                  </a:lnTo>
                  <a:lnTo>
                    <a:pt x="290" y="536"/>
                  </a:lnTo>
                  <a:lnTo>
                    <a:pt x="290" y="536"/>
                  </a:lnTo>
                  <a:lnTo>
                    <a:pt x="332" y="542"/>
                  </a:lnTo>
                  <a:lnTo>
                    <a:pt x="332" y="542"/>
                  </a:lnTo>
                  <a:lnTo>
                    <a:pt x="341" y="542"/>
                  </a:lnTo>
                  <a:lnTo>
                    <a:pt x="347" y="540"/>
                  </a:lnTo>
                  <a:lnTo>
                    <a:pt x="364" y="534"/>
                  </a:lnTo>
                  <a:lnTo>
                    <a:pt x="377" y="525"/>
                  </a:lnTo>
                  <a:lnTo>
                    <a:pt x="383" y="519"/>
                  </a:lnTo>
                  <a:lnTo>
                    <a:pt x="383" y="519"/>
                  </a:lnTo>
                  <a:lnTo>
                    <a:pt x="385" y="515"/>
                  </a:lnTo>
                  <a:lnTo>
                    <a:pt x="385" y="508"/>
                  </a:lnTo>
                  <a:lnTo>
                    <a:pt x="383" y="498"/>
                  </a:lnTo>
                  <a:lnTo>
                    <a:pt x="383" y="498"/>
                  </a:lnTo>
                  <a:lnTo>
                    <a:pt x="381" y="495"/>
                  </a:lnTo>
                  <a:lnTo>
                    <a:pt x="377" y="493"/>
                  </a:lnTo>
                  <a:lnTo>
                    <a:pt x="375" y="491"/>
                  </a:lnTo>
                  <a:lnTo>
                    <a:pt x="372" y="489"/>
                  </a:lnTo>
                  <a:lnTo>
                    <a:pt x="372" y="489"/>
                  </a:lnTo>
                  <a:lnTo>
                    <a:pt x="366" y="485"/>
                  </a:lnTo>
                  <a:lnTo>
                    <a:pt x="362" y="483"/>
                  </a:lnTo>
                  <a:lnTo>
                    <a:pt x="358" y="481"/>
                  </a:lnTo>
                  <a:lnTo>
                    <a:pt x="358" y="481"/>
                  </a:lnTo>
                  <a:lnTo>
                    <a:pt x="353" y="481"/>
                  </a:lnTo>
                  <a:lnTo>
                    <a:pt x="349" y="476"/>
                  </a:lnTo>
                  <a:lnTo>
                    <a:pt x="347" y="474"/>
                  </a:lnTo>
                  <a:lnTo>
                    <a:pt x="343" y="472"/>
                  </a:lnTo>
                  <a:lnTo>
                    <a:pt x="343" y="472"/>
                  </a:lnTo>
                  <a:lnTo>
                    <a:pt x="339" y="472"/>
                  </a:lnTo>
                  <a:lnTo>
                    <a:pt x="332" y="470"/>
                  </a:lnTo>
                  <a:lnTo>
                    <a:pt x="317" y="459"/>
                  </a:lnTo>
                  <a:lnTo>
                    <a:pt x="317" y="459"/>
                  </a:lnTo>
                  <a:lnTo>
                    <a:pt x="305" y="453"/>
                  </a:lnTo>
                  <a:lnTo>
                    <a:pt x="292" y="447"/>
                  </a:lnTo>
                  <a:lnTo>
                    <a:pt x="281" y="445"/>
                  </a:lnTo>
                  <a:lnTo>
                    <a:pt x="275" y="442"/>
                  </a:lnTo>
                  <a:lnTo>
                    <a:pt x="275" y="442"/>
                  </a:lnTo>
                  <a:lnTo>
                    <a:pt x="269" y="445"/>
                  </a:lnTo>
                  <a:lnTo>
                    <a:pt x="267" y="445"/>
                  </a:lnTo>
                  <a:lnTo>
                    <a:pt x="267" y="442"/>
                  </a:lnTo>
                  <a:lnTo>
                    <a:pt x="267" y="442"/>
                  </a:lnTo>
                  <a:lnTo>
                    <a:pt x="262" y="440"/>
                  </a:lnTo>
                  <a:lnTo>
                    <a:pt x="260" y="440"/>
                  </a:lnTo>
                  <a:lnTo>
                    <a:pt x="252" y="442"/>
                  </a:lnTo>
                  <a:lnTo>
                    <a:pt x="252" y="442"/>
                  </a:lnTo>
                  <a:lnTo>
                    <a:pt x="250" y="442"/>
                  </a:lnTo>
                  <a:lnTo>
                    <a:pt x="245" y="442"/>
                  </a:lnTo>
                  <a:lnTo>
                    <a:pt x="241" y="440"/>
                  </a:lnTo>
                  <a:lnTo>
                    <a:pt x="237" y="440"/>
                  </a:lnTo>
                  <a:lnTo>
                    <a:pt x="237" y="440"/>
                  </a:lnTo>
                  <a:lnTo>
                    <a:pt x="231" y="440"/>
                  </a:lnTo>
                  <a:lnTo>
                    <a:pt x="228" y="440"/>
                  </a:lnTo>
                  <a:lnTo>
                    <a:pt x="226" y="438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28" y="434"/>
                  </a:lnTo>
                  <a:lnTo>
                    <a:pt x="235" y="434"/>
                  </a:lnTo>
                  <a:lnTo>
                    <a:pt x="237" y="432"/>
                  </a:lnTo>
                  <a:lnTo>
                    <a:pt x="239" y="432"/>
                  </a:lnTo>
                  <a:lnTo>
                    <a:pt x="239" y="432"/>
                  </a:lnTo>
                  <a:lnTo>
                    <a:pt x="239" y="430"/>
                  </a:lnTo>
                  <a:lnTo>
                    <a:pt x="237" y="430"/>
                  </a:lnTo>
                  <a:lnTo>
                    <a:pt x="233" y="428"/>
                  </a:lnTo>
                  <a:lnTo>
                    <a:pt x="228" y="426"/>
                  </a:lnTo>
                  <a:lnTo>
                    <a:pt x="228" y="426"/>
                  </a:lnTo>
                  <a:lnTo>
                    <a:pt x="222" y="423"/>
                  </a:lnTo>
                  <a:lnTo>
                    <a:pt x="220" y="423"/>
                  </a:lnTo>
                  <a:lnTo>
                    <a:pt x="216" y="426"/>
                  </a:lnTo>
                  <a:lnTo>
                    <a:pt x="216" y="428"/>
                  </a:lnTo>
                  <a:lnTo>
                    <a:pt x="216" y="428"/>
                  </a:lnTo>
                  <a:lnTo>
                    <a:pt x="214" y="430"/>
                  </a:lnTo>
                  <a:lnTo>
                    <a:pt x="209" y="432"/>
                  </a:lnTo>
                  <a:lnTo>
                    <a:pt x="205" y="428"/>
                  </a:lnTo>
                  <a:lnTo>
                    <a:pt x="205" y="428"/>
                  </a:lnTo>
                  <a:lnTo>
                    <a:pt x="203" y="428"/>
                  </a:lnTo>
                  <a:lnTo>
                    <a:pt x="203" y="428"/>
                  </a:lnTo>
                  <a:lnTo>
                    <a:pt x="201" y="432"/>
                  </a:lnTo>
                  <a:lnTo>
                    <a:pt x="199" y="434"/>
                  </a:lnTo>
                  <a:lnTo>
                    <a:pt x="195" y="434"/>
                  </a:lnTo>
                  <a:lnTo>
                    <a:pt x="195" y="434"/>
                  </a:lnTo>
                  <a:lnTo>
                    <a:pt x="190" y="434"/>
                  </a:lnTo>
                  <a:lnTo>
                    <a:pt x="186" y="436"/>
                  </a:lnTo>
                  <a:lnTo>
                    <a:pt x="184" y="438"/>
                  </a:lnTo>
                  <a:lnTo>
                    <a:pt x="180" y="440"/>
                  </a:lnTo>
                  <a:lnTo>
                    <a:pt x="180" y="440"/>
                  </a:lnTo>
                  <a:lnTo>
                    <a:pt x="176" y="440"/>
                  </a:lnTo>
                  <a:lnTo>
                    <a:pt x="171" y="445"/>
                  </a:lnTo>
                  <a:lnTo>
                    <a:pt x="167" y="451"/>
                  </a:lnTo>
                  <a:lnTo>
                    <a:pt x="167" y="451"/>
                  </a:lnTo>
                  <a:lnTo>
                    <a:pt x="165" y="453"/>
                  </a:lnTo>
                  <a:lnTo>
                    <a:pt x="163" y="455"/>
                  </a:lnTo>
                  <a:lnTo>
                    <a:pt x="161" y="455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1" y="462"/>
                  </a:lnTo>
                  <a:lnTo>
                    <a:pt x="156" y="466"/>
                  </a:lnTo>
                  <a:lnTo>
                    <a:pt x="156" y="466"/>
                  </a:lnTo>
                  <a:lnTo>
                    <a:pt x="156" y="468"/>
                  </a:lnTo>
                  <a:lnTo>
                    <a:pt x="156" y="470"/>
                  </a:lnTo>
                  <a:lnTo>
                    <a:pt x="161" y="476"/>
                  </a:lnTo>
                  <a:lnTo>
                    <a:pt x="161" y="476"/>
                  </a:lnTo>
                  <a:lnTo>
                    <a:pt x="163" y="479"/>
                  </a:lnTo>
                  <a:lnTo>
                    <a:pt x="165" y="481"/>
                  </a:lnTo>
                  <a:lnTo>
                    <a:pt x="171" y="483"/>
                  </a:lnTo>
                  <a:lnTo>
                    <a:pt x="171" y="483"/>
                  </a:lnTo>
                  <a:lnTo>
                    <a:pt x="178" y="489"/>
                  </a:lnTo>
                  <a:lnTo>
                    <a:pt x="182" y="491"/>
                  </a:lnTo>
                  <a:lnTo>
                    <a:pt x="184" y="495"/>
                  </a:lnTo>
                  <a:lnTo>
                    <a:pt x="184" y="495"/>
                  </a:lnTo>
                  <a:lnTo>
                    <a:pt x="180" y="502"/>
                  </a:lnTo>
                  <a:lnTo>
                    <a:pt x="173" y="508"/>
                  </a:lnTo>
                  <a:lnTo>
                    <a:pt x="173" y="508"/>
                  </a:lnTo>
                  <a:lnTo>
                    <a:pt x="169" y="512"/>
                  </a:lnTo>
                  <a:lnTo>
                    <a:pt x="167" y="517"/>
                  </a:lnTo>
                  <a:lnTo>
                    <a:pt x="167" y="519"/>
                  </a:lnTo>
                  <a:lnTo>
                    <a:pt x="167" y="519"/>
                  </a:lnTo>
                  <a:lnTo>
                    <a:pt x="184" y="546"/>
                  </a:lnTo>
                  <a:lnTo>
                    <a:pt x="184" y="546"/>
                  </a:lnTo>
                  <a:lnTo>
                    <a:pt x="186" y="551"/>
                  </a:lnTo>
                  <a:lnTo>
                    <a:pt x="186" y="553"/>
                  </a:lnTo>
                  <a:lnTo>
                    <a:pt x="182" y="555"/>
                  </a:lnTo>
                  <a:lnTo>
                    <a:pt x="178" y="557"/>
                  </a:lnTo>
                  <a:lnTo>
                    <a:pt x="178" y="557"/>
                  </a:lnTo>
                  <a:lnTo>
                    <a:pt x="178" y="561"/>
                  </a:lnTo>
                  <a:lnTo>
                    <a:pt x="178" y="563"/>
                  </a:lnTo>
                  <a:lnTo>
                    <a:pt x="182" y="570"/>
                  </a:lnTo>
                  <a:lnTo>
                    <a:pt x="182" y="570"/>
                  </a:lnTo>
                  <a:lnTo>
                    <a:pt x="182" y="572"/>
                  </a:lnTo>
                  <a:lnTo>
                    <a:pt x="180" y="574"/>
                  </a:lnTo>
                  <a:lnTo>
                    <a:pt x="178" y="574"/>
                  </a:lnTo>
                  <a:lnTo>
                    <a:pt x="178" y="576"/>
                  </a:lnTo>
                  <a:lnTo>
                    <a:pt x="178" y="576"/>
                  </a:lnTo>
                  <a:lnTo>
                    <a:pt x="178" y="578"/>
                  </a:lnTo>
                  <a:lnTo>
                    <a:pt x="182" y="578"/>
                  </a:lnTo>
                  <a:lnTo>
                    <a:pt x="186" y="582"/>
                  </a:lnTo>
                  <a:lnTo>
                    <a:pt x="186" y="582"/>
                  </a:lnTo>
                  <a:lnTo>
                    <a:pt x="184" y="585"/>
                  </a:lnTo>
                  <a:lnTo>
                    <a:pt x="182" y="587"/>
                  </a:lnTo>
                  <a:lnTo>
                    <a:pt x="184" y="591"/>
                  </a:lnTo>
                  <a:lnTo>
                    <a:pt x="184" y="591"/>
                  </a:lnTo>
                  <a:lnTo>
                    <a:pt x="188" y="595"/>
                  </a:lnTo>
                  <a:lnTo>
                    <a:pt x="192" y="597"/>
                  </a:lnTo>
                  <a:lnTo>
                    <a:pt x="192" y="599"/>
                  </a:lnTo>
                  <a:lnTo>
                    <a:pt x="192" y="599"/>
                  </a:lnTo>
                  <a:lnTo>
                    <a:pt x="190" y="604"/>
                  </a:lnTo>
                  <a:lnTo>
                    <a:pt x="188" y="606"/>
                  </a:lnTo>
                  <a:lnTo>
                    <a:pt x="184" y="608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84" y="614"/>
                  </a:lnTo>
                  <a:lnTo>
                    <a:pt x="190" y="616"/>
                  </a:lnTo>
                  <a:lnTo>
                    <a:pt x="199" y="623"/>
                  </a:lnTo>
                  <a:lnTo>
                    <a:pt x="205" y="627"/>
                  </a:lnTo>
                  <a:lnTo>
                    <a:pt x="205" y="627"/>
                  </a:lnTo>
                  <a:lnTo>
                    <a:pt x="209" y="635"/>
                  </a:lnTo>
                  <a:lnTo>
                    <a:pt x="209" y="642"/>
                  </a:lnTo>
                  <a:lnTo>
                    <a:pt x="209" y="642"/>
                  </a:lnTo>
                  <a:lnTo>
                    <a:pt x="205" y="648"/>
                  </a:lnTo>
                  <a:lnTo>
                    <a:pt x="197" y="654"/>
                  </a:lnTo>
                  <a:lnTo>
                    <a:pt x="188" y="661"/>
                  </a:lnTo>
                  <a:lnTo>
                    <a:pt x="182" y="667"/>
                  </a:lnTo>
                  <a:lnTo>
                    <a:pt x="182" y="667"/>
                  </a:lnTo>
                  <a:lnTo>
                    <a:pt x="178" y="674"/>
                  </a:lnTo>
                  <a:lnTo>
                    <a:pt x="171" y="678"/>
                  </a:lnTo>
                  <a:lnTo>
                    <a:pt x="163" y="684"/>
                  </a:lnTo>
                  <a:lnTo>
                    <a:pt x="154" y="688"/>
                  </a:lnTo>
                  <a:lnTo>
                    <a:pt x="154" y="688"/>
                  </a:lnTo>
                  <a:lnTo>
                    <a:pt x="146" y="699"/>
                  </a:lnTo>
                  <a:lnTo>
                    <a:pt x="146" y="699"/>
                  </a:lnTo>
                  <a:lnTo>
                    <a:pt x="154" y="697"/>
                  </a:lnTo>
                  <a:lnTo>
                    <a:pt x="154" y="697"/>
                  </a:lnTo>
                  <a:lnTo>
                    <a:pt x="156" y="697"/>
                  </a:lnTo>
                  <a:lnTo>
                    <a:pt x="161" y="701"/>
                  </a:lnTo>
                  <a:lnTo>
                    <a:pt x="165" y="710"/>
                  </a:lnTo>
                  <a:lnTo>
                    <a:pt x="165" y="710"/>
                  </a:lnTo>
                  <a:lnTo>
                    <a:pt x="169" y="710"/>
                  </a:lnTo>
                  <a:lnTo>
                    <a:pt x="173" y="710"/>
                  </a:lnTo>
                  <a:lnTo>
                    <a:pt x="178" y="712"/>
                  </a:lnTo>
                  <a:lnTo>
                    <a:pt x="182" y="712"/>
                  </a:lnTo>
                  <a:lnTo>
                    <a:pt x="182" y="712"/>
                  </a:lnTo>
                  <a:lnTo>
                    <a:pt x="182" y="714"/>
                  </a:lnTo>
                  <a:lnTo>
                    <a:pt x="180" y="716"/>
                  </a:lnTo>
                  <a:lnTo>
                    <a:pt x="173" y="714"/>
                  </a:lnTo>
                  <a:lnTo>
                    <a:pt x="173" y="714"/>
                  </a:lnTo>
                  <a:lnTo>
                    <a:pt x="169" y="714"/>
                  </a:lnTo>
                  <a:lnTo>
                    <a:pt x="165" y="716"/>
                  </a:lnTo>
                  <a:lnTo>
                    <a:pt x="156" y="720"/>
                  </a:lnTo>
                  <a:lnTo>
                    <a:pt x="156" y="720"/>
                  </a:lnTo>
                  <a:lnTo>
                    <a:pt x="150" y="724"/>
                  </a:lnTo>
                  <a:lnTo>
                    <a:pt x="146" y="727"/>
                  </a:lnTo>
                  <a:lnTo>
                    <a:pt x="146" y="727"/>
                  </a:lnTo>
                  <a:lnTo>
                    <a:pt x="148" y="731"/>
                  </a:lnTo>
                  <a:lnTo>
                    <a:pt x="148" y="733"/>
                  </a:lnTo>
                  <a:lnTo>
                    <a:pt x="144" y="739"/>
                  </a:lnTo>
                  <a:lnTo>
                    <a:pt x="144" y="739"/>
                  </a:lnTo>
                  <a:lnTo>
                    <a:pt x="140" y="743"/>
                  </a:lnTo>
                  <a:lnTo>
                    <a:pt x="137" y="748"/>
                  </a:lnTo>
                  <a:lnTo>
                    <a:pt x="137" y="748"/>
                  </a:lnTo>
                  <a:lnTo>
                    <a:pt x="140" y="758"/>
                  </a:lnTo>
                  <a:lnTo>
                    <a:pt x="140" y="758"/>
                  </a:lnTo>
                  <a:lnTo>
                    <a:pt x="140" y="763"/>
                  </a:lnTo>
                  <a:lnTo>
                    <a:pt x="142" y="769"/>
                  </a:lnTo>
                  <a:lnTo>
                    <a:pt x="142" y="769"/>
                  </a:lnTo>
                  <a:lnTo>
                    <a:pt x="144" y="771"/>
                  </a:lnTo>
                  <a:lnTo>
                    <a:pt x="142" y="771"/>
                  </a:lnTo>
                  <a:lnTo>
                    <a:pt x="137" y="773"/>
                  </a:lnTo>
                  <a:lnTo>
                    <a:pt x="137" y="773"/>
                  </a:lnTo>
                  <a:lnTo>
                    <a:pt x="137" y="775"/>
                  </a:lnTo>
                  <a:lnTo>
                    <a:pt x="137" y="777"/>
                  </a:lnTo>
                  <a:lnTo>
                    <a:pt x="140" y="784"/>
                  </a:lnTo>
                  <a:lnTo>
                    <a:pt x="140" y="784"/>
                  </a:lnTo>
                  <a:lnTo>
                    <a:pt x="144" y="788"/>
                  </a:lnTo>
                  <a:lnTo>
                    <a:pt x="142" y="792"/>
                  </a:lnTo>
                  <a:lnTo>
                    <a:pt x="142" y="792"/>
                  </a:lnTo>
                  <a:lnTo>
                    <a:pt x="142" y="796"/>
                  </a:lnTo>
                  <a:lnTo>
                    <a:pt x="144" y="799"/>
                  </a:lnTo>
                  <a:lnTo>
                    <a:pt x="148" y="803"/>
                  </a:lnTo>
                  <a:lnTo>
                    <a:pt x="148" y="803"/>
                  </a:lnTo>
                  <a:lnTo>
                    <a:pt x="150" y="809"/>
                  </a:lnTo>
                  <a:lnTo>
                    <a:pt x="152" y="816"/>
                  </a:lnTo>
                  <a:lnTo>
                    <a:pt x="152" y="816"/>
                  </a:lnTo>
                  <a:lnTo>
                    <a:pt x="156" y="818"/>
                  </a:lnTo>
                  <a:lnTo>
                    <a:pt x="163" y="818"/>
                  </a:lnTo>
                  <a:lnTo>
                    <a:pt x="163" y="818"/>
                  </a:lnTo>
                  <a:lnTo>
                    <a:pt x="167" y="820"/>
                  </a:lnTo>
                  <a:lnTo>
                    <a:pt x="171" y="822"/>
                  </a:lnTo>
                  <a:lnTo>
                    <a:pt x="171" y="822"/>
                  </a:lnTo>
                  <a:lnTo>
                    <a:pt x="173" y="824"/>
                  </a:lnTo>
                  <a:lnTo>
                    <a:pt x="176" y="824"/>
                  </a:lnTo>
                  <a:lnTo>
                    <a:pt x="180" y="822"/>
                  </a:lnTo>
                  <a:lnTo>
                    <a:pt x="180" y="822"/>
                  </a:lnTo>
                  <a:lnTo>
                    <a:pt x="184" y="822"/>
                  </a:lnTo>
                  <a:lnTo>
                    <a:pt x="190" y="824"/>
                  </a:lnTo>
                  <a:lnTo>
                    <a:pt x="197" y="828"/>
                  </a:lnTo>
                  <a:lnTo>
                    <a:pt x="197" y="828"/>
                  </a:lnTo>
                  <a:lnTo>
                    <a:pt x="199" y="830"/>
                  </a:lnTo>
                  <a:lnTo>
                    <a:pt x="199" y="832"/>
                  </a:lnTo>
                  <a:lnTo>
                    <a:pt x="199" y="839"/>
                  </a:lnTo>
                  <a:lnTo>
                    <a:pt x="199" y="839"/>
                  </a:lnTo>
                  <a:lnTo>
                    <a:pt x="199" y="847"/>
                  </a:lnTo>
                  <a:lnTo>
                    <a:pt x="199" y="849"/>
                  </a:lnTo>
                  <a:lnTo>
                    <a:pt x="201" y="852"/>
                  </a:lnTo>
                  <a:lnTo>
                    <a:pt x="201" y="852"/>
                  </a:lnTo>
                  <a:lnTo>
                    <a:pt x="203" y="856"/>
                  </a:lnTo>
                  <a:lnTo>
                    <a:pt x="205" y="858"/>
                  </a:lnTo>
                  <a:lnTo>
                    <a:pt x="205" y="862"/>
                  </a:lnTo>
                  <a:lnTo>
                    <a:pt x="209" y="864"/>
                  </a:lnTo>
                  <a:lnTo>
                    <a:pt x="209" y="864"/>
                  </a:lnTo>
                  <a:lnTo>
                    <a:pt x="212" y="866"/>
                  </a:lnTo>
                  <a:lnTo>
                    <a:pt x="216" y="869"/>
                  </a:lnTo>
                  <a:lnTo>
                    <a:pt x="218" y="873"/>
                  </a:lnTo>
                  <a:lnTo>
                    <a:pt x="220" y="873"/>
                  </a:lnTo>
                  <a:lnTo>
                    <a:pt x="220" y="873"/>
                  </a:lnTo>
                  <a:lnTo>
                    <a:pt x="224" y="877"/>
                  </a:lnTo>
                  <a:lnTo>
                    <a:pt x="228" y="883"/>
                  </a:lnTo>
                  <a:lnTo>
                    <a:pt x="228" y="883"/>
                  </a:lnTo>
                  <a:lnTo>
                    <a:pt x="228" y="885"/>
                  </a:lnTo>
                  <a:lnTo>
                    <a:pt x="226" y="888"/>
                  </a:lnTo>
                  <a:lnTo>
                    <a:pt x="220" y="892"/>
                  </a:lnTo>
                  <a:lnTo>
                    <a:pt x="220" y="892"/>
                  </a:lnTo>
                  <a:lnTo>
                    <a:pt x="218" y="892"/>
                  </a:lnTo>
                  <a:lnTo>
                    <a:pt x="214" y="890"/>
                  </a:lnTo>
                  <a:lnTo>
                    <a:pt x="209" y="888"/>
                  </a:lnTo>
                  <a:lnTo>
                    <a:pt x="207" y="890"/>
                  </a:lnTo>
                  <a:lnTo>
                    <a:pt x="207" y="890"/>
                  </a:lnTo>
                  <a:lnTo>
                    <a:pt x="207" y="892"/>
                  </a:lnTo>
                  <a:lnTo>
                    <a:pt x="207" y="896"/>
                  </a:lnTo>
                  <a:lnTo>
                    <a:pt x="209" y="905"/>
                  </a:lnTo>
                  <a:lnTo>
                    <a:pt x="209" y="905"/>
                  </a:lnTo>
                  <a:lnTo>
                    <a:pt x="214" y="913"/>
                  </a:lnTo>
                  <a:lnTo>
                    <a:pt x="216" y="915"/>
                  </a:lnTo>
                  <a:lnTo>
                    <a:pt x="218" y="915"/>
                  </a:lnTo>
                  <a:lnTo>
                    <a:pt x="218" y="915"/>
                  </a:lnTo>
                  <a:lnTo>
                    <a:pt x="222" y="913"/>
                  </a:lnTo>
                  <a:lnTo>
                    <a:pt x="226" y="911"/>
                  </a:lnTo>
                  <a:lnTo>
                    <a:pt x="226" y="911"/>
                  </a:lnTo>
                  <a:lnTo>
                    <a:pt x="233" y="911"/>
                  </a:lnTo>
                  <a:lnTo>
                    <a:pt x="237" y="911"/>
                  </a:lnTo>
                  <a:lnTo>
                    <a:pt x="237" y="911"/>
                  </a:lnTo>
                  <a:lnTo>
                    <a:pt x="245" y="909"/>
                  </a:lnTo>
                  <a:lnTo>
                    <a:pt x="250" y="911"/>
                  </a:lnTo>
                  <a:lnTo>
                    <a:pt x="252" y="911"/>
                  </a:lnTo>
                  <a:lnTo>
                    <a:pt x="252" y="911"/>
                  </a:lnTo>
                  <a:lnTo>
                    <a:pt x="254" y="919"/>
                  </a:lnTo>
                  <a:lnTo>
                    <a:pt x="254" y="926"/>
                  </a:lnTo>
                  <a:lnTo>
                    <a:pt x="254" y="926"/>
                  </a:lnTo>
                  <a:lnTo>
                    <a:pt x="254" y="928"/>
                  </a:lnTo>
                  <a:lnTo>
                    <a:pt x="256" y="930"/>
                  </a:lnTo>
                  <a:lnTo>
                    <a:pt x="258" y="934"/>
                  </a:lnTo>
                  <a:lnTo>
                    <a:pt x="258" y="934"/>
                  </a:lnTo>
                  <a:lnTo>
                    <a:pt x="260" y="936"/>
                  </a:lnTo>
                  <a:lnTo>
                    <a:pt x="264" y="938"/>
                  </a:lnTo>
                  <a:lnTo>
                    <a:pt x="271" y="938"/>
                  </a:lnTo>
                  <a:lnTo>
                    <a:pt x="271" y="938"/>
                  </a:lnTo>
                  <a:lnTo>
                    <a:pt x="277" y="945"/>
                  </a:lnTo>
                  <a:lnTo>
                    <a:pt x="279" y="949"/>
                  </a:lnTo>
                  <a:lnTo>
                    <a:pt x="279" y="953"/>
                  </a:lnTo>
                  <a:lnTo>
                    <a:pt x="279" y="953"/>
                  </a:lnTo>
                  <a:lnTo>
                    <a:pt x="279" y="955"/>
                  </a:lnTo>
                  <a:lnTo>
                    <a:pt x="281" y="955"/>
                  </a:lnTo>
                  <a:lnTo>
                    <a:pt x="286" y="955"/>
                  </a:lnTo>
                  <a:lnTo>
                    <a:pt x="286" y="955"/>
                  </a:lnTo>
                  <a:lnTo>
                    <a:pt x="290" y="958"/>
                  </a:lnTo>
                  <a:lnTo>
                    <a:pt x="294" y="960"/>
                  </a:lnTo>
                  <a:lnTo>
                    <a:pt x="294" y="960"/>
                  </a:lnTo>
                  <a:lnTo>
                    <a:pt x="300" y="962"/>
                  </a:lnTo>
                  <a:lnTo>
                    <a:pt x="305" y="960"/>
                  </a:lnTo>
                  <a:lnTo>
                    <a:pt x="305" y="960"/>
                  </a:lnTo>
                  <a:lnTo>
                    <a:pt x="309" y="958"/>
                  </a:lnTo>
                  <a:lnTo>
                    <a:pt x="313" y="958"/>
                  </a:lnTo>
                  <a:lnTo>
                    <a:pt x="313" y="958"/>
                  </a:lnTo>
                  <a:lnTo>
                    <a:pt x="313" y="958"/>
                  </a:lnTo>
                  <a:lnTo>
                    <a:pt x="320" y="964"/>
                  </a:lnTo>
                  <a:lnTo>
                    <a:pt x="322" y="968"/>
                  </a:lnTo>
                  <a:lnTo>
                    <a:pt x="322" y="968"/>
                  </a:lnTo>
                  <a:lnTo>
                    <a:pt x="328" y="968"/>
                  </a:lnTo>
                  <a:lnTo>
                    <a:pt x="336" y="970"/>
                  </a:lnTo>
                  <a:lnTo>
                    <a:pt x="336" y="970"/>
                  </a:lnTo>
                  <a:lnTo>
                    <a:pt x="345" y="972"/>
                  </a:lnTo>
                  <a:lnTo>
                    <a:pt x="351" y="975"/>
                  </a:lnTo>
                  <a:lnTo>
                    <a:pt x="351" y="975"/>
                  </a:lnTo>
                  <a:lnTo>
                    <a:pt x="358" y="977"/>
                  </a:lnTo>
                  <a:lnTo>
                    <a:pt x="362" y="979"/>
                  </a:lnTo>
                  <a:lnTo>
                    <a:pt x="362" y="981"/>
                  </a:lnTo>
                  <a:lnTo>
                    <a:pt x="362" y="981"/>
                  </a:lnTo>
                  <a:lnTo>
                    <a:pt x="362" y="983"/>
                  </a:lnTo>
                  <a:lnTo>
                    <a:pt x="360" y="985"/>
                  </a:lnTo>
                  <a:lnTo>
                    <a:pt x="358" y="987"/>
                  </a:lnTo>
                  <a:lnTo>
                    <a:pt x="358" y="987"/>
                  </a:lnTo>
                  <a:lnTo>
                    <a:pt x="360" y="989"/>
                  </a:lnTo>
                  <a:lnTo>
                    <a:pt x="362" y="994"/>
                  </a:lnTo>
                  <a:lnTo>
                    <a:pt x="362" y="994"/>
                  </a:lnTo>
                  <a:lnTo>
                    <a:pt x="360" y="994"/>
                  </a:lnTo>
                  <a:lnTo>
                    <a:pt x="358" y="996"/>
                  </a:lnTo>
                  <a:lnTo>
                    <a:pt x="356" y="998"/>
                  </a:lnTo>
                  <a:lnTo>
                    <a:pt x="356" y="998"/>
                  </a:lnTo>
                  <a:lnTo>
                    <a:pt x="356" y="1000"/>
                  </a:lnTo>
                  <a:lnTo>
                    <a:pt x="360" y="1004"/>
                  </a:lnTo>
                  <a:lnTo>
                    <a:pt x="360" y="1004"/>
                  </a:lnTo>
                  <a:lnTo>
                    <a:pt x="358" y="1011"/>
                  </a:lnTo>
                  <a:lnTo>
                    <a:pt x="356" y="1015"/>
                  </a:lnTo>
                  <a:lnTo>
                    <a:pt x="356" y="1015"/>
                  </a:lnTo>
                  <a:lnTo>
                    <a:pt x="353" y="1015"/>
                  </a:lnTo>
                  <a:lnTo>
                    <a:pt x="349" y="1015"/>
                  </a:lnTo>
                  <a:lnTo>
                    <a:pt x="341" y="1015"/>
                  </a:lnTo>
                  <a:lnTo>
                    <a:pt x="341" y="1015"/>
                  </a:lnTo>
                  <a:lnTo>
                    <a:pt x="334" y="1019"/>
                  </a:lnTo>
                  <a:lnTo>
                    <a:pt x="328" y="1023"/>
                  </a:lnTo>
                  <a:lnTo>
                    <a:pt x="328" y="1023"/>
                  </a:lnTo>
                  <a:lnTo>
                    <a:pt x="326" y="1025"/>
                  </a:lnTo>
                  <a:lnTo>
                    <a:pt x="326" y="1027"/>
                  </a:lnTo>
                  <a:lnTo>
                    <a:pt x="326" y="1032"/>
                  </a:lnTo>
                  <a:lnTo>
                    <a:pt x="326" y="1032"/>
                  </a:lnTo>
                  <a:lnTo>
                    <a:pt x="339" y="1032"/>
                  </a:lnTo>
                  <a:lnTo>
                    <a:pt x="343" y="1032"/>
                  </a:lnTo>
                  <a:lnTo>
                    <a:pt x="345" y="1032"/>
                  </a:lnTo>
                  <a:lnTo>
                    <a:pt x="345" y="1032"/>
                  </a:lnTo>
                  <a:lnTo>
                    <a:pt x="343" y="1036"/>
                  </a:lnTo>
                  <a:lnTo>
                    <a:pt x="336" y="1038"/>
                  </a:lnTo>
                  <a:lnTo>
                    <a:pt x="324" y="1044"/>
                  </a:lnTo>
                  <a:lnTo>
                    <a:pt x="324" y="1044"/>
                  </a:lnTo>
                  <a:lnTo>
                    <a:pt x="322" y="1047"/>
                  </a:lnTo>
                  <a:lnTo>
                    <a:pt x="326" y="1049"/>
                  </a:lnTo>
                  <a:lnTo>
                    <a:pt x="328" y="1053"/>
                  </a:lnTo>
                  <a:lnTo>
                    <a:pt x="330" y="1055"/>
                  </a:lnTo>
                  <a:lnTo>
                    <a:pt x="330" y="1055"/>
                  </a:lnTo>
                  <a:lnTo>
                    <a:pt x="328" y="1057"/>
                  </a:lnTo>
                  <a:lnTo>
                    <a:pt x="324" y="1059"/>
                  </a:lnTo>
                  <a:lnTo>
                    <a:pt x="320" y="1061"/>
                  </a:lnTo>
                  <a:lnTo>
                    <a:pt x="320" y="1066"/>
                  </a:lnTo>
                  <a:lnTo>
                    <a:pt x="320" y="1066"/>
                  </a:lnTo>
                  <a:lnTo>
                    <a:pt x="320" y="1070"/>
                  </a:lnTo>
                  <a:lnTo>
                    <a:pt x="317" y="1072"/>
                  </a:lnTo>
                  <a:lnTo>
                    <a:pt x="309" y="1072"/>
                  </a:lnTo>
                  <a:lnTo>
                    <a:pt x="309" y="1072"/>
                  </a:lnTo>
                  <a:lnTo>
                    <a:pt x="305" y="1074"/>
                  </a:lnTo>
                  <a:lnTo>
                    <a:pt x="303" y="1074"/>
                  </a:lnTo>
                  <a:lnTo>
                    <a:pt x="303" y="1076"/>
                  </a:lnTo>
                  <a:lnTo>
                    <a:pt x="305" y="1076"/>
                  </a:lnTo>
                  <a:lnTo>
                    <a:pt x="305" y="1076"/>
                  </a:lnTo>
                  <a:lnTo>
                    <a:pt x="307" y="1078"/>
                  </a:lnTo>
                  <a:lnTo>
                    <a:pt x="309" y="1083"/>
                  </a:lnTo>
                  <a:lnTo>
                    <a:pt x="311" y="1085"/>
                  </a:lnTo>
                  <a:lnTo>
                    <a:pt x="320" y="1089"/>
                  </a:lnTo>
                  <a:lnTo>
                    <a:pt x="320" y="1089"/>
                  </a:lnTo>
                  <a:lnTo>
                    <a:pt x="328" y="1091"/>
                  </a:lnTo>
                  <a:lnTo>
                    <a:pt x="336" y="1097"/>
                  </a:lnTo>
                  <a:lnTo>
                    <a:pt x="351" y="1112"/>
                  </a:lnTo>
                  <a:lnTo>
                    <a:pt x="351" y="1112"/>
                  </a:lnTo>
                  <a:lnTo>
                    <a:pt x="356" y="1117"/>
                  </a:lnTo>
                  <a:lnTo>
                    <a:pt x="356" y="1117"/>
                  </a:lnTo>
                  <a:lnTo>
                    <a:pt x="364" y="1112"/>
                  </a:lnTo>
                  <a:lnTo>
                    <a:pt x="364" y="1112"/>
                  </a:lnTo>
                  <a:lnTo>
                    <a:pt x="375" y="1114"/>
                  </a:lnTo>
                  <a:lnTo>
                    <a:pt x="385" y="1119"/>
                  </a:lnTo>
                  <a:lnTo>
                    <a:pt x="385" y="1119"/>
                  </a:lnTo>
                  <a:lnTo>
                    <a:pt x="392" y="1121"/>
                  </a:lnTo>
                  <a:lnTo>
                    <a:pt x="400" y="1121"/>
                  </a:lnTo>
                  <a:lnTo>
                    <a:pt x="408" y="1121"/>
                  </a:lnTo>
                  <a:lnTo>
                    <a:pt x="413" y="1121"/>
                  </a:lnTo>
                  <a:lnTo>
                    <a:pt x="413" y="1121"/>
                  </a:lnTo>
                  <a:lnTo>
                    <a:pt x="417" y="1127"/>
                  </a:lnTo>
                  <a:lnTo>
                    <a:pt x="423" y="1129"/>
                  </a:lnTo>
                  <a:lnTo>
                    <a:pt x="423" y="1129"/>
                  </a:lnTo>
                  <a:lnTo>
                    <a:pt x="425" y="1129"/>
                  </a:lnTo>
                  <a:lnTo>
                    <a:pt x="430" y="1133"/>
                  </a:lnTo>
                  <a:lnTo>
                    <a:pt x="432" y="1133"/>
                  </a:lnTo>
                  <a:lnTo>
                    <a:pt x="434" y="1133"/>
                  </a:lnTo>
                  <a:lnTo>
                    <a:pt x="434" y="1133"/>
                  </a:lnTo>
                  <a:lnTo>
                    <a:pt x="442" y="1131"/>
                  </a:lnTo>
                  <a:lnTo>
                    <a:pt x="453" y="1131"/>
                  </a:lnTo>
                  <a:lnTo>
                    <a:pt x="453" y="1131"/>
                  </a:lnTo>
                  <a:lnTo>
                    <a:pt x="455" y="1133"/>
                  </a:lnTo>
                  <a:lnTo>
                    <a:pt x="459" y="1133"/>
                  </a:lnTo>
                  <a:lnTo>
                    <a:pt x="459" y="1133"/>
                  </a:lnTo>
                  <a:lnTo>
                    <a:pt x="461" y="1136"/>
                  </a:lnTo>
                  <a:lnTo>
                    <a:pt x="461" y="1140"/>
                  </a:lnTo>
                  <a:lnTo>
                    <a:pt x="464" y="1144"/>
                  </a:lnTo>
                  <a:lnTo>
                    <a:pt x="464" y="1146"/>
                  </a:lnTo>
                  <a:lnTo>
                    <a:pt x="464" y="1146"/>
                  </a:lnTo>
                  <a:lnTo>
                    <a:pt x="468" y="1146"/>
                  </a:lnTo>
                  <a:lnTo>
                    <a:pt x="472" y="1148"/>
                  </a:lnTo>
                  <a:lnTo>
                    <a:pt x="480" y="1153"/>
                  </a:lnTo>
                  <a:lnTo>
                    <a:pt x="480" y="1153"/>
                  </a:lnTo>
                  <a:lnTo>
                    <a:pt x="485" y="1155"/>
                  </a:lnTo>
                  <a:lnTo>
                    <a:pt x="489" y="1159"/>
                  </a:lnTo>
                  <a:lnTo>
                    <a:pt x="491" y="1161"/>
                  </a:lnTo>
                  <a:lnTo>
                    <a:pt x="495" y="1163"/>
                  </a:lnTo>
                  <a:lnTo>
                    <a:pt x="495" y="1163"/>
                  </a:lnTo>
                  <a:lnTo>
                    <a:pt x="500" y="1163"/>
                  </a:lnTo>
                  <a:lnTo>
                    <a:pt x="502" y="1165"/>
                  </a:lnTo>
                  <a:lnTo>
                    <a:pt x="502" y="1163"/>
                  </a:lnTo>
                  <a:lnTo>
                    <a:pt x="502" y="1163"/>
                  </a:lnTo>
                  <a:lnTo>
                    <a:pt x="504" y="1161"/>
                  </a:lnTo>
                  <a:lnTo>
                    <a:pt x="508" y="1159"/>
                  </a:lnTo>
                  <a:lnTo>
                    <a:pt x="512" y="1159"/>
                  </a:lnTo>
                  <a:lnTo>
                    <a:pt x="514" y="1155"/>
                  </a:lnTo>
                  <a:lnTo>
                    <a:pt x="514" y="1155"/>
                  </a:lnTo>
                  <a:lnTo>
                    <a:pt x="500" y="1136"/>
                  </a:lnTo>
                  <a:lnTo>
                    <a:pt x="495" y="1129"/>
                  </a:lnTo>
                  <a:lnTo>
                    <a:pt x="493" y="1123"/>
                  </a:lnTo>
                  <a:lnTo>
                    <a:pt x="493" y="1123"/>
                  </a:lnTo>
                  <a:lnTo>
                    <a:pt x="495" y="1112"/>
                  </a:lnTo>
                  <a:lnTo>
                    <a:pt x="493" y="1106"/>
                  </a:lnTo>
                  <a:lnTo>
                    <a:pt x="487" y="1100"/>
                  </a:lnTo>
                  <a:lnTo>
                    <a:pt x="487" y="1100"/>
                  </a:lnTo>
                  <a:lnTo>
                    <a:pt x="483" y="1095"/>
                  </a:lnTo>
                  <a:lnTo>
                    <a:pt x="483" y="1093"/>
                  </a:lnTo>
                  <a:lnTo>
                    <a:pt x="483" y="1089"/>
                  </a:lnTo>
                  <a:lnTo>
                    <a:pt x="485" y="1087"/>
                  </a:lnTo>
                  <a:lnTo>
                    <a:pt x="495" y="1074"/>
                  </a:lnTo>
                  <a:lnTo>
                    <a:pt x="495" y="1074"/>
                  </a:lnTo>
                  <a:lnTo>
                    <a:pt x="502" y="1068"/>
                  </a:lnTo>
                  <a:lnTo>
                    <a:pt x="510" y="1064"/>
                  </a:lnTo>
                  <a:lnTo>
                    <a:pt x="527" y="1053"/>
                  </a:lnTo>
                  <a:lnTo>
                    <a:pt x="527" y="1053"/>
                  </a:lnTo>
                  <a:lnTo>
                    <a:pt x="521" y="1051"/>
                  </a:lnTo>
                  <a:lnTo>
                    <a:pt x="521" y="1051"/>
                  </a:lnTo>
                  <a:lnTo>
                    <a:pt x="514" y="1047"/>
                  </a:lnTo>
                  <a:lnTo>
                    <a:pt x="514" y="1044"/>
                  </a:lnTo>
                  <a:lnTo>
                    <a:pt x="516" y="1042"/>
                  </a:lnTo>
                  <a:lnTo>
                    <a:pt x="516" y="1042"/>
                  </a:lnTo>
                  <a:lnTo>
                    <a:pt x="521" y="1040"/>
                  </a:lnTo>
                  <a:lnTo>
                    <a:pt x="521" y="1038"/>
                  </a:lnTo>
                  <a:lnTo>
                    <a:pt x="514" y="1032"/>
                  </a:lnTo>
                  <a:lnTo>
                    <a:pt x="514" y="1032"/>
                  </a:lnTo>
                  <a:lnTo>
                    <a:pt x="508" y="1023"/>
                  </a:lnTo>
                  <a:lnTo>
                    <a:pt x="506" y="1019"/>
                  </a:lnTo>
                  <a:lnTo>
                    <a:pt x="504" y="1019"/>
                  </a:lnTo>
                  <a:lnTo>
                    <a:pt x="504" y="1019"/>
                  </a:lnTo>
                  <a:lnTo>
                    <a:pt x="497" y="1019"/>
                  </a:lnTo>
                  <a:lnTo>
                    <a:pt x="491" y="1019"/>
                  </a:lnTo>
                  <a:lnTo>
                    <a:pt x="491" y="1019"/>
                  </a:lnTo>
                  <a:lnTo>
                    <a:pt x="489" y="1019"/>
                  </a:lnTo>
                  <a:lnTo>
                    <a:pt x="487" y="1017"/>
                  </a:lnTo>
                  <a:lnTo>
                    <a:pt x="489" y="1011"/>
                  </a:lnTo>
                  <a:lnTo>
                    <a:pt x="489" y="1011"/>
                  </a:lnTo>
                  <a:lnTo>
                    <a:pt x="487" y="1006"/>
                  </a:lnTo>
                  <a:lnTo>
                    <a:pt x="485" y="1006"/>
                  </a:lnTo>
                  <a:lnTo>
                    <a:pt x="478" y="1002"/>
                  </a:lnTo>
                  <a:lnTo>
                    <a:pt x="478" y="1002"/>
                  </a:lnTo>
                  <a:lnTo>
                    <a:pt x="478" y="1000"/>
                  </a:lnTo>
                  <a:lnTo>
                    <a:pt x="478" y="998"/>
                  </a:lnTo>
                  <a:lnTo>
                    <a:pt x="483" y="991"/>
                  </a:lnTo>
                  <a:lnTo>
                    <a:pt x="483" y="991"/>
                  </a:lnTo>
                  <a:lnTo>
                    <a:pt x="485" y="989"/>
                  </a:lnTo>
                  <a:lnTo>
                    <a:pt x="489" y="987"/>
                  </a:lnTo>
                  <a:lnTo>
                    <a:pt x="489" y="987"/>
                  </a:lnTo>
                  <a:lnTo>
                    <a:pt x="487" y="985"/>
                  </a:lnTo>
                  <a:lnTo>
                    <a:pt x="485" y="983"/>
                  </a:lnTo>
                  <a:lnTo>
                    <a:pt x="483" y="981"/>
                  </a:lnTo>
                  <a:lnTo>
                    <a:pt x="483" y="977"/>
                  </a:lnTo>
                  <a:lnTo>
                    <a:pt x="483" y="977"/>
                  </a:lnTo>
                  <a:lnTo>
                    <a:pt x="485" y="975"/>
                  </a:lnTo>
                  <a:lnTo>
                    <a:pt x="489" y="972"/>
                  </a:lnTo>
                  <a:lnTo>
                    <a:pt x="491" y="970"/>
                  </a:lnTo>
                  <a:lnTo>
                    <a:pt x="491" y="966"/>
                  </a:lnTo>
                  <a:lnTo>
                    <a:pt x="491" y="966"/>
                  </a:lnTo>
                  <a:lnTo>
                    <a:pt x="493" y="962"/>
                  </a:lnTo>
                  <a:lnTo>
                    <a:pt x="495" y="960"/>
                  </a:lnTo>
                  <a:lnTo>
                    <a:pt x="497" y="960"/>
                  </a:lnTo>
                  <a:lnTo>
                    <a:pt x="502" y="960"/>
                  </a:lnTo>
                  <a:lnTo>
                    <a:pt x="502" y="960"/>
                  </a:lnTo>
                  <a:lnTo>
                    <a:pt x="506" y="964"/>
                  </a:lnTo>
                  <a:lnTo>
                    <a:pt x="510" y="968"/>
                  </a:lnTo>
                  <a:lnTo>
                    <a:pt x="512" y="972"/>
                  </a:lnTo>
                  <a:lnTo>
                    <a:pt x="516" y="972"/>
                  </a:lnTo>
                  <a:lnTo>
                    <a:pt x="516" y="972"/>
                  </a:lnTo>
                  <a:lnTo>
                    <a:pt x="519" y="970"/>
                  </a:lnTo>
                  <a:lnTo>
                    <a:pt x="521" y="966"/>
                  </a:lnTo>
                  <a:lnTo>
                    <a:pt x="519" y="962"/>
                  </a:lnTo>
                  <a:lnTo>
                    <a:pt x="519" y="962"/>
                  </a:lnTo>
                  <a:lnTo>
                    <a:pt x="516" y="955"/>
                  </a:lnTo>
                  <a:lnTo>
                    <a:pt x="519" y="953"/>
                  </a:lnTo>
                  <a:lnTo>
                    <a:pt x="523" y="951"/>
                  </a:lnTo>
                  <a:lnTo>
                    <a:pt x="523" y="951"/>
                  </a:lnTo>
                  <a:lnTo>
                    <a:pt x="527" y="949"/>
                  </a:lnTo>
                  <a:lnTo>
                    <a:pt x="529" y="947"/>
                  </a:lnTo>
                  <a:lnTo>
                    <a:pt x="529" y="945"/>
                  </a:lnTo>
                  <a:lnTo>
                    <a:pt x="533" y="943"/>
                  </a:lnTo>
                  <a:lnTo>
                    <a:pt x="533" y="943"/>
                  </a:lnTo>
                  <a:lnTo>
                    <a:pt x="538" y="943"/>
                  </a:lnTo>
                  <a:lnTo>
                    <a:pt x="542" y="938"/>
                  </a:lnTo>
                  <a:lnTo>
                    <a:pt x="550" y="934"/>
                  </a:lnTo>
                  <a:lnTo>
                    <a:pt x="550" y="934"/>
                  </a:lnTo>
                  <a:lnTo>
                    <a:pt x="559" y="930"/>
                  </a:lnTo>
                  <a:lnTo>
                    <a:pt x="561" y="930"/>
                  </a:lnTo>
                  <a:lnTo>
                    <a:pt x="565" y="930"/>
                  </a:lnTo>
                  <a:lnTo>
                    <a:pt x="565" y="930"/>
                  </a:lnTo>
                  <a:lnTo>
                    <a:pt x="569" y="932"/>
                  </a:lnTo>
                  <a:lnTo>
                    <a:pt x="572" y="932"/>
                  </a:lnTo>
                  <a:lnTo>
                    <a:pt x="574" y="930"/>
                  </a:lnTo>
                  <a:lnTo>
                    <a:pt x="574" y="930"/>
                  </a:lnTo>
                  <a:lnTo>
                    <a:pt x="578" y="928"/>
                  </a:lnTo>
                  <a:lnTo>
                    <a:pt x="582" y="928"/>
                  </a:lnTo>
                  <a:lnTo>
                    <a:pt x="584" y="928"/>
                  </a:lnTo>
                  <a:lnTo>
                    <a:pt x="586" y="930"/>
                  </a:lnTo>
                  <a:lnTo>
                    <a:pt x="586" y="930"/>
                  </a:lnTo>
                  <a:lnTo>
                    <a:pt x="591" y="932"/>
                  </a:lnTo>
                  <a:lnTo>
                    <a:pt x="595" y="934"/>
                  </a:lnTo>
                  <a:lnTo>
                    <a:pt x="603" y="934"/>
                  </a:lnTo>
                  <a:lnTo>
                    <a:pt x="608" y="936"/>
                  </a:lnTo>
                  <a:lnTo>
                    <a:pt x="608" y="936"/>
                  </a:lnTo>
                  <a:lnTo>
                    <a:pt x="616" y="943"/>
                  </a:lnTo>
                  <a:lnTo>
                    <a:pt x="620" y="947"/>
                  </a:lnTo>
                  <a:lnTo>
                    <a:pt x="622" y="949"/>
                  </a:lnTo>
                  <a:lnTo>
                    <a:pt x="622" y="949"/>
                  </a:lnTo>
                  <a:lnTo>
                    <a:pt x="624" y="953"/>
                  </a:lnTo>
                  <a:lnTo>
                    <a:pt x="627" y="953"/>
                  </a:lnTo>
                  <a:lnTo>
                    <a:pt x="627" y="951"/>
                  </a:lnTo>
                  <a:lnTo>
                    <a:pt x="627" y="951"/>
                  </a:lnTo>
                  <a:lnTo>
                    <a:pt x="629" y="949"/>
                  </a:lnTo>
                  <a:lnTo>
                    <a:pt x="631" y="947"/>
                  </a:lnTo>
                  <a:lnTo>
                    <a:pt x="637" y="951"/>
                  </a:lnTo>
                  <a:lnTo>
                    <a:pt x="637" y="951"/>
                  </a:lnTo>
                  <a:lnTo>
                    <a:pt x="644" y="953"/>
                  </a:lnTo>
                  <a:lnTo>
                    <a:pt x="648" y="953"/>
                  </a:lnTo>
                  <a:lnTo>
                    <a:pt x="652" y="953"/>
                  </a:lnTo>
                  <a:lnTo>
                    <a:pt x="654" y="949"/>
                  </a:lnTo>
                  <a:lnTo>
                    <a:pt x="654" y="949"/>
                  </a:lnTo>
                  <a:lnTo>
                    <a:pt x="656" y="947"/>
                  </a:lnTo>
                  <a:lnTo>
                    <a:pt x="663" y="945"/>
                  </a:lnTo>
                  <a:lnTo>
                    <a:pt x="667" y="943"/>
                  </a:lnTo>
                  <a:lnTo>
                    <a:pt x="671" y="945"/>
                  </a:lnTo>
                  <a:lnTo>
                    <a:pt x="671" y="945"/>
                  </a:lnTo>
                  <a:lnTo>
                    <a:pt x="677" y="947"/>
                  </a:lnTo>
                  <a:lnTo>
                    <a:pt x="680" y="947"/>
                  </a:lnTo>
                  <a:lnTo>
                    <a:pt x="682" y="945"/>
                  </a:lnTo>
                  <a:lnTo>
                    <a:pt x="682" y="945"/>
                  </a:lnTo>
                  <a:lnTo>
                    <a:pt x="686" y="943"/>
                  </a:lnTo>
                  <a:lnTo>
                    <a:pt x="692" y="943"/>
                  </a:lnTo>
                  <a:lnTo>
                    <a:pt x="696" y="943"/>
                  </a:lnTo>
                  <a:lnTo>
                    <a:pt x="699" y="947"/>
                  </a:lnTo>
                  <a:lnTo>
                    <a:pt x="699" y="947"/>
                  </a:lnTo>
                  <a:lnTo>
                    <a:pt x="701" y="949"/>
                  </a:lnTo>
                  <a:lnTo>
                    <a:pt x="705" y="951"/>
                  </a:lnTo>
                  <a:lnTo>
                    <a:pt x="711" y="951"/>
                  </a:lnTo>
                  <a:lnTo>
                    <a:pt x="711" y="951"/>
                  </a:lnTo>
                  <a:lnTo>
                    <a:pt x="713" y="953"/>
                  </a:lnTo>
                  <a:lnTo>
                    <a:pt x="716" y="955"/>
                  </a:lnTo>
                  <a:lnTo>
                    <a:pt x="718" y="958"/>
                  </a:lnTo>
                  <a:lnTo>
                    <a:pt x="720" y="958"/>
                  </a:lnTo>
                  <a:lnTo>
                    <a:pt x="720" y="958"/>
                  </a:lnTo>
                  <a:lnTo>
                    <a:pt x="722" y="955"/>
                  </a:lnTo>
                  <a:lnTo>
                    <a:pt x="722" y="951"/>
                  </a:lnTo>
                  <a:lnTo>
                    <a:pt x="724" y="949"/>
                  </a:lnTo>
                  <a:lnTo>
                    <a:pt x="726" y="949"/>
                  </a:lnTo>
                  <a:lnTo>
                    <a:pt x="726" y="949"/>
                  </a:lnTo>
                  <a:lnTo>
                    <a:pt x="732" y="951"/>
                  </a:lnTo>
                  <a:lnTo>
                    <a:pt x="735" y="953"/>
                  </a:lnTo>
                  <a:lnTo>
                    <a:pt x="739" y="953"/>
                  </a:lnTo>
                  <a:lnTo>
                    <a:pt x="739" y="953"/>
                  </a:lnTo>
                  <a:lnTo>
                    <a:pt x="747" y="953"/>
                  </a:lnTo>
                  <a:lnTo>
                    <a:pt x="749" y="951"/>
                  </a:lnTo>
                  <a:lnTo>
                    <a:pt x="752" y="947"/>
                  </a:lnTo>
                  <a:lnTo>
                    <a:pt x="752" y="947"/>
                  </a:lnTo>
                  <a:lnTo>
                    <a:pt x="749" y="938"/>
                  </a:lnTo>
                  <a:lnTo>
                    <a:pt x="747" y="936"/>
                  </a:lnTo>
                  <a:lnTo>
                    <a:pt x="745" y="934"/>
                  </a:lnTo>
                  <a:lnTo>
                    <a:pt x="745" y="934"/>
                  </a:lnTo>
                  <a:lnTo>
                    <a:pt x="739" y="932"/>
                  </a:lnTo>
                  <a:lnTo>
                    <a:pt x="732" y="930"/>
                  </a:lnTo>
                  <a:lnTo>
                    <a:pt x="732" y="930"/>
                  </a:lnTo>
                  <a:lnTo>
                    <a:pt x="730" y="930"/>
                  </a:lnTo>
                  <a:lnTo>
                    <a:pt x="728" y="926"/>
                  </a:lnTo>
                  <a:lnTo>
                    <a:pt x="726" y="924"/>
                  </a:lnTo>
                  <a:lnTo>
                    <a:pt x="728" y="922"/>
                  </a:lnTo>
                  <a:lnTo>
                    <a:pt x="728" y="922"/>
                  </a:lnTo>
                  <a:lnTo>
                    <a:pt x="737" y="917"/>
                  </a:lnTo>
                  <a:lnTo>
                    <a:pt x="739" y="915"/>
                  </a:lnTo>
                  <a:lnTo>
                    <a:pt x="739" y="911"/>
                  </a:lnTo>
                  <a:lnTo>
                    <a:pt x="739" y="911"/>
                  </a:lnTo>
                  <a:lnTo>
                    <a:pt x="739" y="905"/>
                  </a:lnTo>
                  <a:lnTo>
                    <a:pt x="739" y="900"/>
                  </a:lnTo>
                  <a:lnTo>
                    <a:pt x="743" y="900"/>
                  </a:lnTo>
                  <a:lnTo>
                    <a:pt x="743" y="900"/>
                  </a:lnTo>
                  <a:lnTo>
                    <a:pt x="756" y="898"/>
                  </a:lnTo>
                  <a:lnTo>
                    <a:pt x="760" y="898"/>
                  </a:lnTo>
                  <a:lnTo>
                    <a:pt x="762" y="896"/>
                  </a:lnTo>
                  <a:lnTo>
                    <a:pt x="762" y="896"/>
                  </a:lnTo>
                  <a:lnTo>
                    <a:pt x="760" y="894"/>
                  </a:lnTo>
                  <a:lnTo>
                    <a:pt x="754" y="892"/>
                  </a:lnTo>
                  <a:lnTo>
                    <a:pt x="749" y="890"/>
                  </a:lnTo>
                  <a:lnTo>
                    <a:pt x="745" y="888"/>
                  </a:lnTo>
                  <a:lnTo>
                    <a:pt x="745" y="888"/>
                  </a:lnTo>
                  <a:lnTo>
                    <a:pt x="743" y="879"/>
                  </a:lnTo>
                  <a:lnTo>
                    <a:pt x="743" y="875"/>
                  </a:lnTo>
                  <a:lnTo>
                    <a:pt x="745" y="873"/>
                  </a:lnTo>
                  <a:lnTo>
                    <a:pt x="745" y="873"/>
                  </a:lnTo>
                  <a:lnTo>
                    <a:pt x="752" y="873"/>
                  </a:lnTo>
                  <a:lnTo>
                    <a:pt x="760" y="873"/>
                  </a:lnTo>
                  <a:lnTo>
                    <a:pt x="760" y="873"/>
                  </a:lnTo>
                  <a:lnTo>
                    <a:pt x="771" y="873"/>
                  </a:lnTo>
                  <a:lnTo>
                    <a:pt x="777" y="873"/>
                  </a:lnTo>
                  <a:lnTo>
                    <a:pt x="781" y="871"/>
                  </a:lnTo>
                  <a:lnTo>
                    <a:pt x="781" y="871"/>
                  </a:lnTo>
                  <a:lnTo>
                    <a:pt x="788" y="866"/>
                  </a:lnTo>
                  <a:lnTo>
                    <a:pt x="794" y="866"/>
                  </a:lnTo>
                  <a:lnTo>
                    <a:pt x="809" y="864"/>
                  </a:lnTo>
                  <a:lnTo>
                    <a:pt x="809" y="864"/>
                  </a:lnTo>
                  <a:lnTo>
                    <a:pt x="813" y="864"/>
                  </a:lnTo>
                  <a:lnTo>
                    <a:pt x="817" y="862"/>
                  </a:lnTo>
                  <a:lnTo>
                    <a:pt x="826" y="858"/>
                  </a:lnTo>
                  <a:lnTo>
                    <a:pt x="826" y="858"/>
                  </a:lnTo>
                  <a:lnTo>
                    <a:pt x="851" y="854"/>
                  </a:lnTo>
                  <a:lnTo>
                    <a:pt x="851" y="854"/>
                  </a:lnTo>
                  <a:lnTo>
                    <a:pt x="866" y="852"/>
                  </a:lnTo>
                  <a:lnTo>
                    <a:pt x="874" y="847"/>
                  </a:lnTo>
                  <a:lnTo>
                    <a:pt x="879" y="845"/>
                  </a:lnTo>
                  <a:lnTo>
                    <a:pt x="879" y="845"/>
                  </a:lnTo>
                  <a:lnTo>
                    <a:pt x="881" y="843"/>
                  </a:lnTo>
                  <a:lnTo>
                    <a:pt x="887" y="841"/>
                  </a:lnTo>
                  <a:lnTo>
                    <a:pt x="896" y="839"/>
                  </a:lnTo>
                  <a:lnTo>
                    <a:pt x="900" y="841"/>
                  </a:lnTo>
                  <a:lnTo>
                    <a:pt x="900" y="841"/>
                  </a:lnTo>
                  <a:lnTo>
                    <a:pt x="906" y="843"/>
                  </a:lnTo>
                  <a:lnTo>
                    <a:pt x="915" y="843"/>
                  </a:lnTo>
                  <a:lnTo>
                    <a:pt x="915" y="843"/>
                  </a:lnTo>
                  <a:lnTo>
                    <a:pt x="917" y="843"/>
                  </a:lnTo>
                  <a:lnTo>
                    <a:pt x="921" y="843"/>
                  </a:lnTo>
                  <a:lnTo>
                    <a:pt x="925" y="845"/>
                  </a:lnTo>
                  <a:lnTo>
                    <a:pt x="925" y="849"/>
                  </a:lnTo>
                  <a:lnTo>
                    <a:pt x="925" y="849"/>
                  </a:lnTo>
                  <a:lnTo>
                    <a:pt x="927" y="856"/>
                  </a:lnTo>
                  <a:lnTo>
                    <a:pt x="929" y="862"/>
                  </a:lnTo>
                  <a:lnTo>
                    <a:pt x="929" y="862"/>
                  </a:lnTo>
                  <a:lnTo>
                    <a:pt x="927" y="866"/>
                  </a:lnTo>
                  <a:lnTo>
                    <a:pt x="925" y="869"/>
                  </a:lnTo>
                  <a:lnTo>
                    <a:pt x="927" y="871"/>
                  </a:lnTo>
                  <a:lnTo>
                    <a:pt x="927" y="871"/>
                  </a:lnTo>
                  <a:lnTo>
                    <a:pt x="929" y="871"/>
                  </a:lnTo>
                  <a:lnTo>
                    <a:pt x="934" y="871"/>
                  </a:lnTo>
                  <a:lnTo>
                    <a:pt x="940" y="869"/>
                  </a:lnTo>
                  <a:lnTo>
                    <a:pt x="942" y="866"/>
                  </a:lnTo>
                  <a:lnTo>
                    <a:pt x="942" y="866"/>
                  </a:lnTo>
                  <a:lnTo>
                    <a:pt x="944" y="866"/>
                  </a:lnTo>
                  <a:lnTo>
                    <a:pt x="946" y="866"/>
                  </a:lnTo>
                  <a:lnTo>
                    <a:pt x="948" y="871"/>
                  </a:lnTo>
                  <a:lnTo>
                    <a:pt x="948" y="871"/>
                  </a:lnTo>
                  <a:lnTo>
                    <a:pt x="951" y="873"/>
                  </a:lnTo>
                  <a:lnTo>
                    <a:pt x="953" y="875"/>
                  </a:lnTo>
                  <a:lnTo>
                    <a:pt x="955" y="875"/>
                  </a:lnTo>
                  <a:lnTo>
                    <a:pt x="955" y="873"/>
                  </a:lnTo>
                  <a:lnTo>
                    <a:pt x="955" y="873"/>
                  </a:lnTo>
                  <a:lnTo>
                    <a:pt x="955" y="871"/>
                  </a:lnTo>
                  <a:lnTo>
                    <a:pt x="959" y="871"/>
                  </a:lnTo>
                  <a:lnTo>
                    <a:pt x="963" y="873"/>
                  </a:lnTo>
                  <a:lnTo>
                    <a:pt x="963" y="873"/>
                  </a:lnTo>
                  <a:lnTo>
                    <a:pt x="965" y="875"/>
                  </a:lnTo>
                  <a:lnTo>
                    <a:pt x="968" y="873"/>
                  </a:lnTo>
                  <a:lnTo>
                    <a:pt x="972" y="873"/>
                  </a:lnTo>
                  <a:lnTo>
                    <a:pt x="972" y="875"/>
                  </a:lnTo>
                  <a:lnTo>
                    <a:pt x="972" y="875"/>
                  </a:lnTo>
                  <a:lnTo>
                    <a:pt x="972" y="877"/>
                  </a:lnTo>
                  <a:lnTo>
                    <a:pt x="968" y="881"/>
                  </a:lnTo>
                  <a:lnTo>
                    <a:pt x="965" y="883"/>
                  </a:lnTo>
                  <a:lnTo>
                    <a:pt x="965" y="885"/>
                  </a:lnTo>
                  <a:lnTo>
                    <a:pt x="965" y="885"/>
                  </a:lnTo>
                  <a:lnTo>
                    <a:pt x="970" y="888"/>
                  </a:lnTo>
                  <a:lnTo>
                    <a:pt x="972" y="885"/>
                  </a:lnTo>
                  <a:lnTo>
                    <a:pt x="976" y="883"/>
                  </a:lnTo>
                  <a:lnTo>
                    <a:pt x="980" y="883"/>
                  </a:lnTo>
                  <a:lnTo>
                    <a:pt x="980" y="883"/>
                  </a:lnTo>
                  <a:lnTo>
                    <a:pt x="984" y="883"/>
                  </a:lnTo>
                  <a:lnTo>
                    <a:pt x="989" y="881"/>
                  </a:lnTo>
                  <a:lnTo>
                    <a:pt x="999" y="875"/>
                  </a:lnTo>
                  <a:lnTo>
                    <a:pt x="999" y="875"/>
                  </a:lnTo>
                  <a:lnTo>
                    <a:pt x="1008" y="871"/>
                  </a:lnTo>
                  <a:lnTo>
                    <a:pt x="1014" y="866"/>
                  </a:lnTo>
                  <a:lnTo>
                    <a:pt x="1014" y="866"/>
                  </a:lnTo>
                  <a:lnTo>
                    <a:pt x="1020" y="864"/>
                  </a:lnTo>
                  <a:lnTo>
                    <a:pt x="1025" y="864"/>
                  </a:lnTo>
                  <a:lnTo>
                    <a:pt x="1027" y="864"/>
                  </a:lnTo>
                  <a:lnTo>
                    <a:pt x="1027" y="866"/>
                  </a:lnTo>
                  <a:lnTo>
                    <a:pt x="1027" y="866"/>
                  </a:lnTo>
                  <a:lnTo>
                    <a:pt x="1025" y="871"/>
                  </a:lnTo>
                  <a:lnTo>
                    <a:pt x="1025" y="873"/>
                  </a:lnTo>
                  <a:lnTo>
                    <a:pt x="1027" y="877"/>
                  </a:lnTo>
                  <a:lnTo>
                    <a:pt x="1033" y="881"/>
                  </a:lnTo>
                  <a:lnTo>
                    <a:pt x="1033" y="881"/>
                  </a:lnTo>
                  <a:lnTo>
                    <a:pt x="1042" y="888"/>
                  </a:lnTo>
                  <a:lnTo>
                    <a:pt x="1050" y="898"/>
                  </a:lnTo>
                  <a:lnTo>
                    <a:pt x="1065" y="919"/>
                  </a:lnTo>
                  <a:lnTo>
                    <a:pt x="1065" y="919"/>
                  </a:lnTo>
                  <a:lnTo>
                    <a:pt x="1076" y="941"/>
                  </a:lnTo>
                  <a:lnTo>
                    <a:pt x="1080" y="949"/>
                  </a:lnTo>
                  <a:lnTo>
                    <a:pt x="1084" y="951"/>
                  </a:lnTo>
                  <a:lnTo>
                    <a:pt x="1084" y="951"/>
                  </a:lnTo>
                  <a:lnTo>
                    <a:pt x="1086" y="949"/>
                  </a:lnTo>
                  <a:lnTo>
                    <a:pt x="1088" y="947"/>
                  </a:lnTo>
                  <a:lnTo>
                    <a:pt x="1090" y="943"/>
                  </a:lnTo>
                  <a:lnTo>
                    <a:pt x="1095" y="941"/>
                  </a:lnTo>
                  <a:lnTo>
                    <a:pt x="1095" y="941"/>
                  </a:lnTo>
                  <a:lnTo>
                    <a:pt x="1097" y="941"/>
                  </a:lnTo>
                  <a:lnTo>
                    <a:pt x="1101" y="945"/>
                  </a:lnTo>
                  <a:lnTo>
                    <a:pt x="1103" y="947"/>
                  </a:lnTo>
                  <a:lnTo>
                    <a:pt x="1107" y="949"/>
                  </a:lnTo>
                  <a:lnTo>
                    <a:pt x="1107" y="949"/>
                  </a:lnTo>
                  <a:lnTo>
                    <a:pt x="1116" y="953"/>
                  </a:lnTo>
                  <a:lnTo>
                    <a:pt x="1122" y="953"/>
                  </a:lnTo>
                  <a:lnTo>
                    <a:pt x="1124" y="953"/>
                  </a:lnTo>
                  <a:lnTo>
                    <a:pt x="1124" y="953"/>
                  </a:lnTo>
                  <a:lnTo>
                    <a:pt x="1135" y="949"/>
                  </a:lnTo>
                  <a:lnTo>
                    <a:pt x="1139" y="947"/>
                  </a:lnTo>
                  <a:lnTo>
                    <a:pt x="1143" y="947"/>
                  </a:lnTo>
                  <a:lnTo>
                    <a:pt x="1143" y="947"/>
                  </a:lnTo>
                  <a:lnTo>
                    <a:pt x="1150" y="951"/>
                  </a:lnTo>
                  <a:lnTo>
                    <a:pt x="1152" y="953"/>
                  </a:lnTo>
                  <a:lnTo>
                    <a:pt x="1154" y="958"/>
                  </a:lnTo>
                  <a:lnTo>
                    <a:pt x="1154" y="958"/>
                  </a:lnTo>
                  <a:lnTo>
                    <a:pt x="1156" y="962"/>
                  </a:lnTo>
                  <a:lnTo>
                    <a:pt x="1160" y="964"/>
                  </a:lnTo>
                  <a:lnTo>
                    <a:pt x="1164" y="966"/>
                  </a:lnTo>
                  <a:lnTo>
                    <a:pt x="1164" y="966"/>
                  </a:lnTo>
                  <a:lnTo>
                    <a:pt x="1167" y="966"/>
                  </a:lnTo>
                  <a:lnTo>
                    <a:pt x="1169" y="968"/>
                  </a:lnTo>
                  <a:lnTo>
                    <a:pt x="1169" y="972"/>
                  </a:lnTo>
                  <a:lnTo>
                    <a:pt x="1169" y="972"/>
                  </a:lnTo>
                  <a:lnTo>
                    <a:pt x="1171" y="975"/>
                  </a:lnTo>
                  <a:lnTo>
                    <a:pt x="1173" y="979"/>
                  </a:lnTo>
                  <a:lnTo>
                    <a:pt x="1177" y="981"/>
                  </a:lnTo>
                  <a:lnTo>
                    <a:pt x="1177" y="981"/>
                  </a:lnTo>
                  <a:lnTo>
                    <a:pt x="1186" y="979"/>
                  </a:lnTo>
                  <a:lnTo>
                    <a:pt x="1192" y="977"/>
                  </a:lnTo>
                  <a:lnTo>
                    <a:pt x="1192" y="977"/>
                  </a:lnTo>
                  <a:lnTo>
                    <a:pt x="1196" y="977"/>
                  </a:lnTo>
                  <a:lnTo>
                    <a:pt x="1198" y="977"/>
                  </a:lnTo>
                  <a:lnTo>
                    <a:pt x="1198" y="979"/>
                  </a:lnTo>
                  <a:lnTo>
                    <a:pt x="1198" y="979"/>
                  </a:lnTo>
                  <a:lnTo>
                    <a:pt x="1203" y="985"/>
                  </a:lnTo>
                  <a:lnTo>
                    <a:pt x="1205" y="987"/>
                  </a:lnTo>
                  <a:lnTo>
                    <a:pt x="1207" y="987"/>
                  </a:lnTo>
                  <a:lnTo>
                    <a:pt x="1207" y="987"/>
                  </a:lnTo>
                  <a:lnTo>
                    <a:pt x="1213" y="989"/>
                  </a:lnTo>
                  <a:lnTo>
                    <a:pt x="1215" y="989"/>
                  </a:lnTo>
                  <a:lnTo>
                    <a:pt x="1217" y="987"/>
                  </a:lnTo>
                  <a:lnTo>
                    <a:pt x="1217" y="987"/>
                  </a:lnTo>
                  <a:lnTo>
                    <a:pt x="1220" y="985"/>
                  </a:lnTo>
                  <a:lnTo>
                    <a:pt x="1222" y="985"/>
                  </a:lnTo>
                  <a:lnTo>
                    <a:pt x="1230" y="983"/>
                  </a:lnTo>
                  <a:lnTo>
                    <a:pt x="1230" y="983"/>
                  </a:lnTo>
                  <a:lnTo>
                    <a:pt x="1239" y="981"/>
                  </a:lnTo>
                  <a:lnTo>
                    <a:pt x="1243" y="979"/>
                  </a:lnTo>
                  <a:lnTo>
                    <a:pt x="1245" y="975"/>
                  </a:lnTo>
                  <a:lnTo>
                    <a:pt x="1245" y="975"/>
                  </a:lnTo>
                  <a:lnTo>
                    <a:pt x="1249" y="972"/>
                  </a:lnTo>
                  <a:lnTo>
                    <a:pt x="1251" y="970"/>
                  </a:lnTo>
                  <a:lnTo>
                    <a:pt x="1256" y="970"/>
                  </a:lnTo>
                  <a:lnTo>
                    <a:pt x="1260" y="968"/>
                  </a:lnTo>
                  <a:lnTo>
                    <a:pt x="1260" y="968"/>
                  </a:lnTo>
                  <a:lnTo>
                    <a:pt x="1266" y="964"/>
                  </a:lnTo>
                  <a:lnTo>
                    <a:pt x="1270" y="960"/>
                  </a:lnTo>
                  <a:lnTo>
                    <a:pt x="1270" y="960"/>
                  </a:lnTo>
                  <a:lnTo>
                    <a:pt x="1272" y="958"/>
                  </a:lnTo>
                  <a:lnTo>
                    <a:pt x="1277" y="958"/>
                  </a:lnTo>
                  <a:lnTo>
                    <a:pt x="1281" y="955"/>
                  </a:lnTo>
                  <a:lnTo>
                    <a:pt x="1283" y="955"/>
                  </a:lnTo>
                  <a:lnTo>
                    <a:pt x="1283" y="955"/>
                  </a:lnTo>
                  <a:lnTo>
                    <a:pt x="1285" y="953"/>
                  </a:lnTo>
                  <a:lnTo>
                    <a:pt x="1289" y="951"/>
                  </a:lnTo>
                  <a:lnTo>
                    <a:pt x="1296" y="953"/>
                  </a:lnTo>
                  <a:lnTo>
                    <a:pt x="1296" y="953"/>
                  </a:lnTo>
                  <a:lnTo>
                    <a:pt x="1308" y="955"/>
                  </a:lnTo>
                  <a:lnTo>
                    <a:pt x="1321" y="958"/>
                  </a:lnTo>
                  <a:lnTo>
                    <a:pt x="1321" y="958"/>
                  </a:lnTo>
                  <a:lnTo>
                    <a:pt x="1321" y="958"/>
                  </a:lnTo>
                  <a:lnTo>
                    <a:pt x="1323" y="962"/>
                  </a:lnTo>
                  <a:lnTo>
                    <a:pt x="1325" y="964"/>
                  </a:lnTo>
                  <a:lnTo>
                    <a:pt x="1325" y="966"/>
                  </a:lnTo>
                  <a:lnTo>
                    <a:pt x="1325" y="966"/>
                  </a:lnTo>
                  <a:lnTo>
                    <a:pt x="1334" y="970"/>
                  </a:lnTo>
                  <a:lnTo>
                    <a:pt x="1338" y="972"/>
                  </a:lnTo>
                  <a:lnTo>
                    <a:pt x="1340" y="972"/>
                  </a:lnTo>
                  <a:lnTo>
                    <a:pt x="1340" y="972"/>
                  </a:lnTo>
                  <a:lnTo>
                    <a:pt x="1347" y="970"/>
                  </a:lnTo>
                  <a:lnTo>
                    <a:pt x="1351" y="970"/>
                  </a:lnTo>
                  <a:lnTo>
                    <a:pt x="1355" y="970"/>
                  </a:lnTo>
                  <a:lnTo>
                    <a:pt x="1355" y="970"/>
                  </a:lnTo>
                  <a:lnTo>
                    <a:pt x="1364" y="977"/>
                  </a:lnTo>
                  <a:lnTo>
                    <a:pt x="1366" y="977"/>
                  </a:lnTo>
                  <a:lnTo>
                    <a:pt x="1368" y="975"/>
                  </a:lnTo>
                  <a:lnTo>
                    <a:pt x="1368" y="975"/>
                  </a:lnTo>
                  <a:lnTo>
                    <a:pt x="1372" y="972"/>
                  </a:lnTo>
                  <a:lnTo>
                    <a:pt x="1376" y="970"/>
                  </a:lnTo>
                  <a:lnTo>
                    <a:pt x="1383" y="968"/>
                  </a:lnTo>
                  <a:lnTo>
                    <a:pt x="1383" y="968"/>
                  </a:lnTo>
                  <a:lnTo>
                    <a:pt x="1385" y="962"/>
                  </a:lnTo>
                  <a:lnTo>
                    <a:pt x="1385" y="960"/>
                  </a:lnTo>
                  <a:lnTo>
                    <a:pt x="1383" y="958"/>
                  </a:lnTo>
                  <a:lnTo>
                    <a:pt x="1383" y="958"/>
                  </a:lnTo>
                  <a:lnTo>
                    <a:pt x="1380" y="951"/>
                  </a:lnTo>
                  <a:lnTo>
                    <a:pt x="1376" y="943"/>
                  </a:lnTo>
                  <a:lnTo>
                    <a:pt x="1376" y="943"/>
                  </a:lnTo>
                  <a:lnTo>
                    <a:pt x="1378" y="941"/>
                  </a:lnTo>
                  <a:lnTo>
                    <a:pt x="1380" y="938"/>
                  </a:lnTo>
                  <a:lnTo>
                    <a:pt x="1383" y="936"/>
                  </a:lnTo>
                  <a:lnTo>
                    <a:pt x="1385" y="934"/>
                  </a:lnTo>
                  <a:lnTo>
                    <a:pt x="1385" y="934"/>
                  </a:lnTo>
                  <a:lnTo>
                    <a:pt x="1387" y="932"/>
                  </a:lnTo>
                  <a:lnTo>
                    <a:pt x="1389" y="930"/>
                  </a:lnTo>
                  <a:lnTo>
                    <a:pt x="1393" y="928"/>
                  </a:lnTo>
                  <a:lnTo>
                    <a:pt x="1393" y="928"/>
                  </a:lnTo>
                  <a:lnTo>
                    <a:pt x="1397" y="924"/>
                  </a:lnTo>
                  <a:lnTo>
                    <a:pt x="1397" y="922"/>
                  </a:lnTo>
                  <a:lnTo>
                    <a:pt x="1400" y="922"/>
                  </a:lnTo>
                  <a:lnTo>
                    <a:pt x="1400" y="922"/>
                  </a:lnTo>
                  <a:lnTo>
                    <a:pt x="1408" y="924"/>
                  </a:lnTo>
                  <a:lnTo>
                    <a:pt x="1414" y="926"/>
                  </a:lnTo>
                  <a:lnTo>
                    <a:pt x="1414" y="926"/>
                  </a:lnTo>
                  <a:lnTo>
                    <a:pt x="1419" y="928"/>
                  </a:lnTo>
                  <a:lnTo>
                    <a:pt x="1425" y="930"/>
                  </a:lnTo>
                  <a:lnTo>
                    <a:pt x="1425" y="930"/>
                  </a:lnTo>
                  <a:lnTo>
                    <a:pt x="1431" y="930"/>
                  </a:lnTo>
                  <a:lnTo>
                    <a:pt x="1438" y="934"/>
                  </a:lnTo>
                  <a:lnTo>
                    <a:pt x="1438" y="934"/>
                  </a:lnTo>
                  <a:lnTo>
                    <a:pt x="1446" y="936"/>
                  </a:lnTo>
                  <a:lnTo>
                    <a:pt x="1452" y="938"/>
                  </a:lnTo>
                  <a:lnTo>
                    <a:pt x="1455" y="941"/>
                  </a:lnTo>
                  <a:lnTo>
                    <a:pt x="1455" y="941"/>
                  </a:lnTo>
                  <a:lnTo>
                    <a:pt x="1457" y="943"/>
                  </a:lnTo>
                  <a:lnTo>
                    <a:pt x="1457" y="947"/>
                  </a:lnTo>
                  <a:lnTo>
                    <a:pt x="1457" y="951"/>
                  </a:lnTo>
                  <a:lnTo>
                    <a:pt x="1457" y="955"/>
                  </a:lnTo>
                  <a:lnTo>
                    <a:pt x="1457" y="955"/>
                  </a:lnTo>
                  <a:lnTo>
                    <a:pt x="1463" y="962"/>
                  </a:lnTo>
                  <a:lnTo>
                    <a:pt x="1465" y="964"/>
                  </a:lnTo>
                  <a:lnTo>
                    <a:pt x="1467" y="964"/>
                  </a:lnTo>
                  <a:lnTo>
                    <a:pt x="1467" y="964"/>
                  </a:lnTo>
                  <a:lnTo>
                    <a:pt x="1472" y="964"/>
                  </a:lnTo>
                  <a:lnTo>
                    <a:pt x="1476" y="966"/>
                  </a:lnTo>
                  <a:lnTo>
                    <a:pt x="1484" y="968"/>
                  </a:lnTo>
                  <a:lnTo>
                    <a:pt x="1484" y="968"/>
                  </a:lnTo>
                  <a:lnTo>
                    <a:pt x="1491" y="964"/>
                  </a:lnTo>
                  <a:lnTo>
                    <a:pt x="1497" y="962"/>
                  </a:lnTo>
                  <a:lnTo>
                    <a:pt x="1497" y="962"/>
                  </a:lnTo>
                  <a:lnTo>
                    <a:pt x="1505" y="960"/>
                  </a:lnTo>
                  <a:lnTo>
                    <a:pt x="1514" y="960"/>
                  </a:lnTo>
                  <a:lnTo>
                    <a:pt x="1514" y="960"/>
                  </a:lnTo>
                  <a:lnTo>
                    <a:pt x="1522" y="962"/>
                  </a:lnTo>
                  <a:lnTo>
                    <a:pt x="1529" y="964"/>
                  </a:lnTo>
                  <a:lnTo>
                    <a:pt x="1529" y="964"/>
                  </a:lnTo>
                  <a:lnTo>
                    <a:pt x="1537" y="964"/>
                  </a:lnTo>
                  <a:lnTo>
                    <a:pt x="1541" y="966"/>
                  </a:lnTo>
                  <a:lnTo>
                    <a:pt x="1544" y="968"/>
                  </a:lnTo>
                  <a:lnTo>
                    <a:pt x="1544" y="968"/>
                  </a:lnTo>
                  <a:lnTo>
                    <a:pt x="1546" y="968"/>
                  </a:lnTo>
                  <a:lnTo>
                    <a:pt x="1552" y="970"/>
                  </a:lnTo>
                  <a:lnTo>
                    <a:pt x="1556" y="972"/>
                  </a:lnTo>
                  <a:lnTo>
                    <a:pt x="1558" y="975"/>
                  </a:lnTo>
                  <a:lnTo>
                    <a:pt x="1558" y="975"/>
                  </a:lnTo>
                  <a:lnTo>
                    <a:pt x="1558" y="977"/>
                  </a:lnTo>
                  <a:lnTo>
                    <a:pt x="1563" y="979"/>
                  </a:lnTo>
                  <a:lnTo>
                    <a:pt x="1567" y="983"/>
                  </a:lnTo>
                  <a:lnTo>
                    <a:pt x="1567" y="983"/>
                  </a:lnTo>
                  <a:lnTo>
                    <a:pt x="1571" y="985"/>
                  </a:lnTo>
                  <a:lnTo>
                    <a:pt x="1577" y="987"/>
                  </a:lnTo>
                  <a:lnTo>
                    <a:pt x="1586" y="987"/>
                  </a:lnTo>
                  <a:lnTo>
                    <a:pt x="1590" y="987"/>
                  </a:lnTo>
                  <a:lnTo>
                    <a:pt x="1590" y="987"/>
                  </a:lnTo>
                  <a:lnTo>
                    <a:pt x="1594" y="989"/>
                  </a:lnTo>
                  <a:lnTo>
                    <a:pt x="1603" y="989"/>
                  </a:lnTo>
                  <a:lnTo>
                    <a:pt x="1609" y="989"/>
                  </a:lnTo>
                  <a:lnTo>
                    <a:pt x="1613" y="987"/>
                  </a:lnTo>
                  <a:lnTo>
                    <a:pt x="1613" y="987"/>
                  </a:lnTo>
                  <a:lnTo>
                    <a:pt x="1618" y="987"/>
                  </a:lnTo>
                  <a:lnTo>
                    <a:pt x="1624" y="985"/>
                  </a:lnTo>
                  <a:lnTo>
                    <a:pt x="1632" y="985"/>
                  </a:lnTo>
                  <a:lnTo>
                    <a:pt x="1637" y="983"/>
                  </a:lnTo>
                  <a:lnTo>
                    <a:pt x="1637" y="983"/>
                  </a:lnTo>
                  <a:lnTo>
                    <a:pt x="1645" y="981"/>
                  </a:lnTo>
                  <a:lnTo>
                    <a:pt x="1649" y="979"/>
                  </a:lnTo>
                  <a:lnTo>
                    <a:pt x="1652" y="977"/>
                  </a:lnTo>
                  <a:lnTo>
                    <a:pt x="1652" y="977"/>
                  </a:lnTo>
                  <a:lnTo>
                    <a:pt x="1654" y="975"/>
                  </a:lnTo>
                  <a:lnTo>
                    <a:pt x="1656" y="972"/>
                  </a:lnTo>
                  <a:lnTo>
                    <a:pt x="1666" y="968"/>
                  </a:lnTo>
                  <a:lnTo>
                    <a:pt x="1666" y="968"/>
                  </a:lnTo>
                  <a:lnTo>
                    <a:pt x="1671" y="966"/>
                  </a:lnTo>
                  <a:lnTo>
                    <a:pt x="1677" y="966"/>
                  </a:lnTo>
                  <a:lnTo>
                    <a:pt x="1683" y="966"/>
                  </a:lnTo>
                  <a:lnTo>
                    <a:pt x="1688" y="968"/>
                  </a:lnTo>
                  <a:lnTo>
                    <a:pt x="1688" y="968"/>
                  </a:lnTo>
                  <a:lnTo>
                    <a:pt x="1690" y="970"/>
                  </a:lnTo>
                  <a:lnTo>
                    <a:pt x="1694" y="972"/>
                  </a:lnTo>
                  <a:lnTo>
                    <a:pt x="1702" y="972"/>
                  </a:lnTo>
                  <a:lnTo>
                    <a:pt x="1702" y="972"/>
                  </a:lnTo>
                  <a:lnTo>
                    <a:pt x="1713" y="972"/>
                  </a:lnTo>
                  <a:lnTo>
                    <a:pt x="1717" y="975"/>
                  </a:lnTo>
                  <a:lnTo>
                    <a:pt x="1719" y="977"/>
                  </a:lnTo>
                  <a:lnTo>
                    <a:pt x="1719" y="977"/>
                  </a:lnTo>
                  <a:lnTo>
                    <a:pt x="1724" y="979"/>
                  </a:lnTo>
                  <a:lnTo>
                    <a:pt x="1728" y="981"/>
                  </a:lnTo>
                  <a:lnTo>
                    <a:pt x="1736" y="981"/>
                  </a:lnTo>
                  <a:lnTo>
                    <a:pt x="1736" y="981"/>
                  </a:lnTo>
                  <a:lnTo>
                    <a:pt x="1745" y="977"/>
                  </a:lnTo>
                  <a:lnTo>
                    <a:pt x="1753" y="972"/>
                  </a:lnTo>
                  <a:lnTo>
                    <a:pt x="1753" y="972"/>
                  </a:lnTo>
                  <a:lnTo>
                    <a:pt x="1760" y="968"/>
                  </a:lnTo>
                  <a:lnTo>
                    <a:pt x="1762" y="966"/>
                  </a:lnTo>
                  <a:lnTo>
                    <a:pt x="1762" y="964"/>
                  </a:lnTo>
                  <a:lnTo>
                    <a:pt x="1762" y="964"/>
                  </a:lnTo>
                  <a:lnTo>
                    <a:pt x="1762" y="960"/>
                  </a:lnTo>
                  <a:lnTo>
                    <a:pt x="1766" y="955"/>
                  </a:lnTo>
                  <a:lnTo>
                    <a:pt x="1770" y="945"/>
                  </a:lnTo>
                  <a:lnTo>
                    <a:pt x="1770" y="945"/>
                  </a:lnTo>
                  <a:lnTo>
                    <a:pt x="1774" y="936"/>
                  </a:lnTo>
                  <a:lnTo>
                    <a:pt x="1781" y="928"/>
                  </a:lnTo>
                  <a:lnTo>
                    <a:pt x="1781" y="928"/>
                  </a:lnTo>
                  <a:lnTo>
                    <a:pt x="1787" y="926"/>
                  </a:lnTo>
                  <a:lnTo>
                    <a:pt x="1789" y="922"/>
                  </a:lnTo>
                  <a:lnTo>
                    <a:pt x="1789" y="919"/>
                  </a:lnTo>
                  <a:lnTo>
                    <a:pt x="1789" y="919"/>
                  </a:lnTo>
                  <a:lnTo>
                    <a:pt x="1787" y="913"/>
                  </a:lnTo>
                  <a:lnTo>
                    <a:pt x="1787" y="909"/>
                  </a:lnTo>
                  <a:lnTo>
                    <a:pt x="1785" y="907"/>
                  </a:lnTo>
                  <a:lnTo>
                    <a:pt x="1785" y="907"/>
                  </a:lnTo>
                  <a:lnTo>
                    <a:pt x="1781" y="907"/>
                  </a:lnTo>
                  <a:lnTo>
                    <a:pt x="1779" y="907"/>
                  </a:lnTo>
                  <a:lnTo>
                    <a:pt x="1779" y="902"/>
                  </a:lnTo>
                  <a:lnTo>
                    <a:pt x="1783" y="898"/>
                  </a:lnTo>
                  <a:lnTo>
                    <a:pt x="1783" y="898"/>
                  </a:lnTo>
                  <a:lnTo>
                    <a:pt x="1789" y="892"/>
                  </a:lnTo>
                  <a:lnTo>
                    <a:pt x="1796" y="890"/>
                  </a:lnTo>
                  <a:lnTo>
                    <a:pt x="1804" y="890"/>
                  </a:lnTo>
                  <a:lnTo>
                    <a:pt x="1804" y="890"/>
                  </a:lnTo>
                  <a:lnTo>
                    <a:pt x="1817" y="888"/>
                  </a:lnTo>
                  <a:lnTo>
                    <a:pt x="1825" y="888"/>
                  </a:lnTo>
                  <a:lnTo>
                    <a:pt x="1832" y="888"/>
                  </a:lnTo>
                  <a:lnTo>
                    <a:pt x="1832" y="888"/>
                  </a:lnTo>
                  <a:lnTo>
                    <a:pt x="1842" y="890"/>
                  </a:lnTo>
                  <a:lnTo>
                    <a:pt x="1846" y="890"/>
                  </a:lnTo>
                  <a:lnTo>
                    <a:pt x="1851" y="892"/>
                  </a:lnTo>
                  <a:lnTo>
                    <a:pt x="1851" y="892"/>
                  </a:lnTo>
                  <a:lnTo>
                    <a:pt x="1857" y="894"/>
                  </a:lnTo>
                  <a:lnTo>
                    <a:pt x="1863" y="894"/>
                  </a:lnTo>
                  <a:lnTo>
                    <a:pt x="1870" y="896"/>
                  </a:lnTo>
                  <a:lnTo>
                    <a:pt x="1874" y="898"/>
                  </a:lnTo>
                  <a:lnTo>
                    <a:pt x="1874" y="898"/>
                  </a:lnTo>
                  <a:lnTo>
                    <a:pt x="1880" y="902"/>
                  </a:lnTo>
                  <a:lnTo>
                    <a:pt x="1884" y="907"/>
                  </a:lnTo>
                  <a:lnTo>
                    <a:pt x="1884" y="911"/>
                  </a:lnTo>
                  <a:lnTo>
                    <a:pt x="1884" y="911"/>
                  </a:lnTo>
                  <a:lnTo>
                    <a:pt x="1884" y="913"/>
                  </a:lnTo>
                  <a:lnTo>
                    <a:pt x="1887" y="915"/>
                  </a:lnTo>
                  <a:lnTo>
                    <a:pt x="1891" y="919"/>
                  </a:lnTo>
                  <a:lnTo>
                    <a:pt x="1893" y="928"/>
                  </a:lnTo>
                  <a:lnTo>
                    <a:pt x="1893" y="928"/>
                  </a:lnTo>
                  <a:lnTo>
                    <a:pt x="1895" y="934"/>
                  </a:lnTo>
                  <a:lnTo>
                    <a:pt x="1899" y="941"/>
                  </a:lnTo>
                  <a:lnTo>
                    <a:pt x="1901" y="945"/>
                  </a:lnTo>
                  <a:lnTo>
                    <a:pt x="1904" y="949"/>
                  </a:lnTo>
                  <a:lnTo>
                    <a:pt x="1904" y="949"/>
                  </a:lnTo>
                  <a:lnTo>
                    <a:pt x="1910" y="960"/>
                  </a:lnTo>
                  <a:lnTo>
                    <a:pt x="1912" y="966"/>
                  </a:lnTo>
                  <a:lnTo>
                    <a:pt x="1912" y="970"/>
                  </a:lnTo>
                  <a:lnTo>
                    <a:pt x="1912" y="970"/>
                  </a:lnTo>
                  <a:lnTo>
                    <a:pt x="1912" y="977"/>
                  </a:lnTo>
                  <a:lnTo>
                    <a:pt x="1914" y="979"/>
                  </a:lnTo>
                  <a:lnTo>
                    <a:pt x="1920" y="979"/>
                  </a:lnTo>
                  <a:lnTo>
                    <a:pt x="1920" y="979"/>
                  </a:lnTo>
                  <a:lnTo>
                    <a:pt x="1925" y="981"/>
                  </a:lnTo>
                  <a:lnTo>
                    <a:pt x="1931" y="983"/>
                  </a:lnTo>
                  <a:lnTo>
                    <a:pt x="1935" y="985"/>
                  </a:lnTo>
                  <a:lnTo>
                    <a:pt x="1937" y="985"/>
                  </a:lnTo>
                  <a:lnTo>
                    <a:pt x="1937" y="985"/>
                  </a:lnTo>
                  <a:lnTo>
                    <a:pt x="1944" y="987"/>
                  </a:lnTo>
                  <a:lnTo>
                    <a:pt x="1954" y="994"/>
                  </a:lnTo>
                  <a:lnTo>
                    <a:pt x="1954" y="994"/>
                  </a:lnTo>
                  <a:lnTo>
                    <a:pt x="1959" y="996"/>
                  </a:lnTo>
                  <a:lnTo>
                    <a:pt x="1963" y="998"/>
                  </a:lnTo>
                  <a:lnTo>
                    <a:pt x="1967" y="1000"/>
                  </a:lnTo>
                  <a:lnTo>
                    <a:pt x="1967" y="1002"/>
                  </a:lnTo>
                  <a:lnTo>
                    <a:pt x="1967" y="1002"/>
                  </a:lnTo>
                  <a:lnTo>
                    <a:pt x="1967" y="1006"/>
                  </a:lnTo>
                  <a:lnTo>
                    <a:pt x="1969" y="1011"/>
                  </a:lnTo>
                  <a:lnTo>
                    <a:pt x="1971" y="1017"/>
                  </a:lnTo>
                  <a:lnTo>
                    <a:pt x="1971" y="1017"/>
                  </a:lnTo>
                  <a:lnTo>
                    <a:pt x="1973" y="1021"/>
                  </a:lnTo>
                  <a:lnTo>
                    <a:pt x="1978" y="1023"/>
                  </a:lnTo>
                  <a:lnTo>
                    <a:pt x="1982" y="1025"/>
                  </a:lnTo>
                  <a:lnTo>
                    <a:pt x="1988" y="1025"/>
                  </a:lnTo>
                  <a:lnTo>
                    <a:pt x="1988" y="1025"/>
                  </a:lnTo>
                  <a:lnTo>
                    <a:pt x="1999" y="1025"/>
                  </a:lnTo>
                  <a:lnTo>
                    <a:pt x="2001" y="1023"/>
                  </a:lnTo>
                  <a:lnTo>
                    <a:pt x="2005" y="1021"/>
                  </a:lnTo>
                  <a:lnTo>
                    <a:pt x="2005" y="1021"/>
                  </a:lnTo>
                  <a:lnTo>
                    <a:pt x="2007" y="1017"/>
                  </a:lnTo>
                  <a:lnTo>
                    <a:pt x="2014" y="1017"/>
                  </a:lnTo>
                  <a:lnTo>
                    <a:pt x="2018" y="1015"/>
                  </a:lnTo>
                  <a:lnTo>
                    <a:pt x="2022" y="1015"/>
                  </a:lnTo>
                  <a:lnTo>
                    <a:pt x="2022" y="1015"/>
                  </a:lnTo>
                  <a:lnTo>
                    <a:pt x="2026" y="1013"/>
                  </a:lnTo>
                  <a:lnTo>
                    <a:pt x="2031" y="1013"/>
                  </a:lnTo>
                  <a:lnTo>
                    <a:pt x="2035" y="1013"/>
                  </a:lnTo>
                  <a:lnTo>
                    <a:pt x="2037" y="1019"/>
                  </a:lnTo>
                  <a:lnTo>
                    <a:pt x="2037" y="1019"/>
                  </a:lnTo>
                  <a:lnTo>
                    <a:pt x="2037" y="1023"/>
                  </a:lnTo>
                  <a:lnTo>
                    <a:pt x="2037" y="1027"/>
                  </a:lnTo>
                  <a:lnTo>
                    <a:pt x="2039" y="1032"/>
                  </a:lnTo>
                  <a:lnTo>
                    <a:pt x="2037" y="1034"/>
                  </a:lnTo>
                  <a:lnTo>
                    <a:pt x="2037" y="1034"/>
                  </a:lnTo>
                  <a:lnTo>
                    <a:pt x="2033" y="1038"/>
                  </a:lnTo>
                  <a:lnTo>
                    <a:pt x="2031" y="1044"/>
                  </a:lnTo>
                  <a:lnTo>
                    <a:pt x="2026" y="1055"/>
                  </a:lnTo>
                  <a:lnTo>
                    <a:pt x="2026" y="1055"/>
                  </a:lnTo>
                  <a:lnTo>
                    <a:pt x="2024" y="1059"/>
                  </a:lnTo>
                  <a:lnTo>
                    <a:pt x="2022" y="1061"/>
                  </a:lnTo>
                  <a:lnTo>
                    <a:pt x="2018" y="1066"/>
                  </a:lnTo>
                  <a:lnTo>
                    <a:pt x="2016" y="1070"/>
                  </a:lnTo>
                  <a:lnTo>
                    <a:pt x="2016" y="1070"/>
                  </a:lnTo>
                  <a:lnTo>
                    <a:pt x="2014" y="1074"/>
                  </a:lnTo>
                  <a:lnTo>
                    <a:pt x="2012" y="1076"/>
                  </a:lnTo>
                  <a:lnTo>
                    <a:pt x="2009" y="1078"/>
                  </a:lnTo>
                  <a:lnTo>
                    <a:pt x="2007" y="1080"/>
                  </a:lnTo>
                  <a:lnTo>
                    <a:pt x="2007" y="1080"/>
                  </a:lnTo>
                  <a:lnTo>
                    <a:pt x="2007" y="1083"/>
                  </a:lnTo>
                  <a:lnTo>
                    <a:pt x="2003" y="1085"/>
                  </a:lnTo>
                  <a:lnTo>
                    <a:pt x="1997" y="1083"/>
                  </a:lnTo>
                  <a:lnTo>
                    <a:pt x="1992" y="1080"/>
                  </a:lnTo>
                  <a:lnTo>
                    <a:pt x="1992" y="1080"/>
                  </a:lnTo>
                  <a:lnTo>
                    <a:pt x="1988" y="1080"/>
                  </a:lnTo>
                  <a:lnTo>
                    <a:pt x="1984" y="1083"/>
                  </a:lnTo>
                  <a:lnTo>
                    <a:pt x="1980" y="1087"/>
                  </a:lnTo>
                  <a:lnTo>
                    <a:pt x="1978" y="1089"/>
                  </a:lnTo>
                  <a:lnTo>
                    <a:pt x="1978" y="1089"/>
                  </a:lnTo>
                  <a:lnTo>
                    <a:pt x="1976" y="1089"/>
                  </a:lnTo>
                  <a:lnTo>
                    <a:pt x="1973" y="1093"/>
                  </a:lnTo>
                  <a:lnTo>
                    <a:pt x="1976" y="1100"/>
                  </a:lnTo>
                  <a:lnTo>
                    <a:pt x="1976" y="1100"/>
                  </a:lnTo>
                  <a:lnTo>
                    <a:pt x="1976" y="1108"/>
                  </a:lnTo>
                  <a:lnTo>
                    <a:pt x="1976" y="1110"/>
                  </a:lnTo>
                  <a:lnTo>
                    <a:pt x="1976" y="1114"/>
                  </a:lnTo>
                  <a:lnTo>
                    <a:pt x="1976" y="1114"/>
                  </a:lnTo>
                  <a:lnTo>
                    <a:pt x="1978" y="1123"/>
                  </a:lnTo>
                  <a:lnTo>
                    <a:pt x="1978" y="1133"/>
                  </a:lnTo>
                  <a:lnTo>
                    <a:pt x="1978" y="1133"/>
                  </a:lnTo>
                  <a:lnTo>
                    <a:pt x="1986" y="1127"/>
                  </a:lnTo>
                  <a:lnTo>
                    <a:pt x="1992" y="1125"/>
                  </a:lnTo>
                  <a:lnTo>
                    <a:pt x="1992" y="1125"/>
                  </a:lnTo>
                  <a:lnTo>
                    <a:pt x="1997" y="1127"/>
                  </a:lnTo>
                  <a:lnTo>
                    <a:pt x="2001" y="1129"/>
                  </a:lnTo>
                  <a:lnTo>
                    <a:pt x="2007" y="1133"/>
                  </a:lnTo>
                  <a:lnTo>
                    <a:pt x="2012" y="1136"/>
                  </a:lnTo>
                  <a:lnTo>
                    <a:pt x="2012" y="1136"/>
                  </a:lnTo>
                  <a:lnTo>
                    <a:pt x="2022" y="1133"/>
                  </a:lnTo>
                  <a:lnTo>
                    <a:pt x="2035" y="1125"/>
                  </a:lnTo>
                  <a:lnTo>
                    <a:pt x="2048" y="1117"/>
                  </a:lnTo>
                  <a:lnTo>
                    <a:pt x="2054" y="1110"/>
                  </a:lnTo>
                  <a:lnTo>
                    <a:pt x="2054" y="1110"/>
                  </a:lnTo>
                  <a:lnTo>
                    <a:pt x="2056" y="1106"/>
                  </a:lnTo>
                  <a:lnTo>
                    <a:pt x="2064" y="1095"/>
                  </a:lnTo>
                  <a:lnTo>
                    <a:pt x="2084" y="1078"/>
                  </a:lnTo>
                  <a:lnTo>
                    <a:pt x="2084" y="1078"/>
                  </a:lnTo>
                  <a:lnTo>
                    <a:pt x="2098" y="1061"/>
                  </a:lnTo>
                  <a:lnTo>
                    <a:pt x="2105" y="1051"/>
                  </a:lnTo>
                  <a:lnTo>
                    <a:pt x="2109" y="1042"/>
                  </a:lnTo>
                  <a:lnTo>
                    <a:pt x="2109" y="1042"/>
                  </a:lnTo>
                  <a:lnTo>
                    <a:pt x="2117" y="1030"/>
                  </a:lnTo>
                  <a:lnTo>
                    <a:pt x="2128" y="1017"/>
                  </a:lnTo>
                  <a:lnTo>
                    <a:pt x="2128" y="1017"/>
                  </a:lnTo>
                  <a:lnTo>
                    <a:pt x="2132" y="1011"/>
                  </a:lnTo>
                  <a:lnTo>
                    <a:pt x="2139" y="1000"/>
                  </a:lnTo>
                  <a:lnTo>
                    <a:pt x="2139" y="1000"/>
                  </a:lnTo>
                  <a:lnTo>
                    <a:pt x="2143" y="987"/>
                  </a:lnTo>
                  <a:lnTo>
                    <a:pt x="2145" y="972"/>
                  </a:lnTo>
                  <a:lnTo>
                    <a:pt x="2147" y="953"/>
                  </a:lnTo>
                  <a:lnTo>
                    <a:pt x="2147" y="953"/>
                  </a:lnTo>
                  <a:lnTo>
                    <a:pt x="2147" y="947"/>
                  </a:lnTo>
                  <a:lnTo>
                    <a:pt x="2149" y="941"/>
                  </a:lnTo>
                  <a:lnTo>
                    <a:pt x="2149" y="941"/>
                  </a:lnTo>
                  <a:lnTo>
                    <a:pt x="2151" y="934"/>
                  </a:lnTo>
                  <a:lnTo>
                    <a:pt x="2153" y="932"/>
                  </a:lnTo>
                  <a:lnTo>
                    <a:pt x="2156" y="928"/>
                  </a:lnTo>
                  <a:lnTo>
                    <a:pt x="2156" y="928"/>
                  </a:lnTo>
                  <a:lnTo>
                    <a:pt x="2160" y="926"/>
                  </a:lnTo>
                  <a:lnTo>
                    <a:pt x="2160" y="922"/>
                  </a:lnTo>
                  <a:lnTo>
                    <a:pt x="2160" y="917"/>
                  </a:lnTo>
                  <a:lnTo>
                    <a:pt x="2160" y="917"/>
                  </a:lnTo>
                  <a:lnTo>
                    <a:pt x="2160" y="909"/>
                  </a:lnTo>
                  <a:lnTo>
                    <a:pt x="2158" y="902"/>
                  </a:lnTo>
                  <a:lnTo>
                    <a:pt x="2158" y="902"/>
                  </a:lnTo>
                  <a:lnTo>
                    <a:pt x="2158" y="900"/>
                  </a:lnTo>
                  <a:lnTo>
                    <a:pt x="2160" y="898"/>
                  </a:lnTo>
                  <a:lnTo>
                    <a:pt x="2160" y="898"/>
                  </a:lnTo>
                  <a:lnTo>
                    <a:pt x="2162" y="896"/>
                  </a:lnTo>
                  <a:lnTo>
                    <a:pt x="2160" y="894"/>
                  </a:lnTo>
                  <a:lnTo>
                    <a:pt x="2153" y="890"/>
                  </a:lnTo>
                  <a:lnTo>
                    <a:pt x="2153" y="890"/>
                  </a:lnTo>
                  <a:lnTo>
                    <a:pt x="2147" y="885"/>
                  </a:lnTo>
                  <a:lnTo>
                    <a:pt x="2145" y="883"/>
                  </a:lnTo>
                  <a:lnTo>
                    <a:pt x="2143" y="881"/>
                  </a:lnTo>
                  <a:lnTo>
                    <a:pt x="2143" y="881"/>
                  </a:lnTo>
                  <a:lnTo>
                    <a:pt x="2141" y="877"/>
                  </a:lnTo>
                  <a:lnTo>
                    <a:pt x="2139" y="873"/>
                  </a:lnTo>
                  <a:lnTo>
                    <a:pt x="2134" y="871"/>
                  </a:lnTo>
                  <a:lnTo>
                    <a:pt x="2128" y="871"/>
                  </a:lnTo>
                  <a:lnTo>
                    <a:pt x="2128" y="871"/>
                  </a:lnTo>
                  <a:lnTo>
                    <a:pt x="2120" y="869"/>
                  </a:lnTo>
                  <a:lnTo>
                    <a:pt x="2115" y="869"/>
                  </a:lnTo>
                  <a:lnTo>
                    <a:pt x="2113" y="871"/>
                  </a:lnTo>
                  <a:lnTo>
                    <a:pt x="2113" y="871"/>
                  </a:lnTo>
                  <a:lnTo>
                    <a:pt x="2113" y="875"/>
                  </a:lnTo>
                  <a:lnTo>
                    <a:pt x="2113" y="877"/>
                  </a:lnTo>
                  <a:lnTo>
                    <a:pt x="2111" y="877"/>
                  </a:lnTo>
                  <a:lnTo>
                    <a:pt x="2111" y="877"/>
                  </a:lnTo>
                  <a:lnTo>
                    <a:pt x="2107" y="877"/>
                  </a:lnTo>
                  <a:lnTo>
                    <a:pt x="2103" y="883"/>
                  </a:lnTo>
                  <a:lnTo>
                    <a:pt x="2103" y="883"/>
                  </a:lnTo>
                  <a:lnTo>
                    <a:pt x="2098" y="885"/>
                  </a:lnTo>
                  <a:lnTo>
                    <a:pt x="2094" y="888"/>
                  </a:lnTo>
                  <a:lnTo>
                    <a:pt x="2092" y="888"/>
                  </a:lnTo>
                  <a:lnTo>
                    <a:pt x="2092" y="883"/>
                  </a:lnTo>
                  <a:lnTo>
                    <a:pt x="2092" y="883"/>
                  </a:lnTo>
                  <a:lnTo>
                    <a:pt x="2094" y="881"/>
                  </a:lnTo>
                  <a:lnTo>
                    <a:pt x="2094" y="879"/>
                  </a:lnTo>
                  <a:lnTo>
                    <a:pt x="2092" y="877"/>
                  </a:lnTo>
                  <a:lnTo>
                    <a:pt x="2092" y="873"/>
                  </a:lnTo>
                  <a:lnTo>
                    <a:pt x="2092" y="873"/>
                  </a:lnTo>
                  <a:lnTo>
                    <a:pt x="2094" y="866"/>
                  </a:lnTo>
                  <a:lnTo>
                    <a:pt x="2094" y="864"/>
                  </a:lnTo>
                  <a:lnTo>
                    <a:pt x="2092" y="866"/>
                  </a:lnTo>
                  <a:lnTo>
                    <a:pt x="2092" y="866"/>
                  </a:lnTo>
                  <a:lnTo>
                    <a:pt x="2088" y="869"/>
                  </a:lnTo>
                  <a:lnTo>
                    <a:pt x="2086" y="873"/>
                  </a:lnTo>
                  <a:lnTo>
                    <a:pt x="2084" y="877"/>
                  </a:lnTo>
                  <a:lnTo>
                    <a:pt x="2079" y="879"/>
                  </a:lnTo>
                  <a:lnTo>
                    <a:pt x="2079" y="879"/>
                  </a:lnTo>
                  <a:lnTo>
                    <a:pt x="2079" y="879"/>
                  </a:lnTo>
                  <a:lnTo>
                    <a:pt x="2077" y="877"/>
                  </a:lnTo>
                  <a:lnTo>
                    <a:pt x="2077" y="873"/>
                  </a:lnTo>
                  <a:lnTo>
                    <a:pt x="2077" y="860"/>
                  </a:lnTo>
                  <a:lnTo>
                    <a:pt x="2077" y="860"/>
                  </a:lnTo>
                  <a:lnTo>
                    <a:pt x="2077" y="860"/>
                  </a:lnTo>
                  <a:lnTo>
                    <a:pt x="2073" y="860"/>
                  </a:lnTo>
                  <a:lnTo>
                    <a:pt x="2058" y="860"/>
                  </a:lnTo>
                  <a:lnTo>
                    <a:pt x="2058" y="860"/>
                  </a:lnTo>
                  <a:lnTo>
                    <a:pt x="2052" y="858"/>
                  </a:lnTo>
                  <a:lnTo>
                    <a:pt x="2050" y="856"/>
                  </a:lnTo>
                  <a:lnTo>
                    <a:pt x="2054" y="852"/>
                  </a:lnTo>
                  <a:lnTo>
                    <a:pt x="2058" y="847"/>
                  </a:lnTo>
                  <a:lnTo>
                    <a:pt x="2058" y="847"/>
                  </a:lnTo>
                  <a:lnTo>
                    <a:pt x="2064" y="843"/>
                  </a:lnTo>
                  <a:lnTo>
                    <a:pt x="2067" y="841"/>
                  </a:lnTo>
                  <a:lnTo>
                    <a:pt x="2069" y="837"/>
                  </a:lnTo>
                  <a:lnTo>
                    <a:pt x="2071" y="837"/>
                  </a:lnTo>
                  <a:lnTo>
                    <a:pt x="2071" y="837"/>
                  </a:lnTo>
                  <a:lnTo>
                    <a:pt x="2094" y="822"/>
                  </a:lnTo>
                  <a:lnTo>
                    <a:pt x="2094" y="822"/>
                  </a:lnTo>
                  <a:lnTo>
                    <a:pt x="2100" y="816"/>
                  </a:lnTo>
                  <a:lnTo>
                    <a:pt x="2103" y="809"/>
                  </a:lnTo>
                  <a:lnTo>
                    <a:pt x="2103" y="809"/>
                  </a:lnTo>
                  <a:lnTo>
                    <a:pt x="2107" y="805"/>
                  </a:lnTo>
                  <a:lnTo>
                    <a:pt x="2113" y="801"/>
                  </a:lnTo>
                  <a:lnTo>
                    <a:pt x="2128" y="790"/>
                  </a:lnTo>
                  <a:lnTo>
                    <a:pt x="2128" y="790"/>
                  </a:lnTo>
                  <a:lnTo>
                    <a:pt x="2141" y="780"/>
                  </a:lnTo>
                  <a:lnTo>
                    <a:pt x="2149" y="771"/>
                  </a:lnTo>
                  <a:lnTo>
                    <a:pt x="2149" y="771"/>
                  </a:lnTo>
                  <a:lnTo>
                    <a:pt x="2153" y="767"/>
                  </a:lnTo>
                  <a:lnTo>
                    <a:pt x="2160" y="760"/>
                  </a:lnTo>
                  <a:lnTo>
                    <a:pt x="2166" y="756"/>
                  </a:lnTo>
                  <a:lnTo>
                    <a:pt x="2168" y="754"/>
                  </a:lnTo>
                  <a:lnTo>
                    <a:pt x="2168" y="754"/>
                  </a:lnTo>
                  <a:lnTo>
                    <a:pt x="2172" y="750"/>
                  </a:lnTo>
                  <a:lnTo>
                    <a:pt x="2179" y="743"/>
                  </a:lnTo>
                  <a:lnTo>
                    <a:pt x="2192" y="739"/>
                  </a:lnTo>
                  <a:lnTo>
                    <a:pt x="2202" y="737"/>
                  </a:lnTo>
                  <a:lnTo>
                    <a:pt x="2202" y="737"/>
                  </a:lnTo>
                  <a:lnTo>
                    <a:pt x="2213" y="735"/>
                  </a:lnTo>
                  <a:lnTo>
                    <a:pt x="2225" y="737"/>
                  </a:lnTo>
                  <a:lnTo>
                    <a:pt x="2234" y="739"/>
                  </a:lnTo>
                  <a:lnTo>
                    <a:pt x="2240" y="741"/>
                  </a:lnTo>
                  <a:lnTo>
                    <a:pt x="2240" y="741"/>
                  </a:lnTo>
                  <a:lnTo>
                    <a:pt x="2242" y="743"/>
                  </a:lnTo>
                  <a:lnTo>
                    <a:pt x="2244" y="743"/>
                  </a:lnTo>
                  <a:lnTo>
                    <a:pt x="2249" y="741"/>
                  </a:lnTo>
                  <a:lnTo>
                    <a:pt x="2249" y="741"/>
                  </a:lnTo>
                  <a:lnTo>
                    <a:pt x="2251" y="739"/>
                  </a:lnTo>
                  <a:lnTo>
                    <a:pt x="2255" y="739"/>
                  </a:lnTo>
                  <a:lnTo>
                    <a:pt x="2266" y="741"/>
                  </a:lnTo>
                  <a:lnTo>
                    <a:pt x="2266" y="741"/>
                  </a:lnTo>
                  <a:lnTo>
                    <a:pt x="2272" y="739"/>
                  </a:lnTo>
                  <a:lnTo>
                    <a:pt x="2276" y="739"/>
                  </a:lnTo>
                  <a:lnTo>
                    <a:pt x="2278" y="737"/>
                  </a:lnTo>
                  <a:lnTo>
                    <a:pt x="2283" y="737"/>
                  </a:lnTo>
                  <a:lnTo>
                    <a:pt x="2283" y="737"/>
                  </a:lnTo>
                  <a:lnTo>
                    <a:pt x="2291" y="739"/>
                  </a:lnTo>
                  <a:lnTo>
                    <a:pt x="2295" y="737"/>
                  </a:lnTo>
                  <a:lnTo>
                    <a:pt x="2297" y="733"/>
                  </a:lnTo>
                  <a:lnTo>
                    <a:pt x="2297" y="733"/>
                  </a:lnTo>
                  <a:lnTo>
                    <a:pt x="2304" y="731"/>
                  </a:lnTo>
                  <a:lnTo>
                    <a:pt x="2310" y="729"/>
                  </a:lnTo>
                  <a:lnTo>
                    <a:pt x="2319" y="729"/>
                  </a:lnTo>
                  <a:lnTo>
                    <a:pt x="2323" y="731"/>
                  </a:lnTo>
                  <a:lnTo>
                    <a:pt x="2323" y="731"/>
                  </a:lnTo>
                  <a:lnTo>
                    <a:pt x="2329" y="735"/>
                  </a:lnTo>
                  <a:lnTo>
                    <a:pt x="2331" y="735"/>
                  </a:lnTo>
                  <a:lnTo>
                    <a:pt x="2336" y="733"/>
                  </a:lnTo>
                  <a:lnTo>
                    <a:pt x="2336" y="733"/>
                  </a:lnTo>
                  <a:lnTo>
                    <a:pt x="2340" y="733"/>
                  </a:lnTo>
                  <a:lnTo>
                    <a:pt x="2342" y="735"/>
                  </a:lnTo>
                  <a:lnTo>
                    <a:pt x="2346" y="737"/>
                  </a:lnTo>
                  <a:lnTo>
                    <a:pt x="2348" y="739"/>
                  </a:lnTo>
                  <a:lnTo>
                    <a:pt x="2348" y="739"/>
                  </a:lnTo>
                  <a:lnTo>
                    <a:pt x="2352" y="741"/>
                  </a:lnTo>
                  <a:lnTo>
                    <a:pt x="2352" y="743"/>
                  </a:lnTo>
                  <a:lnTo>
                    <a:pt x="2348" y="746"/>
                  </a:lnTo>
                  <a:lnTo>
                    <a:pt x="2346" y="746"/>
                  </a:lnTo>
                  <a:lnTo>
                    <a:pt x="2346" y="746"/>
                  </a:lnTo>
                  <a:lnTo>
                    <a:pt x="2338" y="748"/>
                  </a:lnTo>
                  <a:lnTo>
                    <a:pt x="2338" y="750"/>
                  </a:lnTo>
                  <a:lnTo>
                    <a:pt x="2340" y="752"/>
                  </a:lnTo>
                  <a:lnTo>
                    <a:pt x="2340" y="752"/>
                  </a:lnTo>
                  <a:lnTo>
                    <a:pt x="2344" y="752"/>
                  </a:lnTo>
                  <a:lnTo>
                    <a:pt x="2350" y="752"/>
                  </a:lnTo>
                  <a:lnTo>
                    <a:pt x="2355" y="750"/>
                  </a:lnTo>
                  <a:lnTo>
                    <a:pt x="2359" y="750"/>
                  </a:lnTo>
                  <a:lnTo>
                    <a:pt x="2359" y="750"/>
                  </a:lnTo>
                  <a:lnTo>
                    <a:pt x="2367" y="750"/>
                  </a:lnTo>
                  <a:lnTo>
                    <a:pt x="2372" y="748"/>
                  </a:lnTo>
                  <a:lnTo>
                    <a:pt x="2376" y="746"/>
                  </a:lnTo>
                  <a:lnTo>
                    <a:pt x="2376" y="746"/>
                  </a:lnTo>
                  <a:lnTo>
                    <a:pt x="2380" y="743"/>
                  </a:lnTo>
                  <a:lnTo>
                    <a:pt x="2384" y="746"/>
                  </a:lnTo>
                  <a:lnTo>
                    <a:pt x="2386" y="746"/>
                  </a:lnTo>
                  <a:lnTo>
                    <a:pt x="2388" y="746"/>
                  </a:lnTo>
                  <a:lnTo>
                    <a:pt x="2388" y="746"/>
                  </a:lnTo>
                  <a:lnTo>
                    <a:pt x="2393" y="743"/>
                  </a:lnTo>
                  <a:lnTo>
                    <a:pt x="2399" y="741"/>
                  </a:lnTo>
                  <a:lnTo>
                    <a:pt x="2408" y="741"/>
                  </a:lnTo>
                  <a:lnTo>
                    <a:pt x="2408" y="741"/>
                  </a:lnTo>
                  <a:lnTo>
                    <a:pt x="2410" y="739"/>
                  </a:lnTo>
                  <a:lnTo>
                    <a:pt x="2410" y="739"/>
                  </a:lnTo>
                  <a:lnTo>
                    <a:pt x="2405" y="737"/>
                  </a:lnTo>
                  <a:lnTo>
                    <a:pt x="2401" y="735"/>
                  </a:lnTo>
                  <a:lnTo>
                    <a:pt x="2401" y="735"/>
                  </a:lnTo>
                  <a:lnTo>
                    <a:pt x="2397" y="735"/>
                  </a:lnTo>
                  <a:lnTo>
                    <a:pt x="2395" y="733"/>
                  </a:lnTo>
                  <a:lnTo>
                    <a:pt x="2395" y="727"/>
                  </a:lnTo>
                  <a:lnTo>
                    <a:pt x="2399" y="720"/>
                  </a:lnTo>
                  <a:lnTo>
                    <a:pt x="2399" y="720"/>
                  </a:lnTo>
                  <a:lnTo>
                    <a:pt x="2405" y="714"/>
                  </a:lnTo>
                  <a:lnTo>
                    <a:pt x="2412" y="707"/>
                  </a:lnTo>
                  <a:lnTo>
                    <a:pt x="2424" y="697"/>
                  </a:lnTo>
                  <a:lnTo>
                    <a:pt x="2424" y="697"/>
                  </a:lnTo>
                  <a:lnTo>
                    <a:pt x="2431" y="695"/>
                  </a:lnTo>
                  <a:lnTo>
                    <a:pt x="2435" y="693"/>
                  </a:lnTo>
                  <a:lnTo>
                    <a:pt x="2437" y="693"/>
                  </a:lnTo>
                  <a:lnTo>
                    <a:pt x="2439" y="690"/>
                  </a:lnTo>
                  <a:lnTo>
                    <a:pt x="2439" y="690"/>
                  </a:lnTo>
                  <a:lnTo>
                    <a:pt x="2441" y="680"/>
                  </a:lnTo>
                  <a:lnTo>
                    <a:pt x="2444" y="676"/>
                  </a:lnTo>
                  <a:lnTo>
                    <a:pt x="2448" y="674"/>
                  </a:lnTo>
                  <a:lnTo>
                    <a:pt x="2448" y="674"/>
                  </a:lnTo>
                  <a:lnTo>
                    <a:pt x="2460" y="674"/>
                  </a:lnTo>
                  <a:lnTo>
                    <a:pt x="2469" y="674"/>
                  </a:lnTo>
                  <a:lnTo>
                    <a:pt x="2477" y="671"/>
                  </a:lnTo>
                  <a:lnTo>
                    <a:pt x="2477" y="671"/>
                  </a:lnTo>
                  <a:lnTo>
                    <a:pt x="2482" y="669"/>
                  </a:lnTo>
                  <a:lnTo>
                    <a:pt x="2486" y="671"/>
                  </a:lnTo>
                  <a:lnTo>
                    <a:pt x="2486" y="674"/>
                  </a:lnTo>
                  <a:lnTo>
                    <a:pt x="2490" y="676"/>
                  </a:lnTo>
                  <a:lnTo>
                    <a:pt x="2490" y="676"/>
                  </a:lnTo>
                  <a:lnTo>
                    <a:pt x="2492" y="676"/>
                  </a:lnTo>
                  <a:lnTo>
                    <a:pt x="2494" y="674"/>
                  </a:lnTo>
                  <a:lnTo>
                    <a:pt x="2499" y="671"/>
                  </a:lnTo>
                  <a:lnTo>
                    <a:pt x="2503" y="671"/>
                  </a:lnTo>
                  <a:lnTo>
                    <a:pt x="2503" y="671"/>
                  </a:lnTo>
                  <a:lnTo>
                    <a:pt x="2503" y="674"/>
                  </a:lnTo>
                  <a:lnTo>
                    <a:pt x="2501" y="678"/>
                  </a:lnTo>
                  <a:lnTo>
                    <a:pt x="2496" y="682"/>
                  </a:lnTo>
                  <a:lnTo>
                    <a:pt x="2494" y="686"/>
                  </a:lnTo>
                  <a:lnTo>
                    <a:pt x="2494" y="686"/>
                  </a:lnTo>
                  <a:lnTo>
                    <a:pt x="2492" y="690"/>
                  </a:lnTo>
                  <a:lnTo>
                    <a:pt x="2496" y="693"/>
                  </a:lnTo>
                  <a:lnTo>
                    <a:pt x="2503" y="695"/>
                  </a:lnTo>
                  <a:lnTo>
                    <a:pt x="2503" y="695"/>
                  </a:lnTo>
                  <a:lnTo>
                    <a:pt x="2505" y="695"/>
                  </a:lnTo>
                  <a:lnTo>
                    <a:pt x="2503" y="697"/>
                  </a:lnTo>
                  <a:lnTo>
                    <a:pt x="2499" y="699"/>
                  </a:lnTo>
                  <a:lnTo>
                    <a:pt x="2499" y="701"/>
                  </a:lnTo>
                  <a:lnTo>
                    <a:pt x="2499" y="701"/>
                  </a:lnTo>
                  <a:lnTo>
                    <a:pt x="2501" y="703"/>
                  </a:lnTo>
                  <a:lnTo>
                    <a:pt x="2505" y="701"/>
                  </a:lnTo>
                  <a:lnTo>
                    <a:pt x="2511" y="699"/>
                  </a:lnTo>
                  <a:lnTo>
                    <a:pt x="2520" y="693"/>
                  </a:lnTo>
                  <a:lnTo>
                    <a:pt x="2520" y="693"/>
                  </a:lnTo>
                  <a:lnTo>
                    <a:pt x="2528" y="684"/>
                  </a:lnTo>
                  <a:lnTo>
                    <a:pt x="2537" y="680"/>
                  </a:lnTo>
                  <a:lnTo>
                    <a:pt x="2543" y="678"/>
                  </a:lnTo>
                  <a:lnTo>
                    <a:pt x="2549" y="678"/>
                  </a:lnTo>
                  <a:lnTo>
                    <a:pt x="2549" y="678"/>
                  </a:lnTo>
                  <a:lnTo>
                    <a:pt x="2554" y="678"/>
                  </a:lnTo>
                  <a:lnTo>
                    <a:pt x="2554" y="674"/>
                  </a:lnTo>
                  <a:lnTo>
                    <a:pt x="2554" y="661"/>
                  </a:lnTo>
                  <a:lnTo>
                    <a:pt x="2554" y="661"/>
                  </a:lnTo>
                  <a:lnTo>
                    <a:pt x="2554" y="657"/>
                  </a:lnTo>
                  <a:lnTo>
                    <a:pt x="2558" y="654"/>
                  </a:lnTo>
                  <a:lnTo>
                    <a:pt x="2566" y="650"/>
                  </a:lnTo>
                  <a:lnTo>
                    <a:pt x="2577" y="648"/>
                  </a:lnTo>
                  <a:lnTo>
                    <a:pt x="2583" y="650"/>
                  </a:lnTo>
                  <a:lnTo>
                    <a:pt x="2583" y="650"/>
                  </a:lnTo>
                  <a:lnTo>
                    <a:pt x="2588" y="652"/>
                  </a:lnTo>
                  <a:lnTo>
                    <a:pt x="2590" y="654"/>
                  </a:lnTo>
                  <a:lnTo>
                    <a:pt x="2588" y="654"/>
                  </a:lnTo>
                  <a:lnTo>
                    <a:pt x="2583" y="654"/>
                  </a:lnTo>
                  <a:lnTo>
                    <a:pt x="2583" y="654"/>
                  </a:lnTo>
                  <a:lnTo>
                    <a:pt x="2579" y="654"/>
                  </a:lnTo>
                  <a:lnTo>
                    <a:pt x="2575" y="657"/>
                  </a:lnTo>
                  <a:lnTo>
                    <a:pt x="2571" y="661"/>
                  </a:lnTo>
                  <a:lnTo>
                    <a:pt x="2571" y="667"/>
                  </a:lnTo>
                  <a:lnTo>
                    <a:pt x="2571" y="667"/>
                  </a:lnTo>
                  <a:lnTo>
                    <a:pt x="2568" y="674"/>
                  </a:lnTo>
                  <a:lnTo>
                    <a:pt x="2568" y="678"/>
                  </a:lnTo>
                  <a:lnTo>
                    <a:pt x="2566" y="680"/>
                  </a:lnTo>
                  <a:lnTo>
                    <a:pt x="2566" y="682"/>
                  </a:lnTo>
                  <a:lnTo>
                    <a:pt x="2566" y="682"/>
                  </a:lnTo>
                  <a:lnTo>
                    <a:pt x="2568" y="684"/>
                  </a:lnTo>
                  <a:lnTo>
                    <a:pt x="2566" y="686"/>
                  </a:lnTo>
                  <a:lnTo>
                    <a:pt x="2564" y="688"/>
                  </a:lnTo>
                  <a:lnTo>
                    <a:pt x="2562" y="690"/>
                  </a:lnTo>
                  <a:lnTo>
                    <a:pt x="2562" y="690"/>
                  </a:lnTo>
                  <a:lnTo>
                    <a:pt x="2562" y="695"/>
                  </a:lnTo>
                  <a:lnTo>
                    <a:pt x="2560" y="697"/>
                  </a:lnTo>
                  <a:lnTo>
                    <a:pt x="2556" y="699"/>
                  </a:lnTo>
                  <a:lnTo>
                    <a:pt x="2556" y="699"/>
                  </a:lnTo>
                  <a:lnTo>
                    <a:pt x="2543" y="701"/>
                  </a:lnTo>
                  <a:lnTo>
                    <a:pt x="2537" y="705"/>
                  </a:lnTo>
                  <a:lnTo>
                    <a:pt x="2535" y="707"/>
                  </a:lnTo>
                  <a:lnTo>
                    <a:pt x="2532" y="710"/>
                  </a:lnTo>
                  <a:lnTo>
                    <a:pt x="2532" y="710"/>
                  </a:lnTo>
                  <a:lnTo>
                    <a:pt x="2532" y="714"/>
                  </a:lnTo>
                  <a:lnTo>
                    <a:pt x="2528" y="716"/>
                  </a:lnTo>
                  <a:lnTo>
                    <a:pt x="2522" y="720"/>
                  </a:lnTo>
                  <a:lnTo>
                    <a:pt x="2520" y="724"/>
                  </a:lnTo>
                  <a:lnTo>
                    <a:pt x="2520" y="724"/>
                  </a:lnTo>
                  <a:lnTo>
                    <a:pt x="2513" y="731"/>
                  </a:lnTo>
                  <a:lnTo>
                    <a:pt x="2505" y="737"/>
                  </a:lnTo>
                  <a:lnTo>
                    <a:pt x="2494" y="746"/>
                  </a:lnTo>
                  <a:lnTo>
                    <a:pt x="2486" y="756"/>
                  </a:lnTo>
                  <a:lnTo>
                    <a:pt x="2486" y="756"/>
                  </a:lnTo>
                  <a:lnTo>
                    <a:pt x="2482" y="760"/>
                  </a:lnTo>
                  <a:lnTo>
                    <a:pt x="2477" y="765"/>
                  </a:lnTo>
                  <a:lnTo>
                    <a:pt x="2467" y="771"/>
                  </a:lnTo>
                  <a:lnTo>
                    <a:pt x="2460" y="773"/>
                  </a:lnTo>
                  <a:lnTo>
                    <a:pt x="2456" y="775"/>
                  </a:lnTo>
                  <a:lnTo>
                    <a:pt x="2456" y="775"/>
                  </a:lnTo>
                  <a:lnTo>
                    <a:pt x="2454" y="777"/>
                  </a:lnTo>
                  <a:lnTo>
                    <a:pt x="2450" y="777"/>
                  </a:lnTo>
                  <a:lnTo>
                    <a:pt x="2439" y="780"/>
                  </a:lnTo>
                  <a:lnTo>
                    <a:pt x="2439" y="780"/>
                  </a:lnTo>
                  <a:lnTo>
                    <a:pt x="2439" y="782"/>
                  </a:lnTo>
                  <a:lnTo>
                    <a:pt x="2439" y="786"/>
                  </a:lnTo>
                  <a:lnTo>
                    <a:pt x="2439" y="792"/>
                  </a:lnTo>
                  <a:lnTo>
                    <a:pt x="2433" y="801"/>
                  </a:lnTo>
                  <a:lnTo>
                    <a:pt x="2433" y="801"/>
                  </a:lnTo>
                  <a:lnTo>
                    <a:pt x="2427" y="809"/>
                  </a:lnTo>
                  <a:lnTo>
                    <a:pt x="2422" y="820"/>
                  </a:lnTo>
                  <a:lnTo>
                    <a:pt x="2418" y="830"/>
                  </a:lnTo>
                  <a:lnTo>
                    <a:pt x="2418" y="841"/>
                  </a:lnTo>
                  <a:lnTo>
                    <a:pt x="2418" y="841"/>
                  </a:lnTo>
                  <a:lnTo>
                    <a:pt x="2420" y="877"/>
                  </a:lnTo>
                  <a:lnTo>
                    <a:pt x="2424" y="896"/>
                  </a:lnTo>
                  <a:lnTo>
                    <a:pt x="2427" y="907"/>
                  </a:lnTo>
                  <a:lnTo>
                    <a:pt x="2427" y="907"/>
                  </a:lnTo>
                  <a:lnTo>
                    <a:pt x="2429" y="915"/>
                  </a:lnTo>
                  <a:lnTo>
                    <a:pt x="2431" y="924"/>
                  </a:lnTo>
                  <a:lnTo>
                    <a:pt x="2431" y="932"/>
                  </a:lnTo>
                  <a:lnTo>
                    <a:pt x="2433" y="938"/>
                  </a:lnTo>
                  <a:lnTo>
                    <a:pt x="2433" y="938"/>
                  </a:lnTo>
                  <a:lnTo>
                    <a:pt x="2435" y="941"/>
                  </a:lnTo>
                  <a:lnTo>
                    <a:pt x="2435" y="945"/>
                  </a:lnTo>
                  <a:lnTo>
                    <a:pt x="2437" y="951"/>
                  </a:lnTo>
                  <a:lnTo>
                    <a:pt x="2437" y="951"/>
                  </a:lnTo>
                  <a:lnTo>
                    <a:pt x="2441" y="949"/>
                  </a:lnTo>
                  <a:lnTo>
                    <a:pt x="2446" y="945"/>
                  </a:lnTo>
                  <a:lnTo>
                    <a:pt x="2456" y="934"/>
                  </a:lnTo>
                  <a:lnTo>
                    <a:pt x="2456" y="934"/>
                  </a:lnTo>
                  <a:lnTo>
                    <a:pt x="2463" y="928"/>
                  </a:lnTo>
                  <a:lnTo>
                    <a:pt x="2465" y="924"/>
                  </a:lnTo>
                  <a:lnTo>
                    <a:pt x="2465" y="924"/>
                  </a:lnTo>
                  <a:lnTo>
                    <a:pt x="2467" y="922"/>
                  </a:lnTo>
                  <a:lnTo>
                    <a:pt x="2469" y="915"/>
                  </a:lnTo>
                  <a:lnTo>
                    <a:pt x="2469" y="907"/>
                  </a:lnTo>
                  <a:lnTo>
                    <a:pt x="2469" y="907"/>
                  </a:lnTo>
                  <a:lnTo>
                    <a:pt x="2471" y="905"/>
                  </a:lnTo>
                  <a:lnTo>
                    <a:pt x="2475" y="902"/>
                  </a:lnTo>
                  <a:lnTo>
                    <a:pt x="2482" y="898"/>
                  </a:lnTo>
                  <a:lnTo>
                    <a:pt x="2482" y="898"/>
                  </a:lnTo>
                  <a:lnTo>
                    <a:pt x="2484" y="896"/>
                  </a:lnTo>
                  <a:lnTo>
                    <a:pt x="2488" y="896"/>
                  </a:lnTo>
                  <a:lnTo>
                    <a:pt x="2494" y="896"/>
                  </a:lnTo>
                  <a:lnTo>
                    <a:pt x="2494" y="896"/>
                  </a:lnTo>
                  <a:lnTo>
                    <a:pt x="2496" y="894"/>
                  </a:lnTo>
                  <a:lnTo>
                    <a:pt x="2496" y="890"/>
                  </a:lnTo>
                  <a:lnTo>
                    <a:pt x="2492" y="881"/>
                  </a:lnTo>
                  <a:lnTo>
                    <a:pt x="2492" y="881"/>
                  </a:lnTo>
                  <a:lnTo>
                    <a:pt x="2494" y="877"/>
                  </a:lnTo>
                  <a:lnTo>
                    <a:pt x="2499" y="873"/>
                  </a:lnTo>
                  <a:lnTo>
                    <a:pt x="2509" y="864"/>
                  </a:lnTo>
                  <a:lnTo>
                    <a:pt x="2509" y="864"/>
                  </a:lnTo>
                  <a:lnTo>
                    <a:pt x="2516" y="862"/>
                  </a:lnTo>
                  <a:lnTo>
                    <a:pt x="2520" y="862"/>
                  </a:lnTo>
                  <a:lnTo>
                    <a:pt x="2526" y="862"/>
                  </a:lnTo>
                  <a:lnTo>
                    <a:pt x="2532" y="860"/>
                  </a:lnTo>
                  <a:lnTo>
                    <a:pt x="2532" y="860"/>
                  </a:lnTo>
                  <a:lnTo>
                    <a:pt x="2535" y="856"/>
                  </a:lnTo>
                  <a:lnTo>
                    <a:pt x="2535" y="849"/>
                  </a:lnTo>
                  <a:lnTo>
                    <a:pt x="2528" y="843"/>
                  </a:lnTo>
                  <a:lnTo>
                    <a:pt x="2528" y="843"/>
                  </a:lnTo>
                  <a:lnTo>
                    <a:pt x="2528" y="839"/>
                  </a:lnTo>
                  <a:lnTo>
                    <a:pt x="2532" y="830"/>
                  </a:lnTo>
                  <a:lnTo>
                    <a:pt x="2537" y="824"/>
                  </a:lnTo>
                  <a:lnTo>
                    <a:pt x="2541" y="822"/>
                  </a:lnTo>
                  <a:lnTo>
                    <a:pt x="2541" y="822"/>
                  </a:lnTo>
                  <a:lnTo>
                    <a:pt x="2545" y="820"/>
                  </a:lnTo>
                  <a:lnTo>
                    <a:pt x="2547" y="822"/>
                  </a:lnTo>
                  <a:lnTo>
                    <a:pt x="2552" y="822"/>
                  </a:lnTo>
                  <a:lnTo>
                    <a:pt x="2556" y="820"/>
                  </a:lnTo>
                  <a:lnTo>
                    <a:pt x="2556" y="820"/>
                  </a:lnTo>
                  <a:lnTo>
                    <a:pt x="2556" y="816"/>
                  </a:lnTo>
                  <a:lnTo>
                    <a:pt x="2554" y="811"/>
                  </a:lnTo>
                  <a:lnTo>
                    <a:pt x="2549" y="809"/>
                  </a:lnTo>
                  <a:lnTo>
                    <a:pt x="2547" y="809"/>
                  </a:lnTo>
                  <a:lnTo>
                    <a:pt x="2547" y="809"/>
                  </a:lnTo>
                  <a:lnTo>
                    <a:pt x="2543" y="807"/>
                  </a:lnTo>
                  <a:lnTo>
                    <a:pt x="2543" y="801"/>
                  </a:lnTo>
                  <a:lnTo>
                    <a:pt x="2545" y="794"/>
                  </a:lnTo>
                  <a:lnTo>
                    <a:pt x="2549" y="788"/>
                  </a:lnTo>
                  <a:lnTo>
                    <a:pt x="2549" y="788"/>
                  </a:lnTo>
                  <a:lnTo>
                    <a:pt x="2554" y="784"/>
                  </a:lnTo>
                  <a:lnTo>
                    <a:pt x="2556" y="782"/>
                  </a:lnTo>
                  <a:lnTo>
                    <a:pt x="2554" y="780"/>
                  </a:lnTo>
                  <a:lnTo>
                    <a:pt x="2549" y="780"/>
                  </a:lnTo>
                  <a:lnTo>
                    <a:pt x="2549" y="780"/>
                  </a:lnTo>
                  <a:lnTo>
                    <a:pt x="2543" y="777"/>
                  </a:lnTo>
                  <a:lnTo>
                    <a:pt x="2539" y="780"/>
                  </a:lnTo>
                  <a:lnTo>
                    <a:pt x="2539" y="780"/>
                  </a:lnTo>
                  <a:lnTo>
                    <a:pt x="2535" y="777"/>
                  </a:lnTo>
                  <a:lnTo>
                    <a:pt x="2532" y="773"/>
                  </a:lnTo>
                  <a:lnTo>
                    <a:pt x="2532" y="767"/>
                  </a:lnTo>
                  <a:lnTo>
                    <a:pt x="2537" y="760"/>
                  </a:lnTo>
                  <a:lnTo>
                    <a:pt x="2537" y="760"/>
                  </a:lnTo>
                  <a:lnTo>
                    <a:pt x="2541" y="756"/>
                  </a:lnTo>
                  <a:lnTo>
                    <a:pt x="2545" y="752"/>
                  </a:lnTo>
                  <a:lnTo>
                    <a:pt x="2549" y="750"/>
                  </a:lnTo>
                  <a:lnTo>
                    <a:pt x="2552" y="746"/>
                  </a:lnTo>
                  <a:lnTo>
                    <a:pt x="2552" y="746"/>
                  </a:lnTo>
                  <a:lnTo>
                    <a:pt x="2554" y="739"/>
                  </a:lnTo>
                  <a:lnTo>
                    <a:pt x="2558" y="733"/>
                  </a:lnTo>
                  <a:lnTo>
                    <a:pt x="2564" y="722"/>
                  </a:lnTo>
                  <a:lnTo>
                    <a:pt x="2564" y="722"/>
                  </a:lnTo>
                  <a:lnTo>
                    <a:pt x="2566" y="720"/>
                  </a:lnTo>
                  <a:lnTo>
                    <a:pt x="2573" y="720"/>
                  </a:lnTo>
                  <a:lnTo>
                    <a:pt x="2579" y="722"/>
                  </a:lnTo>
                  <a:lnTo>
                    <a:pt x="2579" y="722"/>
                  </a:lnTo>
                  <a:lnTo>
                    <a:pt x="2581" y="722"/>
                  </a:lnTo>
                  <a:lnTo>
                    <a:pt x="2583" y="724"/>
                  </a:lnTo>
                  <a:lnTo>
                    <a:pt x="2585" y="727"/>
                  </a:lnTo>
                  <a:lnTo>
                    <a:pt x="2588" y="724"/>
                  </a:lnTo>
                  <a:lnTo>
                    <a:pt x="2588" y="724"/>
                  </a:lnTo>
                  <a:lnTo>
                    <a:pt x="2596" y="716"/>
                  </a:lnTo>
                  <a:lnTo>
                    <a:pt x="2600" y="710"/>
                  </a:lnTo>
                  <a:lnTo>
                    <a:pt x="2604" y="707"/>
                  </a:lnTo>
                  <a:lnTo>
                    <a:pt x="2604" y="707"/>
                  </a:lnTo>
                  <a:lnTo>
                    <a:pt x="2609" y="710"/>
                  </a:lnTo>
                  <a:lnTo>
                    <a:pt x="2609" y="714"/>
                  </a:lnTo>
                  <a:lnTo>
                    <a:pt x="2609" y="724"/>
                  </a:lnTo>
                  <a:lnTo>
                    <a:pt x="2609" y="724"/>
                  </a:lnTo>
                  <a:lnTo>
                    <a:pt x="2611" y="727"/>
                  </a:lnTo>
                  <a:lnTo>
                    <a:pt x="2613" y="724"/>
                  </a:lnTo>
                  <a:lnTo>
                    <a:pt x="2626" y="714"/>
                  </a:lnTo>
                  <a:lnTo>
                    <a:pt x="2626" y="714"/>
                  </a:lnTo>
                  <a:lnTo>
                    <a:pt x="2636" y="710"/>
                  </a:lnTo>
                  <a:lnTo>
                    <a:pt x="2649" y="707"/>
                  </a:lnTo>
                  <a:lnTo>
                    <a:pt x="2662" y="707"/>
                  </a:lnTo>
                  <a:lnTo>
                    <a:pt x="2670" y="712"/>
                  </a:lnTo>
                  <a:lnTo>
                    <a:pt x="2670" y="712"/>
                  </a:lnTo>
                  <a:lnTo>
                    <a:pt x="2674" y="714"/>
                  </a:lnTo>
                  <a:lnTo>
                    <a:pt x="2676" y="718"/>
                  </a:lnTo>
                  <a:lnTo>
                    <a:pt x="2681" y="720"/>
                  </a:lnTo>
                  <a:lnTo>
                    <a:pt x="2683" y="722"/>
                  </a:lnTo>
                  <a:lnTo>
                    <a:pt x="2683" y="722"/>
                  </a:lnTo>
                  <a:lnTo>
                    <a:pt x="2685" y="720"/>
                  </a:lnTo>
                  <a:lnTo>
                    <a:pt x="2687" y="716"/>
                  </a:lnTo>
                  <a:lnTo>
                    <a:pt x="2687" y="714"/>
                  </a:lnTo>
                  <a:lnTo>
                    <a:pt x="2689" y="712"/>
                  </a:lnTo>
                  <a:lnTo>
                    <a:pt x="2689" y="712"/>
                  </a:lnTo>
                  <a:lnTo>
                    <a:pt x="2702" y="705"/>
                  </a:lnTo>
                  <a:lnTo>
                    <a:pt x="2717" y="697"/>
                  </a:lnTo>
                  <a:lnTo>
                    <a:pt x="2717" y="697"/>
                  </a:lnTo>
                  <a:lnTo>
                    <a:pt x="2723" y="693"/>
                  </a:lnTo>
                  <a:lnTo>
                    <a:pt x="2727" y="690"/>
                  </a:lnTo>
                  <a:lnTo>
                    <a:pt x="2727" y="690"/>
                  </a:lnTo>
                  <a:lnTo>
                    <a:pt x="2729" y="686"/>
                  </a:lnTo>
                  <a:lnTo>
                    <a:pt x="2734" y="686"/>
                  </a:lnTo>
                  <a:lnTo>
                    <a:pt x="2736" y="684"/>
                  </a:lnTo>
                  <a:lnTo>
                    <a:pt x="2738" y="682"/>
                  </a:lnTo>
                  <a:lnTo>
                    <a:pt x="2738" y="682"/>
                  </a:lnTo>
                  <a:lnTo>
                    <a:pt x="2740" y="680"/>
                  </a:lnTo>
                  <a:lnTo>
                    <a:pt x="2746" y="676"/>
                  </a:lnTo>
                  <a:lnTo>
                    <a:pt x="2768" y="669"/>
                  </a:lnTo>
                  <a:lnTo>
                    <a:pt x="2768" y="669"/>
                  </a:lnTo>
                  <a:lnTo>
                    <a:pt x="2780" y="665"/>
                  </a:lnTo>
                  <a:lnTo>
                    <a:pt x="2793" y="661"/>
                  </a:lnTo>
                  <a:lnTo>
                    <a:pt x="2801" y="654"/>
                  </a:lnTo>
                  <a:lnTo>
                    <a:pt x="2804" y="650"/>
                  </a:lnTo>
                  <a:lnTo>
                    <a:pt x="2804" y="650"/>
                  </a:lnTo>
                  <a:lnTo>
                    <a:pt x="2806" y="648"/>
                  </a:lnTo>
                  <a:lnTo>
                    <a:pt x="2808" y="648"/>
                  </a:lnTo>
                  <a:lnTo>
                    <a:pt x="2810" y="648"/>
                  </a:lnTo>
                  <a:lnTo>
                    <a:pt x="2812" y="650"/>
                  </a:lnTo>
                  <a:lnTo>
                    <a:pt x="2812" y="650"/>
                  </a:lnTo>
                  <a:lnTo>
                    <a:pt x="2812" y="652"/>
                  </a:lnTo>
                  <a:lnTo>
                    <a:pt x="2816" y="652"/>
                  </a:lnTo>
                  <a:lnTo>
                    <a:pt x="2827" y="654"/>
                  </a:lnTo>
                  <a:lnTo>
                    <a:pt x="2827" y="654"/>
                  </a:lnTo>
                  <a:lnTo>
                    <a:pt x="2837" y="657"/>
                  </a:lnTo>
                  <a:lnTo>
                    <a:pt x="2842" y="654"/>
                  </a:lnTo>
                  <a:lnTo>
                    <a:pt x="2846" y="652"/>
                  </a:lnTo>
                  <a:lnTo>
                    <a:pt x="2846" y="652"/>
                  </a:lnTo>
                  <a:lnTo>
                    <a:pt x="2850" y="648"/>
                  </a:lnTo>
                  <a:lnTo>
                    <a:pt x="2848" y="644"/>
                  </a:lnTo>
                  <a:lnTo>
                    <a:pt x="2846" y="642"/>
                  </a:lnTo>
                  <a:lnTo>
                    <a:pt x="2846" y="637"/>
                  </a:lnTo>
                  <a:lnTo>
                    <a:pt x="2846" y="637"/>
                  </a:lnTo>
                  <a:lnTo>
                    <a:pt x="2844" y="633"/>
                  </a:lnTo>
                  <a:lnTo>
                    <a:pt x="2840" y="629"/>
                  </a:lnTo>
                  <a:lnTo>
                    <a:pt x="2837" y="625"/>
                  </a:lnTo>
                  <a:lnTo>
                    <a:pt x="2835" y="621"/>
                  </a:lnTo>
                  <a:lnTo>
                    <a:pt x="2835" y="621"/>
                  </a:lnTo>
                  <a:lnTo>
                    <a:pt x="2835" y="616"/>
                  </a:lnTo>
                  <a:lnTo>
                    <a:pt x="2831" y="610"/>
                  </a:lnTo>
                  <a:lnTo>
                    <a:pt x="2827" y="604"/>
                  </a:lnTo>
                  <a:lnTo>
                    <a:pt x="2825" y="604"/>
                  </a:lnTo>
                  <a:lnTo>
                    <a:pt x="2823" y="604"/>
                  </a:lnTo>
                  <a:lnTo>
                    <a:pt x="2823" y="604"/>
                  </a:lnTo>
                  <a:lnTo>
                    <a:pt x="2820" y="604"/>
                  </a:lnTo>
                  <a:lnTo>
                    <a:pt x="2816" y="604"/>
                  </a:lnTo>
                  <a:lnTo>
                    <a:pt x="2814" y="601"/>
                  </a:lnTo>
                  <a:lnTo>
                    <a:pt x="2812" y="597"/>
                  </a:lnTo>
                  <a:lnTo>
                    <a:pt x="2812" y="597"/>
                  </a:lnTo>
                  <a:lnTo>
                    <a:pt x="2812" y="591"/>
                  </a:lnTo>
                  <a:lnTo>
                    <a:pt x="2810" y="591"/>
                  </a:lnTo>
                  <a:lnTo>
                    <a:pt x="2808" y="591"/>
                  </a:lnTo>
                  <a:lnTo>
                    <a:pt x="2808" y="591"/>
                  </a:lnTo>
                  <a:lnTo>
                    <a:pt x="2804" y="593"/>
                  </a:lnTo>
                  <a:lnTo>
                    <a:pt x="2799" y="593"/>
                  </a:lnTo>
                  <a:lnTo>
                    <a:pt x="2795" y="591"/>
                  </a:lnTo>
                  <a:lnTo>
                    <a:pt x="2793" y="589"/>
                  </a:lnTo>
                  <a:lnTo>
                    <a:pt x="2793" y="589"/>
                  </a:lnTo>
                  <a:lnTo>
                    <a:pt x="2793" y="585"/>
                  </a:lnTo>
                  <a:lnTo>
                    <a:pt x="2797" y="582"/>
                  </a:lnTo>
                  <a:lnTo>
                    <a:pt x="2804" y="582"/>
                  </a:lnTo>
                  <a:lnTo>
                    <a:pt x="2810" y="582"/>
                  </a:lnTo>
                  <a:lnTo>
                    <a:pt x="2810" y="582"/>
                  </a:lnTo>
                  <a:lnTo>
                    <a:pt x="2814" y="585"/>
                  </a:lnTo>
                  <a:lnTo>
                    <a:pt x="2816" y="587"/>
                  </a:lnTo>
                  <a:lnTo>
                    <a:pt x="2820" y="591"/>
                  </a:lnTo>
                  <a:lnTo>
                    <a:pt x="2820" y="591"/>
                  </a:lnTo>
                  <a:lnTo>
                    <a:pt x="2825" y="593"/>
                  </a:lnTo>
                  <a:lnTo>
                    <a:pt x="2829" y="593"/>
                  </a:lnTo>
                  <a:lnTo>
                    <a:pt x="2840" y="591"/>
                  </a:lnTo>
                  <a:lnTo>
                    <a:pt x="2840" y="591"/>
                  </a:lnTo>
                  <a:lnTo>
                    <a:pt x="2852" y="585"/>
                  </a:lnTo>
                  <a:lnTo>
                    <a:pt x="2859" y="582"/>
                  </a:lnTo>
                  <a:lnTo>
                    <a:pt x="2863" y="578"/>
                  </a:lnTo>
                  <a:lnTo>
                    <a:pt x="2863" y="578"/>
                  </a:lnTo>
                  <a:lnTo>
                    <a:pt x="2865" y="574"/>
                  </a:lnTo>
                  <a:lnTo>
                    <a:pt x="2867" y="572"/>
                  </a:lnTo>
                  <a:lnTo>
                    <a:pt x="2869" y="570"/>
                  </a:lnTo>
                  <a:lnTo>
                    <a:pt x="2869" y="570"/>
                  </a:lnTo>
                  <a:lnTo>
                    <a:pt x="2871" y="568"/>
                  </a:lnTo>
                  <a:lnTo>
                    <a:pt x="2871" y="563"/>
                  </a:lnTo>
                  <a:lnTo>
                    <a:pt x="2865" y="559"/>
                  </a:lnTo>
                  <a:lnTo>
                    <a:pt x="2865" y="559"/>
                  </a:lnTo>
                  <a:lnTo>
                    <a:pt x="2863" y="557"/>
                  </a:lnTo>
                  <a:lnTo>
                    <a:pt x="2863" y="553"/>
                  </a:lnTo>
                  <a:lnTo>
                    <a:pt x="2865" y="551"/>
                  </a:lnTo>
                  <a:lnTo>
                    <a:pt x="2867" y="551"/>
                  </a:lnTo>
                  <a:lnTo>
                    <a:pt x="2867" y="551"/>
                  </a:lnTo>
                  <a:lnTo>
                    <a:pt x="2869" y="548"/>
                  </a:lnTo>
                  <a:lnTo>
                    <a:pt x="2871" y="546"/>
                  </a:lnTo>
                  <a:lnTo>
                    <a:pt x="2871" y="544"/>
                  </a:lnTo>
                  <a:lnTo>
                    <a:pt x="2873" y="544"/>
                  </a:lnTo>
                  <a:lnTo>
                    <a:pt x="2873" y="544"/>
                  </a:lnTo>
                  <a:lnTo>
                    <a:pt x="2878" y="544"/>
                  </a:lnTo>
                  <a:lnTo>
                    <a:pt x="2882" y="544"/>
                  </a:lnTo>
                  <a:lnTo>
                    <a:pt x="2882" y="544"/>
                  </a:lnTo>
                  <a:lnTo>
                    <a:pt x="2886" y="542"/>
                  </a:lnTo>
                  <a:lnTo>
                    <a:pt x="2884" y="544"/>
                  </a:lnTo>
                  <a:lnTo>
                    <a:pt x="2880" y="553"/>
                  </a:lnTo>
                  <a:lnTo>
                    <a:pt x="2880" y="553"/>
                  </a:lnTo>
                  <a:lnTo>
                    <a:pt x="2880" y="557"/>
                  </a:lnTo>
                  <a:lnTo>
                    <a:pt x="2882" y="559"/>
                  </a:lnTo>
                  <a:lnTo>
                    <a:pt x="2886" y="565"/>
                  </a:lnTo>
                  <a:lnTo>
                    <a:pt x="2886" y="565"/>
                  </a:lnTo>
                  <a:lnTo>
                    <a:pt x="2888" y="568"/>
                  </a:lnTo>
                  <a:lnTo>
                    <a:pt x="2895" y="568"/>
                  </a:lnTo>
                  <a:lnTo>
                    <a:pt x="2899" y="568"/>
                  </a:lnTo>
                  <a:lnTo>
                    <a:pt x="2905" y="565"/>
                  </a:lnTo>
                  <a:lnTo>
                    <a:pt x="2905" y="565"/>
                  </a:lnTo>
                  <a:lnTo>
                    <a:pt x="2912" y="565"/>
                  </a:lnTo>
                  <a:lnTo>
                    <a:pt x="2922" y="568"/>
                  </a:lnTo>
                  <a:lnTo>
                    <a:pt x="2928" y="570"/>
                  </a:lnTo>
                  <a:lnTo>
                    <a:pt x="2933" y="574"/>
                  </a:lnTo>
                  <a:lnTo>
                    <a:pt x="2933" y="574"/>
                  </a:lnTo>
                  <a:lnTo>
                    <a:pt x="2937" y="582"/>
                  </a:lnTo>
                  <a:lnTo>
                    <a:pt x="2941" y="587"/>
                  </a:lnTo>
                  <a:lnTo>
                    <a:pt x="2945" y="591"/>
                  </a:lnTo>
                  <a:lnTo>
                    <a:pt x="2945" y="591"/>
                  </a:lnTo>
                  <a:lnTo>
                    <a:pt x="2952" y="593"/>
                  </a:lnTo>
                  <a:lnTo>
                    <a:pt x="2958" y="593"/>
                  </a:lnTo>
                  <a:lnTo>
                    <a:pt x="2962" y="595"/>
                  </a:lnTo>
                  <a:lnTo>
                    <a:pt x="2964" y="597"/>
                  </a:lnTo>
                  <a:lnTo>
                    <a:pt x="2964" y="597"/>
                  </a:lnTo>
                  <a:lnTo>
                    <a:pt x="2967" y="601"/>
                  </a:lnTo>
                  <a:lnTo>
                    <a:pt x="2973" y="601"/>
                  </a:lnTo>
                  <a:lnTo>
                    <a:pt x="2973" y="601"/>
                  </a:lnTo>
                  <a:lnTo>
                    <a:pt x="2977" y="601"/>
                  </a:lnTo>
                  <a:lnTo>
                    <a:pt x="2979" y="604"/>
                  </a:lnTo>
                  <a:lnTo>
                    <a:pt x="2981" y="604"/>
                  </a:lnTo>
                  <a:lnTo>
                    <a:pt x="2984" y="601"/>
                  </a:lnTo>
                  <a:lnTo>
                    <a:pt x="2984" y="601"/>
                  </a:lnTo>
                  <a:lnTo>
                    <a:pt x="2986" y="601"/>
                  </a:lnTo>
                  <a:lnTo>
                    <a:pt x="2988" y="601"/>
                  </a:lnTo>
                  <a:lnTo>
                    <a:pt x="2990" y="601"/>
                  </a:lnTo>
                  <a:lnTo>
                    <a:pt x="2994" y="599"/>
                  </a:lnTo>
                  <a:lnTo>
                    <a:pt x="2994" y="599"/>
                  </a:lnTo>
                  <a:lnTo>
                    <a:pt x="2994" y="599"/>
                  </a:lnTo>
                  <a:lnTo>
                    <a:pt x="2994" y="597"/>
                  </a:lnTo>
                  <a:lnTo>
                    <a:pt x="2990" y="595"/>
                  </a:lnTo>
                  <a:lnTo>
                    <a:pt x="2988" y="593"/>
                  </a:lnTo>
                  <a:lnTo>
                    <a:pt x="2986" y="591"/>
                  </a:lnTo>
                  <a:lnTo>
                    <a:pt x="2986" y="591"/>
                  </a:lnTo>
                  <a:lnTo>
                    <a:pt x="2988" y="589"/>
                  </a:lnTo>
                  <a:lnTo>
                    <a:pt x="2990" y="591"/>
                  </a:lnTo>
                  <a:lnTo>
                    <a:pt x="2992" y="593"/>
                  </a:lnTo>
                  <a:lnTo>
                    <a:pt x="2994" y="593"/>
                  </a:lnTo>
                  <a:lnTo>
                    <a:pt x="2994" y="593"/>
                  </a:lnTo>
                  <a:lnTo>
                    <a:pt x="2996" y="591"/>
                  </a:lnTo>
                  <a:lnTo>
                    <a:pt x="2996" y="589"/>
                  </a:lnTo>
                  <a:lnTo>
                    <a:pt x="2996" y="587"/>
                  </a:lnTo>
                  <a:lnTo>
                    <a:pt x="2996" y="585"/>
                  </a:lnTo>
                  <a:lnTo>
                    <a:pt x="2996" y="585"/>
                  </a:lnTo>
                  <a:lnTo>
                    <a:pt x="2998" y="580"/>
                  </a:lnTo>
                  <a:lnTo>
                    <a:pt x="2996" y="576"/>
                  </a:lnTo>
                  <a:lnTo>
                    <a:pt x="2996" y="570"/>
                  </a:lnTo>
                  <a:lnTo>
                    <a:pt x="2994" y="565"/>
                  </a:lnTo>
                  <a:lnTo>
                    <a:pt x="2994" y="565"/>
                  </a:lnTo>
                  <a:lnTo>
                    <a:pt x="2992" y="565"/>
                  </a:lnTo>
                  <a:lnTo>
                    <a:pt x="2992" y="563"/>
                  </a:lnTo>
                  <a:lnTo>
                    <a:pt x="2996" y="563"/>
                  </a:lnTo>
                  <a:lnTo>
                    <a:pt x="2998" y="563"/>
                  </a:lnTo>
                  <a:lnTo>
                    <a:pt x="2998" y="563"/>
                  </a:lnTo>
                  <a:lnTo>
                    <a:pt x="3005" y="568"/>
                  </a:lnTo>
                  <a:lnTo>
                    <a:pt x="3009" y="568"/>
                  </a:lnTo>
                  <a:lnTo>
                    <a:pt x="3020" y="568"/>
                  </a:lnTo>
                  <a:lnTo>
                    <a:pt x="3020" y="568"/>
                  </a:lnTo>
                  <a:lnTo>
                    <a:pt x="3022" y="568"/>
                  </a:lnTo>
                  <a:lnTo>
                    <a:pt x="3020" y="565"/>
                  </a:lnTo>
                  <a:lnTo>
                    <a:pt x="3015" y="563"/>
                  </a:lnTo>
                  <a:lnTo>
                    <a:pt x="3015" y="563"/>
                  </a:lnTo>
                  <a:lnTo>
                    <a:pt x="3013" y="563"/>
                  </a:lnTo>
                  <a:lnTo>
                    <a:pt x="3013" y="561"/>
                  </a:lnTo>
                  <a:lnTo>
                    <a:pt x="3015" y="561"/>
                  </a:lnTo>
                  <a:lnTo>
                    <a:pt x="3020" y="561"/>
                  </a:lnTo>
                  <a:lnTo>
                    <a:pt x="3020" y="561"/>
                  </a:lnTo>
                  <a:lnTo>
                    <a:pt x="3024" y="565"/>
                  </a:lnTo>
                  <a:lnTo>
                    <a:pt x="3028" y="565"/>
                  </a:lnTo>
                  <a:lnTo>
                    <a:pt x="3028" y="563"/>
                  </a:lnTo>
                  <a:lnTo>
                    <a:pt x="3028" y="563"/>
                  </a:lnTo>
                  <a:lnTo>
                    <a:pt x="3032" y="557"/>
                  </a:lnTo>
                  <a:lnTo>
                    <a:pt x="3034" y="555"/>
                  </a:lnTo>
                  <a:lnTo>
                    <a:pt x="3039" y="553"/>
                  </a:lnTo>
                  <a:lnTo>
                    <a:pt x="3039" y="553"/>
                  </a:lnTo>
                  <a:lnTo>
                    <a:pt x="3041" y="553"/>
                  </a:lnTo>
                  <a:lnTo>
                    <a:pt x="3043" y="551"/>
                  </a:lnTo>
                  <a:lnTo>
                    <a:pt x="3043" y="551"/>
                  </a:lnTo>
                  <a:lnTo>
                    <a:pt x="3041" y="548"/>
                  </a:lnTo>
                  <a:lnTo>
                    <a:pt x="3041" y="548"/>
                  </a:lnTo>
                  <a:close/>
                  <a:moveTo>
                    <a:pt x="1569" y="894"/>
                  </a:moveTo>
                  <a:lnTo>
                    <a:pt x="1569" y="894"/>
                  </a:lnTo>
                  <a:lnTo>
                    <a:pt x="1556" y="902"/>
                  </a:lnTo>
                  <a:lnTo>
                    <a:pt x="1541" y="909"/>
                  </a:lnTo>
                  <a:lnTo>
                    <a:pt x="1529" y="915"/>
                  </a:lnTo>
                  <a:lnTo>
                    <a:pt x="1527" y="919"/>
                  </a:lnTo>
                  <a:lnTo>
                    <a:pt x="1524" y="922"/>
                  </a:lnTo>
                  <a:lnTo>
                    <a:pt x="1524" y="922"/>
                  </a:lnTo>
                  <a:lnTo>
                    <a:pt x="1522" y="926"/>
                  </a:lnTo>
                  <a:lnTo>
                    <a:pt x="1518" y="930"/>
                  </a:lnTo>
                  <a:lnTo>
                    <a:pt x="1505" y="934"/>
                  </a:lnTo>
                  <a:lnTo>
                    <a:pt x="1493" y="936"/>
                  </a:lnTo>
                  <a:lnTo>
                    <a:pt x="1488" y="936"/>
                  </a:lnTo>
                  <a:lnTo>
                    <a:pt x="1484" y="934"/>
                  </a:lnTo>
                  <a:lnTo>
                    <a:pt x="1484" y="934"/>
                  </a:lnTo>
                  <a:lnTo>
                    <a:pt x="1486" y="932"/>
                  </a:lnTo>
                  <a:lnTo>
                    <a:pt x="1488" y="932"/>
                  </a:lnTo>
                  <a:lnTo>
                    <a:pt x="1499" y="928"/>
                  </a:lnTo>
                  <a:lnTo>
                    <a:pt x="1510" y="922"/>
                  </a:lnTo>
                  <a:lnTo>
                    <a:pt x="1516" y="917"/>
                  </a:lnTo>
                  <a:lnTo>
                    <a:pt x="1520" y="913"/>
                  </a:lnTo>
                  <a:lnTo>
                    <a:pt x="1520" y="913"/>
                  </a:lnTo>
                  <a:lnTo>
                    <a:pt x="1522" y="907"/>
                  </a:lnTo>
                  <a:lnTo>
                    <a:pt x="1529" y="902"/>
                  </a:lnTo>
                  <a:lnTo>
                    <a:pt x="1541" y="892"/>
                  </a:lnTo>
                  <a:lnTo>
                    <a:pt x="1554" y="881"/>
                  </a:lnTo>
                  <a:lnTo>
                    <a:pt x="1560" y="875"/>
                  </a:lnTo>
                  <a:lnTo>
                    <a:pt x="1567" y="869"/>
                  </a:lnTo>
                  <a:lnTo>
                    <a:pt x="1567" y="869"/>
                  </a:lnTo>
                  <a:lnTo>
                    <a:pt x="1580" y="843"/>
                  </a:lnTo>
                  <a:lnTo>
                    <a:pt x="1586" y="835"/>
                  </a:lnTo>
                  <a:lnTo>
                    <a:pt x="1588" y="832"/>
                  </a:lnTo>
                  <a:lnTo>
                    <a:pt x="1590" y="830"/>
                  </a:lnTo>
                  <a:lnTo>
                    <a:pt x="1590" y="830"/>
                  </a:lnTo>
                  <a:lnTo>
                    <a:pt x="1590" y="835"/>
                  </a:lnTo>
                  <a:lnTo>
                    <a:pt x="1590" y="839"/>
                  </a:lnTo>
                  <a:lnTo>
                    <a:pt x="1588" y="858"/>
                  </a:lnTo>
                  <a:lnTo>
                    <a:pt x="1580" y="879"/>
                  </a:lnTo>
                  <a:lnTo>
                    <a:pt x="1575" y="888"/>
                  </a:lnTo>
                  <a:lnTo>
                    <a:pt x="1569" y="894"/>
                  </a:lnTo>
                  <a:lnTo>
                    <a:pt x="1569" y="894"/>
                  </a:lnTo>
                  <a:close/>
                  <a:moveTo>
                    <a:pt x="1637" y="275"/>
                  </a:moveTo>
                  <a:lnTo>
                    <a:pt x="1637" y="275"/>
                  </a:lnTo>
                  <a:lnTo>
                    <a:pt x="1635" y="277"/>
                  </a:lnTo>
                  <a:lnTo>
                    <a:pt x="1630" y="279"/>
                  </a:lnTo>
                  <a:lnTo>
                    <a:pt x="1626" y="281"/>
                  </a:lnTo>
                  <a:lnTo>
                    <a:pt x="1626" y="284"/>
                  </a:lnTo>
                  <a:lnTo>
                    <a:pt x="1626" y="284"/>
                  </a:lnTo>
                  <a:lnTo>
                    <a:pt x="1628" y="286"/>
                  </a:lnTo>
                  <a:lnTo>
                    <a:pt x="1632" y="286"/>
                  </a:lnTo>
                  <a:lnTo>
                    <a:pt x="1645" y="286"/>
                  </a:lnTo>
                  <a:lnTo>
                    <a:pt x="1654" y="284"/>
                  </a:lnTo>
                  <a:lnTo>
                    <a:pt x="1658" y="281"/>
                  </a:lnTo>
                  <a:lnTo>
                    <a:pt x="1658" y="277"/>
                  </a:lnTo>
                  <a:lnTo>
                    <a:pt x="1658" y="277"/>
                  </a:lnTo>
                  <a:lnTo>
                    <a:pt x="1658" y="275"/>
                  </a:lnTo>
                  <a:lnTo>
                    <a:pt x="1656" y="273"/>
                  </a:lnTo>
                  <a:lnTo>
                    <a:pt x="1649" y="271"/>
                  </a:lnTo>
                  <a:lnTo>
                    <a:pt x="1641" y="273"/>
                  </a:lnTo>
                  <a:lnTo>
                    <a:pt x="1637" y="275"/>
                  </a:lnTo>
                  <a:lnTo>
                    <a:pt x="1637" y="275"/>
                  </a:lnTo>
                  <a:close/>
                  <a:moveTo>
                    <a:pt x="677" y="14"/>
                  </a:moveTo>
                  <a:lnTo>
                    <a:pt x="677" y="14"/>
                  </a:lnTo>
                  <a:lnTo>
                    <a:pt x="684" y="12"/>
                  </a:lnTo>
                  <a:lnTo>
                    <a:pt x="688" y="10"/>
                  </a:lnTo>
                  <a:lnTo>
                    <a:pt x="690" y="8"/>
                  </a:lnTo>
                  <a:lnTo>
                    <a:pt x="694" y="8"/>
                  </a:lnTo>
                  <a:lnTo>
                    <a:pt x="694" y="8"/>
                  </a:lnTo>
                  <a:lnTo>
                    <a:pt x="707" y="8"/>
                  </a:lnTo>
                  <a:lnTo>
                    <a:pt x="709" y="6"/>
                  </a:lnTo>
                  <a:lnTo>
                    <a:pt x="709" y="2"/>
                  </a:lnTo>
                  <a:lnTo>
                    <a:pt x="709" y="2"/>
                  </a:lnTo>
                  <a:lnTo>
                    <a:pt x="707" y="2"/>
                  </a:lnTo>
                  <a:lnTo>
                    <a:pt x="703" y="0"/>
                  </a:lnTo>
                  <a:lnTo>
                    <a:pt x="690" y="0"/>
                  </a:lnTo>
                  <a:lnTo>
                    <a:pt x="682" y="2"/>
                  </a:lnTo>
                  <a:lnTo>
                    <a:pt x="677" y="2"/>
                  </a:lnTo>
                  <a:lnTo>
                    <a:pt x="677" y="4"/>
                  </a:lnTo>
                  <a:lnTo>
                    <a:pt x="677" y="4"/>
                  </a:lnTo>
                  <a:lnTo>
                    <a:pt x="677" y="6"/>
                  </a:lnTo>
                  <a:lnTo>
                    <a:pt x="675" y="6"/>
                  </a:lnTo>
                  <a:lnTo>
                    <a:pt x="667" y="6"/>
                  </a:lnTo>
                  <a:lnTo>
                    <a:pt x="654" y="8"/>
                  </a:lnTo>
                  <a:lnTo>
                    <a:pt x="654" y="8"/>
                  </a:lnTo>
                  <a:lnTo>
                    <a:pt x="656" y="10"/>
                  </a:lnTo>
                  <a:lnTo>
                    <a:pt x="660" y="12"/>
                  </a:lnTo>
                  <a:lnTo>
                    <a:pt x="677" y="14"/>
                  </a:lnTo>
                  <a:lnTo>
                    <a:pt x="677" y="14"/>
                  </a:lnTo>
                  <a:close/>
                  <a:moveTo>
                    <a:pt x="612" y="50"/>
                  </a:moveTo>
                  <a:lnTo>
                    <a:pt x="612" y="50"/>
                  </a:lnTo>
                  <a:lnTo>
                    <a:pt x="610" y="46"/>
                  </a:lnTo>
                  <a:lnTo>
                    <a:pt x="608" y="46"/>
                  </a:lnTo>
                  <a:lnTo>
                    <a:pt x="599" y="46"/>
                  </a:lnTo>
                  <a:lnTo>
                    <a:pt x="591" y="50"/>
                  </a:lnTo>
                  <a:lnTo>
                    <a:pt x="588" y="50"/>
                  </a:lnTo>
                  <a:lnTo>
                    <a:pt x="588" y="52"/>
                  </a:lnTo>
                  <a:lnTo>
                    <a:pt x="588" y="52"/>
                  </a:lnTo>
                  <a:lnTo>
                    <a:pt x="601" y="55"/>
                  </a:lnTo>
                  <a:lnTo>
                    <a:pt x="610" y="55"/>
                  </a:lnTo>
                  <a:lnTo>
                    <a:pt x="610" y="52"/>
                  </a:lnTo>
                  <a:lnTo>
                    <a:pt x="612" y="50"/>
                  </a:lnTo>
                  <a:lnTo>
                    <a:pt x="612" y="50"/>
                  </a:lnTo>
                  <a:close/>
                  <a:moveTo>
                    <a:pt x="680" y="42"/>
                  </a:moveTo>
                  <a:lnTo>
                    <a:pt x="680" y="42"/>
                  </a:lnTo>
                  <a:lnTo>
                    <a:pt x="680" y="46"/>
                  </a:lnTo>
                  <a:lnTo>
                    <a:pt x="677" y="46"/>
                  </a:lnTo>
                  <a:lnTo>
                    <a:pt x="667" y="48"/>
                  </a:lnTo>
                  <a:lnTo>
                    <a:pt x="667" y="48"/>
                  </a:lnTo>
                  <a:lnTo>
                    <a:pt x="658" y="48"/>
                  </a:lnTo>
                  <a:lnTo>
                    <a:pt x="654" y="50"/>
                  </a:lnTo>
                  <a:lnTo>
                    <a:pt x="654" y="55"/>
                  </a:lnTo>
                  <a:lnTo>
                    <a:pt x="656" y="59"/>
                  </a:lnTo>
                  <a:lnTo>
                    <a:pt x="656" y="59"/>
                  </a:lnTo>
                  <a:lnTo>
                    <a:pt x="665" y="61"/>
                  </a:lnTo>
                  <a:lnTo>
                    <a:pt x="675" y="61"/>
                  </a:lnTo>
                  <a:lnTo>
                    <a:pt x="688" y="59"/>
                  </a:lnTo>
                  <a:lnTo>
                    <a:pt x="694" y="55"/>
                  </a:lnTo>
                  <a:lnTo>
                    <a:pt x="694" y="55"/>
                  </a:lnTo>
                  <a:lnTo>
                    <a:pt x="699" y="52"/>
                  </a:lnTo>
                  <a:lnTo>
                    <a:pt x="705" y="50"/>
                  </a:lnTo>
                  <a:lnTo>
                    <a:pt x="711" y="50"/>
                  </a:lnTo>
                  <a:lnTo>
                    <a:pt x="713" y="48"/>
                  </a:lnTo>
                  <a:lnTo>
                    <a:pt x="713" y="48"/>
                  </a:lnTo>
                  <a:lnTo>
                    <a:pt x="713" y="46"/>
                  </a:lnTo>
                  <a:lnTo>
                    <a:pt x="709" y="44"/>
                  </a:lnTo>
                  <a:lnTo>
                    <a:pt x="696" y="42"/>
                  </a:lnTo>
                  <a:lnTo>
                    <a:pt x="684" y="40"/>
                  </a:lnTo>
                  <a:lnTo>
                    <a:pt x="680" y="42"/>
                  </a:lnTo>
                  <a:lnTo>
                    <a:pt x="680" y="42"/>
                  </a:lnTo>
                  <a:lnTo>
                    <a:pt x="680" y="42"/>
                  </a:lnTo>
                  <a:close/>
                  <a:moveTo>
                    <a:pt x="771" y="33"/>
                  </a:moveTo>
                  <a:lnTo>
                    <a:pt x="771" y="33"/>
                  </a:lnTo>
                  <a:lnTo>
                    <a:pt x="771" y="29"/>
                  </a:lnTo>
                  <a:lnTo>
                    <a:pt x="768" y="27"/>
                  </a:lnTo>
                  <a:lnTo>
                    <a:pt x="764" y="25"/>
                  </a:lnTo>
                  <a:lnTo>
                    <a:pt x="762" y="23"/>
                  </a:lnTo>
                  <a:lnTo>
                    <a:pt x="762" y="23"/>
                  </a:lnTo>
                  <a:lnTo>
                    <a:pt x="760" y="21"/>
                  </a:lnTo>
                  <a:lnTo>
                    <a:pt x="756" y="21"/>
                  </a:lnTo>
                  <a:lnTo>
                    <a:pt x="745" y="19"/>
                  </a:lnTo>
                  <a:lnTo>
                    <a:pt x="737" y="21"/>
                  </a:lnTo>
                  <a:lnTo>
                    <a:pt x="732" y="21"/>
                  </a:lnTo>
                  <a:lnTo>
                    <a:pt x="732" y="23"/>
                  </a:lnTo>
                  <a:lnTo>
                    <a:pt x="732" y="23"/>
                  </a:lnTo>
                  <a:lnTo>
                    <a:pt x="732" y="25"/>
                  </a:lnTo>
                  <a:lnTo>
                    <a:pt x="730" y="27"/>
                  </a:lnTo>
                  <a:lnTo>
                    <a:pt x="724" y="31"/>
                  </a:lnTo>
                  <a:lnTo>
                    <a:pt x="718" y="36"/>
                  </a:lnTo>
                  <a:lnTo>
                    <a:pt x="718" y="38"/>
                  </a:lnTo>
                  <a:lnTo>
                    <a:pt x="720" y="40"/>
                  </a:lnTo>
                  <a:lnTo>
                    <a:pt x="720" y="40"/>
                  </a:lnTo>
                  <a:lnTo>
                    <a:pt x="724" y="42"/>
                  </a:lnTo>
                  <a:lnTo>
                    <a:pt x="732" y="42"/>
                  </a:lnTo>
                  <a:lnTo>
                    <a:pt x="747" y="42"/>
                  </a:lnTo>
                  <a:lnTo>
                    <a:pt x="762" y="38"/>
                  </a:lnTo>
                  <a:lnTo>
                    <a:pt x="771" y="33"/>
                  </a:lnTo>
                  <a:lnTo>
                    <a:pt x="771" y="33"/>
                  </a:lnTo>
                  <a:close/>
                  <a:moveTo>
                    <a:pt x="686" y="25"/>
                  </a:moveTo>
                  <a:lnTo>
                    <a:pt x="686" y="25"/>
                  </a:lnTo>
                  <a:lnTo>
                    <a:pt x="686" y="21"/>
                  </a:lnTo>
                  <a:lnTo>
                    <a:pt x="684" y="19"/>
                  </a:lnTo>
                  <a:lnTo>
                    <a:pt x="675" y="19"/>
                  </a:lnTo>
                  <a:lnTo>
                    <a:pt x="667" y="19"/>
                  </a:lnTo>
                  <a:lnTo>
                    <a:pt x="656" y="16"/>
                  </a:lnTo>
                  <a:lnTo>
                    <a:pt x="656" y="16"/>
                  </a:lnTo>
                  <a:lnTo>
                    <a:pt x="646" y="12"/>
                  </a:lnTo>
                  <a:lnTo>
                    <a:pt x="639" y="12"/>
                  </a:lnTo>
                  <a:lnTo>
                    <a:pt x="639" y="12"/>
                  </a:lnTo>
                  <a:lnTo>
                    <a:pt x="639" y="14"/>
                  </a:lnTo>
                  <a:lnTo>
                    <a:pt x="644" y="19"/>
                  </a:lnTo>
                  <a:lnTo>
                    <a:pt x="644" y="19"/>
                  </a:lnTo>
                  <a:lnTo>
                    <a:pt x="644" y="21"/>
                  </a:lnTo>
                  <a:lnTo>
                    <a:pt x="641" y="21"/>
                  </a:lnTo>
                  <a:lnTo>
                    <a:pt x="633" y="25"/>
                  </a:lnTo>
                  <a:lnTo>
                    <a:pt x="624" y="27"/>
                  </a:lnTo>
                  <a:lnTo>
                    <a:pt x="622" y="29"/>
                  </a:lnTo>
                  <a:lnTo>
                    <a:pt x="624" y="29"/>
                  </a:lnTo>
                  <a:lnTo>
                    <a:pt x="624" y="29"/>
                  </a:lnTo>
                  <a:lnTo>
                    <a:pt x="629" y="33"/>
                  </a:lnTo>
                  <a:lnTo>
                    <a:pt x="637" y="36"/>
                  </a:lnTo>
                  <a:lnTo>
                    <a:pt x="658" y="36"/>
                  </a:lnTo>
                  <a:lnTo>
                    <a:pt x="677" y="31"/>
                  </a:lnTo>
                  <a:lnTo>
                    <a:pt x="684" y="27"/>
                  </a:lnTo>
                  <a:lnTo>
                    <a:pt x="686" y="25"/>
                  </a:lnTo>
                  <a:lnTo>
                    <a:pt x="686" y="25"/>
                  </a:lnTo>
                  <a:close/>
                  <a:moveTo>
                    <a:pt x="608" y="317"/>
                  </a:moveTo>
                  <a:lnTo>
                    <a:pt x="608" y="317"/>
                  </a:lnTo>
                  <a:lnTo>
                    <a:pt x="608" y="320"/>
                  </a:lnTo>
                  <a:lnTo>
                    <a:pt x="605" y="324"/>
                  </a:lnTo>
                  <a:lnTo>
                    <a:pt x="601" y="326"/>
                  </a:lnTo>
                  <a:lnTo>
                    <a:pt x="595" y="326"/>
                  </a:lnTo>
                  <a:lnTo>
                    <a:pt x="595" y="326"/>
                  </a:lnTo>
                  <a:lnTo>
                    <a:pt x="591" y="328"/>
                  </a:lnTo>
                  <a:lnTo>
                    <a:pt x="593" y="330"/>
                  </a:lnTo>
                  <a:lnTo>
                    <a:pt x="597" y="334"/>
                  </a:lnTo>
                  <a:lnTo>
                    <a:pt x="601" y="339"/>
                  </a:lnTo>
                  <a:lnTo>
                    <a:pt x="601" y="339"/>
                  </a:lnTo>
                  <a:lnTo>
                    <a:pt x="599" y="341"/>
                  </a:lnTo>
                  <a:lnTo>
                    <a:pt x="595" y="343"/>
                  </a:lnTo>
                  <a:lnTo>
                    <a:pt x="593" y="345"/>
                  </a:lnTo>
                  <a:lnTo>
                    <a:pt x="591" y="349"/>
                  </a:lnTo>
                  <a:lnTo>
                    <a:pt x="591" y="349"/>
                  </a:lnTo>
                  <a:lnTo>
                    <a:pt x="588" y="351"/>
                  </a:lnTo>
                  <a:lnTo>
                    <a:pt x="586" y="353"/>
                  </a:lnTo>
                  <a:lnTo>
                    <a:pt x="580" y="353"/>
                  </a:lnTo>
                  <a:lnTo>
                    <a:pt x="572" y="356"/>
                  </a:lnTo>
                  <a:lnTo>
                    <a:pt x="569" y="358"/>
                  </a:lnTo>
                  <a:lnTo>
                    <a:pt x="567" y="360"/>
                  </a:lnTo>
                  <a:lnTo>
                    <a:pt x="567" y="360"/>
                  </a:lnTo>
                  <a:lnTo>
                    <a:pt x="567" y="364"/>
                  </a:lnTo>
                  <a:lnTo>
                    <a:pt x="567" y="366"/>
                  </a:lnTo>
                  <a:lnTo>
                    <a:pt x="572" y="370"/>
                  </a:lnTo>
                  <a:lnTo>
                    <a:pt x="586" y="370"/>
                  </a:lnTo>
                  <a:lnTo>
                    <a:pt x="586" y="370"/>
                  </a:lnTo>
                  <a:lnTo>
                    <a:pt x="588" y="373"/>
                  </a:lnTo>
                  <a:lnTo>
                    <a:pt x="588" y="377"/>
                  </a:lnTo>
                  <a:lnTo>
                    <a:pt x="586" y="381"/>
                  </a:lnTo>
                  <a:lnTo>
                    <a:pt x="586" y="381"/>
                  </a:lnTo>
                  <a:lnTo>
                    <a:pt x="588" y="383"/>
                  </a:lnTo>
                  <a:lnTo>
                    <a:pt x="588" y="383"/>
                  </a:lnTo>
                  <a:lnTo>
                    <a:pt x="593" y="387"/>
                  </a:lnTo>
                  <a:lnTo>
                    <a:pt x="597" y="385"/>
                  </a:lnTo>
                  <a:lnTo>
                    <a:pt x="597" y="383"/>
                  </a:lnTo>
                  <a:lnTo>
                    <a:pt x="595" y="379"/>
                  </a:lnTo>
                  <a:lnTo>
                    <a:pt x="595" y="379"/>
                  </a:lnTo>
                  <a:lnTo>
                    <a:pt x="595" y="377"/>
                  </a:lnTo>
                  <a:lnTo>
                    <a:pt x="597" y="375"/>
                  </a:lnTo>
                  <a:lnTo>
                    <a:pt x="603" y="377"/>
                  </a:lnTo>
                  <a:lnTo>
                    <a:pt x="610" y="383"/>
                  </a:lnTo>
                  <a:lnTo>
                    <a:pt x="612" y="385"/>
                  </a:lnTo>
                  <a:lnTo>
                    <a:pt x="610" y="387"/>
                  </a:lnTo>
                  <a:lnTo>
                    <a:pt x="610" y="387"/>
                  </a:lnTo>
                  <a:lnTo>
                    <a:pt x="608" y="392"/>
                  </a:lnTo>
                  <a:lnTo>
                    <a:pt x="610" y="394"/>
                  </a:lnTo>
                  <a:lnTo>
                    <a:pt x="614" y="398"/>
                  </a:lnTo>
                  <a:lnTo>
                    <a:pt x="624" y="400"/>
                  </a:lnTo>
                  <a:lnTo>
                    <a:pt x="633" y="400"/>
                  </a:lnTo>
                  <a:lnTo>
                    <a:pt x="633" y="400"/>
                  </a:lnTo>
                  <a:lnTo>
                    <a:pt x="658" y="404"/>
                  </a:lnTo>
                  <a:lnTo>
                    <a:pt x="673" y="404"/>
                  </a:lnTo>
                  <a:lnTo>
                    <a:pt x="677" y="404"/>
                  </a:lnTo>
                  <a:lnTo>
                    <a:pt x="680" y="400"/>
                  </a:lnTo>
                  <a:lnTo>
                    <a:pt x="680" y="400"/>
                  </a:lnTo>
                  <a:lnTo>
                    <a:pt x="677" y="396"/>
                  </a:lnTo>
                  <a:lnTo>
                    <a:pt x="671" y="392"/>
                  </a:lnTo>
                  <a:lnTo>
                    <a:pt x="663" y="387"/>
                  </a:lnTo>
                  <a:lnTo>
                    <a:pt x="654" y="379"/>
                  </a:lnTo>
                  <a:lnTo>
                    <a:pt x="654" y="379"/>
                  </a:lnTo>
                  <a:lnTo>
                    <a:pt x="648" y="370"/>
                  </a:lnTo>
                  <a:lnTo>
                    <a:pt x="644" y="358"/>
                  </a:lnTo>
                  <a:lnTo>
                    <a:pt x="641" y="353"/>
                  </a:lnTo>
                  <a:lnTo>
                    <a:pt x="641" y="349"/>
                  </a:lnTo>
                  <a:lnTo>
                    <a:pt x="644" y="345"/>
                  </a:lnTo>
                  <a:lnTo>
                    <a:pt x="648" y="341"/>
                  </a:lnTo>
                  <a:lnTo>
                    <a:pt x="648" y="341"/>
                  </a:lnTo>
                  <a:lnTo>
                    <a:pt x="654" y="334"/>
                  </a:lnTo>
                  <a:lnTo>
                    <a:pt x="656" y="330"/>
                  </a:lnTo>
                  <a:lnTo>
                    <a:pt x="656" y="326"/>
                  </a:lnTo>
                  <a:lnTo>
                    <a:pt x="663" y="320"/>
                  </a:lnTo>
                  <a:lnTo>
                    <a:pt x="663" y="320"/>
                  </a:lnTo>
                  <a:lnTo>
                    <a:pt x="669" y="313"/>
                  </a:lnTo>
                  <a:lnTo>
                    <a:pt x="671" y="309"/>
                  </a:lnTo>
                  <a:lnTo>
                    <a:pt x="673" y="305"/>
                  </a:lnTo>
                  <a:lnTo>
                    <a:pt x="677" y="303"/>
                  </a:lnTo>
                  <a:lnTo>
                    <a:pt x="677" y="303"/>
                  </a:lnTo>
                  <a:lnTo>
                    <a:pt x="682" y="300"/>
                  </a:lnTo>
                  <a:lnTo>
                    <a:pt x="684" y="300"/>
                  </a:lnTo>
                  <a:lnTo>
                    <a:pt x="684" y="296"/>
                  </a:lnTo>
                  <a:lnTo>
                    <a:pt x="684" y="292"/>
                  </a:lnTo>
                  <a:lnTo>
                    <a:pt x="686" y="290"/>
                  </a:lnTo>
                  <a:lnTo>
                    <a:pt x="688" y="290"/>
                  </a:lnTo>
                  <a:lnTo>
                    <a:pt x="688" y="290"/>
                  </a:lnTo>
                  <a:lnTo>
                    <a:pt x="694" y="288"/>
                  </a:lnTo>
                  <a:lnTo>
                    <a:pt x="699" y="281"/>
                  </a:lnTo>
                  <a:lnTo>
                    <a:pt x="699" y="277"/>
                  </a:lnTo>
                  <a:lnTo>
                    <a:pt x="699" y="273"/>
                  </a:lnTo>
                  <a:lnTo>
                    <a:pt x="699" y="273"/>
                  </a:lnTo>
                  <a:lnTo>
                    <a:pt x="699" y="271"/>
                  </a:lnTo>
                  <a:lnTo>
                    <a:pt x="701" y="271"/>
                  </a:lnTo>
                  <a:lnTo>
                    <a:pt x="705" y="271"/>
                  </a:lnTo>
                  <a:lnTo>
                    <a:pt x="711" y="269"/>
                  </a:lnTo>
                  <a:lnTo>
                    <a:pt x="716" y="267"/>
                  </a:lnTo>
                  <a:lnTo>
                    <a:pt x="716" y="267"/>
                  </a:lnTo>
                  <a:lnTo>
                    <a:pt x="722" y="262"/>
                  </a:lnTo>
                  <a:lnTo>
                    <a:pt x="728" y="262"/>
                  </a:lnTo>
                  <a:lnTo>
                    <a:pt x="735" y="260"/>
                  </a:lnTo>
                  <a:lnTo>
                    <a:pt x="737" y="258"/>
                  </a:lnTo>
                  <a:lnTo>
                    <a:pt x="739" y="256"/>
                  </a:lnTo>
                  <a:lnTo>
                    <a:pt x="739" y="256"/>
                  </a:lnTo>
                  <a:lnTo>
                    <a:pt x="743" y="252"/>
                  </a:lnTo>
                  <a:lnTo>
                    <a:pt x="752" y="247"/>
                  </a:lnTo>
                  <a:lnTo>
                    <a:pt x="777" y="237"/>
                  </a:lnTo>
                  <a:lnTo>
                    <a:pt x="809" y="226"/>
                  </a:lnTo>
                  <a:lnTo>
                    <a:pt x="838" y="218"/>
                  </a:lnTo>
                  <a:lnTo>
                    <a:pt x="838" y="218"/>
                  </a:lnTo>
                  <a:lnTo>
                    <a:pt x="862" y="211"/>
                  </a:lnTo>
                  <a:lnTo>
                    <a:pt x="879" y="203"/>
                  </a:lnTo>
                  <a:lnTo>
                    <a:pt x="885" y="199"/>
                  </a:lnTo>
                  <a:lnTo>
                    <a:pt x="887" y="195"/>
                  </a:lnTo>
                  <a:lnTo>
                    <a:pt x="887" y="190"/>
                  </a:lnTo>
                  <a:lnTo>
                    <a:pt x="885" y="186"/>
                  </a:lnTo>
                  <a:lnTo>
                    <a:pt x="885" y="186"/>
                  </a:lnTo>
                  <a:lnTo>
                    <a:pt x="879" y="184"/>
                  </a:lnTo>
                  <a:lnTo>
                    <a:pt x="872" y="182"/>
                  </a:lnTo>
                  <a:lnTo>
                    <a:pt x="855" y="186"/>
                  </a:lnTo>
                  <a:lnTo>
                    <a:pt x="840" y="190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4" y="201"/>
                  </a:lnTo>
                  <a:lnTo>
                    <a:pt x="815" y="201"/>
                  </a:lnTo>
                  <a:lnTo>
                    <a:pt x="807" y="201"/>
                  </a:lnTo>
                  <a:lnTo>
                    <a:pt x="800" y="203"/>
                  </a:lnTo>
                  <a:lnTo>
                    <a:pt x="800" y="203"/>
                  </a:lnTo>
                  <a:lnTo>
                    <a:pt x="794" y="207"/>
                  </a:lnTo>
                  <a:lnTo>
                    <a:pt x="783" y="209"/>
                  </a:lnTo>
                  <a:lnTo>
                    <a:pt x="773" y="209"/>
                  </a:lnTo>
                  <a:lnTo>
                    <a:pt x="766" y="207"/>
                  </a:lnTo>
                  <a:lnTo>
                    <a:pt x="766" y="207"/>
                  </a:lnTo>
                  <a:lnTo>
                    <a:pt x="762" y="205"/>
                  </a:lnTo>
                  <a:lnTo>
                    <a:pt x="758" y="205"/>
                  </a:lnTo>
                  <a:lnTo>
                    <a:pt x="752" y="207"/>
                  </a:lnTo>
                  <a:lnTo>
                    <a:pt x="745" y="211"/>
                  </a:lnTo>
                  <a:lnTo>
                    <a:pt x="739" y="214"/>
                  </a:lnTo>
                  <a:lnTo>
                    <a:pt x="739" y="214"/>
                  </a:lnTo>
                  <a:lnTo>
                    <a:pt x="735" y="214"/>
                  </a:lnTo>
                  <a:lnTo>
                    <a:pt x="728" y="216"/>
                  </a:lnTo>
                  <a:lnTo>
                    <a:pt x="722" y="218"/>
                  </a:lnTo>
                  <a:lnTo>
                    <a:pt x="718" y="220"/>
                  </a:lnTo>
                  <a:lnTo>
                    <a:pt x="718" y="220"/>
                  </a:lnTo>
                  <a:lnTo>
                    <a:pt x="711" y="220"/>
                  </a:lnTo>
                  <a:lnTo>
                    <a:pt x="703" y="222"/>
                  </a:lnTo>
                  <a:lnTo>
                    <a:pt x="696" y="226"/>
                  </a:lnTo>
                  <a:lnTo>
                    <a:pt x="694" y="228"/>
                  </a:lnTo>
                  <a:lnTo>
                    <a:pt x="694" y="228"/>
                  </a:lnTo>
                  <a:lnTo>
                    <a:pt x="690" y="233"/>
                  </a:lnTo>
                  <a:lnTo>
                    <a:pt x="686" y="233"/>
                  </a:lnTo>
                  <a:lnTo>
                    <a:pt x="682" y="235"/>
                  </a:lnTo>
                  <a:lnTo>
                    <a:pt x="680" y="237"/>
                  </a:lnTo>
                  <a:lnTo>
                    <a:pt x="680" y="237"/>
                  </a:lnTo>
                  <a:lnTo>
                    <a:pt x="677" y="241"/>
                  </a:lnTo>
                  <a:lnTo>
                    <a:pt x="675" y="243"/>
                  </a:lnTo>
                  <a:lnTo>
                    <a:pt x="669" y="245"/>
                  </a:lnTo>
                  <a:lnTo>
                    <a:pt x="665" y="243"/>
                  </a:lnTo>
                  <a:lnTo>
                    <a:pt x="665" y="243"/>
                  </a:lnTo>
                  <a:lnTo>
                    <a:pt x="660" y="241"/>
                  </a:lnTo>
                  <a:lnTo>
                    <a:pt x="658" y="245"/>
                  </a:lnTo>
                  <a:lnTo>
                    <a:pt x="656" y="250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3" y="258"/>
                  </a:lnTo>
                  <a:lnTo>
                    <a:pt x="660" y="260"/>
                  </a:lnTo>
                  <a:lnTo>
                    <a:pt x="656" y="262"/>
                  </a:lnTo>
                  <a:lnTo>
                    <a:pt x="652" y="264"/>
                  </a:lnTo>
                  <a:lnTo>
                    <a:pt x="650" y="264"/>
                  </a:lnTo>
                  <a:lnTo>
                    <a:pt x="650" y="267"/>
                  </a:lnTo>
                  <a:lnTo>
                    <a:pt x="650" y="267"/>
                  </a:lnTo>
                  <a:lnTo>
                    <a:pt x="650" y="271"/>
                  </a:lnTo>
                  <a:lnTo>
                    <a:pt x="648" y="273"/>
                  </a:lnTo>
                  <a:lnTo>
                    <a:pt x="646" y="275"/>
                  </a:lnTo>
                  <a:lnTo>
                    <a:pt x="646" y="279"/>
                  </a:lnTo>
                  <a:lnTo>
                    <a:pt x="646" y="279"/>
                  </a:lnTo>
                  <a:lnTo>
                    <a:pt x="646" y="281"/>
                  </a:lnTo>
                  <a:lnTo>
                    <a:pt x="641" y="284"/>
                  </a:lnTo>
                  <a:lnTo>
                    <a:pt x="631" y="286"/>
                  </a:lnTo>
                  <a:lnTo>
                    <a:pt x="631" y="286"/>
                  </a:lnTo>
                  <a:lnTo>
                    <a:pt x="624" y="290"/>
                  </a:lnTo>
                  <a:lnTo>
                    <a:pt x="622" y="294"/>
                  </a:lnTo>
                  <a:lnTo>
                    <a:pt x="622" y="296"/>
                  </a:lnTo>
                  <a:lnTo>
                    <a:pt x="629" y="298"/>
                  </a:lnTo>
                  <a:lnTo>
                    <a:pt x="629" y="298"/>
                  </a:lnTo>
                  <a:lnTo>
                    <a:pt x="631" y="300"/>
                  </a:lnTo>
                  <a:lnTo>
                    <a:pt x="629" y="300"/>
                  </a:lnTo>
                  <a:lnTo>
                    <a:pt x="624" y="305"/>
                  </a:lnTo>
                  <a:lnTo>
                    <a:pt x="622" y="307"/>
                  </a:lnTo>
                  <a:lnTo>
                    <a:pt x="622" y="309"/>
                  </a:lnTo>
                  <a:lnTo>
                    <a:pt x="622" y="309"/>
                  </a:lnTo>
                  <a:lnTo>
                    <a:pt x="622" y="311"/>
                  </a:lnTo>
                  <a:lnTo>
                    <a:pt x="620" y="313"/>
                  </a:lnTo>
                  <a:lnTo>
                    <a:pt x="616" y="313"/>
                  </a:lnTo>
                  <a:lnTo>
                    <a:pt x="610" y="315"/>
                  </a:lnTo>
                  <a:lnTo>
                    <a:pt x="608" y="315"/>
                  </a:lnTo>
                  <a:lnTo>
                    <a:pt x="608" y="317"/>
                  </a:lnTo>
                  <a:lnTo>
                    <a:pt x="608" y="3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9A3A019F-0249-4B75-B703-1023FA7F0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656" y="3169488"/>
              <a:ext cx="352110" cy="363993"/>
            </a:xfrm>
            <a:custGeom>
              <a:avLst/>
              <a:gdLst>
                <a:gd name="T0" fmla="*/ 290 w 326"/>
                <a:gd name="T1" fmla="*/ 189 h 337"/>
                <a:gd name="T2" fmla="*/ 292 w 326"/>
                <a:gd name="T3" fmla="*/ 159 h 337"/>
                <a:gd name="T4" fmla="*/ 288 w 326"/>
                <a:gd name="T5" fmla="*/ 142 h 337"/>
                <a:gd name="T6" fmla="*/ 290 w 326"/>
                <a:gd name="T7" fmla="*/ 134 h 337"/>
                <a:gd name="T8" fmla="*/ 294 w 326"/>
                <a:gd name="T9" fmla="*/ 123 h 337"/>
                <a:gd name="T10" fmla="*/ 298 w 326"/>
                <a:gd name="T11" fmla="*/ 108 h 337"/>
                <a:gd name="T12" fmla="*/ 305 w 326"/>
                <a:gd name="T13" fmla="*/ 83 h 337"/>
                <a:gd name="T14" fmla="*/ 313 w 326"/>
                <a:gd name="T15" fmla="*/ 70 h 337"/>
                <a:gd name="T16" fmla="*/ 324 w 326"/>
                <a:gd name="T17" fmla="*/ 62 h 337"/>
                <a:gd name="T18" fmla="*/ 321 w 326"/>
                <a:gd name="T19" fmla="*/ 49 h 337"/>
                <a:gd name="T20" fmla="*/ 321 w 326"/>
                <a:gd name="T21" fmla="*/ 32 h 337"/>
                <a:gd name="T22" fmla="*/ 296 w 326"/>
                <a:gd name="T23" fmla="*/ 15 h 337"/>
                <a:gd name="T24" fmla="*/ 283 w 326"/>
                <a:gd name="T25" fmla="*/ 15 h 337"/>
                <a:gd name="T26" fmla="*/ 271 w 326"/>
                <a:gd name="T27" fmla="*/ 15 h 337"/>
                <a:gd name="T28" fmla="*/ 260 w 326"/>
                <a:gd name="T29" fmla="*/ 2 h 337"/>
                <a:gd name="T30" fmla="*/ 230 w 326"/>
                <a:gd name="T31" fmla="*/ 0 h 337"/>
                <a:gd name="T32" fmla="*/ 222 w 326"/>
                <a:gd name="T33" fmla="*/ 6 h 337"/>
                <a:gd name="T34" fmla="*/ 194 w 326"/>
                <a:gd name="T35" fmla="*/ 11 h 337"/>
                <a:gd name="T36" fmla="*/ 180 w 326"/>
                <a:gd name="T37" fmla="*/ 11 h 337"/>
                <a:gd name="T38" fmla="*/ 139 w 326"/>
                <a:gd name="T39" fmla="*/ 15 h 337"/>
                <a:gd name="T40" fmla="*/ 120 w 326"/>
                <a:gd name="T41" fmla="*/ 9 h 337"/>
                <a:gd name="T42" fmla="*/ 108 w 326"/>
                <a:gd name="T43" fmla="*/ 43 h 337"/>
                <a:gd name="T44" fmla="*/ 97 w 326"/>
                <a:gd name="T45" fmla="*/ 70 h 337"/>
                <a:gd name="T46" fmla="*/ 84 w 326"/>
                <a:gd name="T47" fmla="*/ 106 h 337"/>
                <a:gd name="T48" fmla="*/ 69 w 326"/>
                <a:gd name="T49" fmla="*/ 127 h 337"/>
                <a:gd name="T50" fmla="*/ 65 w 326"/>
                <a:gd name="T51" fmla="*/ 163 h 337"/>
                <a:gd name="T52" fmla="*/ 57 w 326"/>
                <a:gd name="T53" fmla="*/ 176 h 337"/>
                <a:gd name="T54" fmla="*/ 42 w 326"/>
                <a:gd name="T55" fmla="*/ 185 h 337"/>
                <a:gd name="T56" fmla="*/ 33 w 326"/>
                <a:gd name="T57" fmla="*/ 176 h 337"/>
                <a:gd name="T58" fmla="*/ 17 w 326"/>
                <a:gd name="T59" fmla="*/ 178 h 337"/>
                <a:gd name="T60" fmla="*/ 4 w 326"/>
                <a:gd name="T61" fmla="*/ 197 h 337"/>
                <a:gd name="T62" fmla="*/ 17 w 326"/>
                <a:gd name="T63" fmla="*/ 204 h 337"/>
                <a:gd name="T64" fmla="*/ 78 w 326"/>
                <a:gd name="T65" fmla="*/ 212 h 337"/>
                <a:gd name="T66" fmla="*/ 80 w 326"/>
                <a:gd name="T67" fmla="*/ 227 h 337"/>
                <a:gd name="T68" fmla="*/ 95 w 326"/>
                <a:gd name="T69" fmla="*/ 244 h 337"/>
                <a:gd name="T70" fmla="*/ 120 w 326"/>
                <a:gd name="T71" fmla="*/ 240 h 337"/>
                <a:gd name="T72" fmla="*/ 127 w 326"/>
                <a:gd name="T73" fmla="*/ 225 h 337"/>
                <a:gd name="T74" fmla="*/ 141 w 326"/>
                <a:gd name="T75" fmla="*/ 225 h 337"/>
                <a:gd name="T76" fmla="*/ 161 w 326"/>
                <a:gd name="T77" fmla="*/ 227 h 337"/>
                <a:gd name="T78" fmla="*/ 165 w 326"/>
                <a:gd name="T79" fmla="*/ 244 h 337"/>
                <a:gd name="T80" fmla="*/ 163 w 326"/>
                <a:gd name="T81" fmla="*/ 269 h 337"/>
                <a:gd name="T82" fmla="*/ 169 w 326"/>
                <a:gd name="T83" fmla="*/ 293 h 337"/>
                <a:gd name="T84" fmla="*/ 175 w 326"/>
                <a:gd name="T85" fmla="*/ 297 h 337"/>
                <a:gd name="T86" fmla="*/ 197 w 326"/>
                <a:gd name="T87" fmla="*/ 293 h 337"/>
                <a:gd name="T88" fmla="*/ 205 w 326"/>
                <a:gd name="T89" fmla="*/ 297 h 337"/>
                <a:gd name="T90" fmla="*/ 211 w 326"/>
                <a:gd name="T91" fmla="*/ 301 h 337"/>
                <a:gd name="T92" fmla="*/ 222 w 326"/>
                <a:gd name="T93" fmla="*/ 305 h 337"/>
                <a:gd name="T94" fmla="*/ 235 w 326"/>
                <a:gd name="T95" fmla="*/ 310 h 337"/>
                <a:gd name="T96" fmla="*/ 249 w 326"/>
                <a:gd name="T97" fmla="*/ 312 h 337"/>
                <a:gd name="T98" fmla="*/ 256 w 326"/>
                <a:gd name="T99" fmla="*/ 307 h 337"/>
                <a:gd name="T100" fmla="*/ 275 w 326"/>
                <a:gd name="T101" fmla="*/ 318 h 337"/>
                <a:gd name="T102" fmla="*/ 285 w 326"/>
                <a:gd name="T103" fmla="*/ 337 h 337"/>
                <a:gd name="T104" fmla="*/ 298 w 326"/>
                <a:gd name="T105" fmla="*/ 337 h 337"/>
                <a:gd name="T106" fmla="*/ 300 w 326"/>
                <a:gd name="T107" fmla="*/ 316 h 337"/>
                <a:gd name="T108" fmla="*/ 288 w 326"/>
                <a:gd name="T109" fmla="*/ 320 h 337"/>
                <a:gd name="T110" fmla="*/ 277 w 326"/>
                <a:gd name="T111" fmla="*/ 305 h 337"/>
                <a:gd name="T112" fmla="*/ 281 w 326"/>
                <a:gd name="T113" fmla="*/ 278 h 337"/>
                <a:gd name="T114" fmla="*/ 279 w 326"/>
                <a:gd name="T115" fmla="*/ 265 h 337"/>
                <a:gd name="T116" fmla="*/ 285 w 326"/>
                <a:gd name="T117" fmla="*/ 248 h 337"/>
                <a:gd name="T118" fmla="*/ 309 w 326"/>
                <a:gd name="T119" fmla="*/ 244 h 337"/>
                <a:gd name="T120" fmla="*/ 311 w 326"/>
                <a:gd name="T121" fmla="*/ 24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6" h="337">
                  <a:moveTo>
                    <a:pt x="298" y="223"/>
                  </a:moveTo>
                  <a:lnTo>
                    <a:pt x="298" y="223"/>
                  </a:lnTo>
                  <a:lnTo>
                    <a:pt x="296" y="218"/>
                  </a:lnTo>
                  <a:lnTo>
                    <a:pt x="292" y="210"/>
                  </a:lnTo>
                  <a:lnTo>
                    <a:pt x="290" y="189"/>
                  </a:lnTo>
                  <a:lnTo>
                    <a:pt x="288" y="168"/>
                  </a:lnTo>
                  <a:lnTo>
                    <a:pt x="290" y="159"/>
                  </a:lnTo>
                  <a:lnTo>
                    <a:pt x="290" y="157"/>
                  </a:lnTo>
                  <a:lnTo>
                    <a:pt x="290" y="157"/>
                  </a:lnTo>
                  <a:lnTo>
                    <a:pt x="292" y="159"/>
                  </a:lnTo>
                  <a:lnTo>
                    <a:pt x="292" y="144"/>
                  </a:lnTo>
                  <a:lnTo>
                    <a:pt x="292" y="144"/>
                  </a:lnTo>
                  <a:lnTo>
                    <a:pt x="290" y="144"/>
                  </a:lnTo>
                  <a:lnTo>
                    <a:pt x="290" y="144"/>
                  </a:lnTo>
                  <a:lnTo>
                    <a:pt x="288" y="142"/>
                  </a:lnTo>
                  <a:lnTo>
                    <a:pt x="285" y="140"/>
                  </a:lnTo>
                  <a:lnTo>
                    <a:pt x="285" y="140"/>
                  </a:lnTo>
                  <a:lnTo>
                    <a:pt x="288" y="136"/>
                  </a:lnTo>
                  <a:lnTo>
                    <a:pt x="288" y="136"/>
                  </a:lnTo>
                  <a:lnTo>
                    <a:pt x="290" y="134"/>
                  </a:lnTo>
                  <a:lnTo>
                    <a:pt x="290" y="134"/>
                  </a:lnTo>
                  <a:lnTo>
                    <a:pt x="290" y="129"/>
                  </a:lnTo>
                  <a:lnTo>
                    <a:pt x="292" y="125"/>
                  </a:lnTo>
                  <a:lnTo>
                    <a:pt x="294" y="123"/>
                  </a:lnTo>
                  <a:lnTo>
                    <a:pt x="294" y="123"/>
                  </a:lnTo>
                  <a:lnTo>
                    <a:pt x="296" y="121"/>
                  </a:lnTo>
                  <a:lnTo>
                    <a:pt x="296" y="121"/>
                  </a:lnTo>
                  <a:lnTo>
                    <a:pt x="298" y="115"/>
                  </a:lnTo>
                  <a:lnTo>
                    <a:pt x="298" y="108"/>
                  </a:lnTo>
                  <a:lnTo>
                    <a:pt x="298" y="108"/>
                  </a:lnTo>
                  <a:lnTo>
                    <a:pt x="300" y="100"/>
                  </a:lnTo>
                  <a:lnTo>
                    <a:pt x="302" y="93"/>
                  </a:lnTo>
                  <a:lnTo>
                    <a:pt x="302" y="93"/>
                  </a:lnTo>
                  <a:lnTo>
                    <a:pt x="305" y="85"/>
                  </a:lnTo>
                  <a:lnTo>
                    <a:pt x="305" y="83"/>
                  </a:lnTo>
                  <a:lnTo>
                    <a:pt x="307" y="81"/>
                  </a:lnTo>
                  <a:lnTo>
                    <a:pt x="307" y="81"/>
                  </a:lnTo>
                  <a:lnTo>
                    <a:pt x="309" y="74"/>
                  </a:lnTo>
                  <a:lnTo>
                    <a:pt x="311" y="72"/>
                  </a:lnTo>
                  <a:lnTo>
                    <a:pt x="313" y="70"/>
                  </a:lnTo>
                  <a:lnTo>
                    <a:pt x="313" y="70"/>
                  </a:lnTo>
                  <a:lnTo>
                    <a:pt x="319" y="68"/>
                  </a:lnTo>
                  <a:lnTo>
                    <a:pt x="321" y="64"/>
                  </a:lnTo>
                  <a:lnTo>
                    <a:pt x="321" y="64"/>
                  </a:lnTo>
                  <a:lnTo>
                    <a:pt x="324" y="62"/>
                  </a:lnTo>
                  <a:lnTo>
                    <a:pt x="326" y="55"/>
                  </a:lnTo>
                  <a:lnTo>
                    <a:pt x="326" y="55"/>
                  </a:lnTo>
                  <a:lnTo>
                    <a:pt x="326" y="53"/>
                  </a:lnTo>
                  <a:lnTo>
                    <a:pt x="324" y="51"/>
                  </a:lnTo>
                  <a:lnTo>
                    <a:pt x="321" y="49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21" y="32"/>
                  </a:lnTo>
                  <a:lnTo>
                    <a:pt x="321" y="32"/>
                  </a:lnTo>
                  <a:lnTo>
                    <a:pt x="321" y="32"/>
                  </a:lnTo>
                  <a:lnTo>
                    <a:pt x="321" y="32"/>
                  </a:lnTo>
                  <a:lnTo>
                    <a:pt x="302" y="15"/>
                  </a:lnTo>
                  <a:lnTo>
                    <a:pt x="302" y="15"/>
                  </a:lnTo>
                  <a:lnTo>
                    <a:pt x="298" y="13"/>
                  </a:lnTo>
                  <a:lnTo>
                    <a:pt x="296" y="15"/>
                  </a:lnTo>
                  <a:lnTo>
                    <a:pt x="292" y="17"/>
                  </a:lnTo>
                  <a:lnTo>
                    <a:pt x="292" y="17"/>
                  </a:lnTo>
                  <a:lnTo>
                    <a:pt x="290" y="15"/>
                  </a:lnTo>
                  <a:lnTo>
                    <a:pt x="285" y="13"/>
                  </a:lnTo>
                  <a:lnTo>
                    <a:pt x="283" y="15"/>
                  </a:lnTo>
                  <a:lnTo>
                    <a:pt x="283" y="15"/>
                  </a:lnTo>
                  <a:lnTo>
                    <a:pt x="279" y="17"/>
                  </a:lnTo>
                  <a:lnTo>
                    <a:pt x="275" y="17"/>
                  </a:lnTo>
                  <a:lnTo>
                    <a:pt x="271" y="15"/>
                  </a:lnTo>
                  <a:lnTo>
                    <a:pt x="271" y="15"/>
                  </a:lnTo>
                  <a:lnTo>
                    <a:pt x="269" y="13"/>
                  </a:lnTo>
                  <a:lnTo>
                    <a:pt x="264" y="6"/>
                  </a:lnTo>
                  <a:lnTo>
                    <a:pt x="264" y="6"/>
                  </a:lnTo>
                  <a:lnTo>
                    <a:pt x="262" y="4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47" y="4"/>
                  </a:lnTo>
                  <a:lnTo>
                    <a:pt x="247" y="4"/>
                  </a:lnTo>
                  <a:lnTo>
                    <a:pt x="237" y="0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6" y="2"/>
                  </a:lnTo>
                  <a:lnTo>
                    <a:pt x="226" y="2"/>
                  </a:lnTo>
                  <a:lnTo>
                    <a:pt x="224" y="6"/>
                  </a:lnTo>
                  <a:lnTo>
                    <a:pt x="222" y="6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01" y="6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0" y="11"/>
                  </a:lnTo>
                  <a:lnTo>
                    <a:pt x="186" y="11"/>
                  </a:lnTo>
                  <a:lnTo>
                    <a:pt x="182" y="9"/>
                  </a:lnTo>
                  <a:lnTo>
                    <a:pt x="180" y="11"/>
                  </a:lnTo>
                  <a:lnTo>
                    <a:pt x="180" y="11"/>
                  </a:lnTo>
                  <a:lnTo>
                    <a:pt x="177" y="13"/>
                  </a:lnTo>
                  <a:lnTo>
                    <a:pt x="175" y="17"/>
                  </a:lnTo>
                  <a:lnTo>
                    <a:pt x="173" y="21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135" y="11"/>
                  </a:lnTo>
                  <a:lnTo>
                    <a:pt x="131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0" y="9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43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99" y="57"/>
                  </a:lnTo>
                  <a:lnTo>
                    <a:pt x="97" y="62"/>
                  </a:lnTo>
                  <a:lnTo>
                    <a:pt x="97" y="70"/>
                  </a:lnTo>
                  <a:lnTo>
                    <a:pt x="97" y="70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6" y="98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2" y="112"/>
                  </a:lnTo>
                  <a:lnTo>
                    <a:pt x="76" y="119"/>
                  </a:lnTo>
                  <a:lnTo>
                    <a:pt x="72" y="123"/>
                  </a:lnTo>
                  <a:lnTo>
                    <a:pt x="69" y="127"/>
                  </a:lnTo>
                  <a:lnTo>
                    <a:pt x="69" y="127"/>
                  </a:lnTo>
                  <a:lnTo>
                    <a:pt x="67" y="157"/>
                  </a:lnTo>
                  <a:lnTo>
                    <a:pt x="67" y="157"/>
                  </a:lnTo>
                  <a:lnTo>
                    <a:pt x="67" y="161"/>
                  </a:lnTo>
                  <a:lnTo>
                    <a:pt x="65" y="163"/>
                  </a:lnTo>
                  <a:lnTo>
                    <a:pt x="63" y="165"/>
                  </a:lnTo>
                  <a:lnTo>
                    <a:pt x="61" y="170"/>
                  </a:lnTo>
                  <a:lnTo>
                    <a:pt x="61" y="170"/>
                  </a:lnTo>
                  <a:lnTo>
                    <a:pt x="61" y="176"/>
                  </a:lnTo>
                  <a:lnTo>
                    <a:pt x="57" y="176"/>
                  </a:lnTo>
                  <a:lnTo>
                    <a:pt x="55" y="178"/>
                  </a:lnTo>
                  <a:lnTo>
                    <a:pt x="50" y="180"/>
                  </a:lnTo>
                  <a:lnTo>
                    <a:pt x="50" y="180"/>
                  </a:lnTo>
                  <a:lnTo>
                    <a:pt x="44" y="185"/>
                  </a:lnTo>
                  <a:lnTo>
                    <a:pt x="42" y="185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2" y="178"/>
                  </a:lnTo>
                  <a:lnTo>
                    <a:pt x="38" y="176"/>
                  </a:lnTo>
                  <a:lnTo>
                    <a:pt x="33" y="176"/>
                  </a:lnTo>
                  <a:lnTo>
                    <a:pt x="27" y="180"/>
                  </a:lnTo>
                  <a:lnTo>
                    <a:pt x="27" y="180"/>
                  </a:lnTo>
                  <a:lnTo>
                    <a:pt x="23" y="182"/>
                  </a:lnTo>
                  <a:lnTo>
                    <a:pt x="21" y="182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10" y="180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4" y="197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17" y="204"/>
                  </a:lnTo>
                  <a:lnTo>
                    <a:pt x="17" y="204"/>
                  </a:lnTo>
                  <a:lnTo>
                    <a:pt x="74" y="204"/>
                  </a:lnTo>
                  <a:lnTo>
                    <a:pt x="74" y="204"/>
                  </a:lnTo>
                  <a:lnTo>
                    <a:pt x="76" y="208"/>
                  </a:lnTo>
                  <a:lnTo>
                    <a:pt x="78" y="212"/>
                  </a:lnTo>
                  <a:lnTo>
                    <a:pt x="78" y="218"/>
                  </a:lnTo>
                  <a:lnTo>
                    <a:pt x="78" y="218"/>
                  </a:lnTo>
                  <a:lnTo>
                    <a:pt x="76" y="223"/>
                  </a:lnTo>
                  <a:lnTo>
                    <a:pt x="78" y="225"/>
                  </a:lnTo>
                  <a:lnTo>
                    <a:pt x="80" y="227"/>
                  </a:lnTo>
                  <a:lnTo>
                    <a:pt x="84" y="231"/>
                  </a:lnTo>
                  <a:lnTo>
                    <a:pt x="84" y="231"/>
                  </a:lnTo>
                  <a:lnTo>
                    <a:pt x="86" y="238"/>
                  </a:lnTo>
                  <a:lnTo>
                    <a:pt x="91" y="242"/>
                  </a:lnTo>
                  <a:lnTo>
                    <a:pt x="95" y="244"/>
                  </a:lnTo>
                  <a:lnTo>
                    <a:pt x="99" y="244"/>
                  </a:lnTo>
                  <a:lnTo>
                    <a:pt x="99" y="244"/>
                  </a:lnTo>
                  <a:lnTo>
                    <a:pt x="112" y="240"/>
                  </a:lnTo>
                  <a:lnTo>
                    <a:pt x="120" y="240"/>
                  </a:lnTo>
                  <a:lnTo>
                    <a:pt x="120" y="240"/>
                  </a:lnTo>
                  <a:lnTo>
                    <a:pt x="122" y="238"/>
                  </a:lnTo>
                  <a:lnTo>
                    <a:pt x="122" y="233"/>
                  </a:lnTo>
                  <a:lnTo>
                    <a:pt x="125" y="227"/>
                  </a:lnTo>
                  <a:lnTo>
                    <a:pt x="127" y="225"/>
                  </a:lnTo>
                  <a:lnTo>
                    <a:pt x="127" y="225"/>
                  </a:lnTo>
                  <a:lnTo>
                    <a:pt x="131" y="223"/>
                  </a:lnTo>
                  <a:lnTo>
                    <a:pt x="135" y="223"/>
                  </a:lnTo>
                  <a:lnTo>
                    <a:pt x="141" y="225"/>
                  </a:lnTo>
                  <a:lnTo>
                    <a:pt x="141" y="225"/>
                  </a:lnTo>
                  <a:lnTo>
                    <a:pt x="141" y="225"/>
                  </a:lnTo>
                  <a:lnTo>
                    <a:pt x="146" y="227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58" y="227"/>
                  </a:lnTo>
                  <a:lnTo>
                    <a:pt x="161" y="227"/>
                  </a:lnTo>
                  <a:lnTo>
                    <a:pt x="161" y="231"/>
                  </a:lnTo>
                  <a:lnTo>
                    <a:pt x="161" y="231"/>
                  </a:lnTo>
                  <a:lnTo>
                    <a:pt x="163" y="238"/>
                  </a:lnTo>
                  <a:lnTo>
                    <a:pt x="165" y="244"/>
                  </a:lnTo>
                  <a:lnTo>
                    <a:pt x="165" y="244"/>
                  </a:lnTo>
                  <a:lnTo>
                    <a:pt x="165" y="248"/>
                  </a:lnTo>
                  <a:lnTo>
                    <a:pt x="163" y="257"/>
                  </a:lnTo>
                  <a:lnTo>
                    <a:pt x="161" y="265"/>
                  </a:lnTo>
                  <a:lnTo>
                    <a:pt x="163" y="269"/>
                  </a:lnTo>
                  <a:lnTo>
                    <a:pt x="163" y="269"/>
                  </a:lnTo>
                  <a:lnTo>
                    <a:pt x="169" y="276"/>
                  </a:lnTo>
                  <a:lnTo>
                    <a:pt x="171" y="280"/>
                  </a:lnTo>
                  <a:lnTo>
                    <a:pt x="171" y="284"/>
                  </a:lnTo>
                  <a:lnTo>
                    <a:pt x="171" y="284"/>
                  </a:lnTo>
                  <a:lnTo>
                    <a:pt x="169" y="293"/>
                  </a:lnTo>
                  <a:lnTo>
                    <a:pt x="169" y="297"/>
                  </a:lnTo>
                  <a:lnTo>
                    <a:pt x="171" y="299"/>
                  </a:lnTo>
                  <a:lnTo>
                    <a:pt x="171" y="299"/>
                  </a:lnTo>
                  <a:lnTo>
                    <a:pt x="173" y="297"/>
                  </a:lnTo>
                  <a:lnTo>
                    <a:pt x="175" y="297"/>
                  </a:lnTo>
                  <a:lnTo>
                    <a:pt x="177" y="295"/>
                  </a:lnTo>
                  <a:lnTo>
                    <a:pt x="180" y="293"/>
                  </a:lnTo>
                  <a:lnTo>
                    <a:pt x="180" y="293"/>
                  </a:lnTo>
                  <a:lnTo>
                    <a:pt x="188" y="293"/>
                  </a:lnTo>
                  <a:lnTo>
                    <a:pt x="197" y="293"/>
                  </a:lnTo>
                  <a:lnTo>
                    <a:pt x="197" y="293"/>
                  </a:lnTo>
                  <a:lnTo>
                    <a:pt x="201" y="293"/>
                  </a:lnTo>
                  <a:lnTo>
                    <a:pt x="201" y="293"/>
                  </a:lnTo>
                  <a:lnTo>
                    <a:pt x="205" y="295"/>
                  </a:lnTo>
                  <a:lnTo>
                    <a:pt x="205" y="297"/>
                  </a:lnTo>
                  <a:lnTo>
                    <a:pt x="205" y="297"/>
                  </a:lnTo>
                  <a:lnTo>
                    <a:pt x="207" y="299"/>
                  </a:lnTo>
                  <a:lnTo>
                    <a:pt x="209" y="301"/>
                  </a:lnTo>
                  <a:lnTo>
                    <a:pt x="211" y="301"/>
                  </a:lnTo>
                  <a:lnTo>
                    <a:pt x="211" y="301"/>
                  </a:lnTo>
                  <a:lnTo>
                    <a:pt x="218" y="299"/>
                  </a:lnTo>
                  <a:lnTo>
                    <a:pt x="220" y="299"/>
                  </a:lnTo>
                  <a:lnTo>
                    <a:pt x="222" y="299"/>
                  </a:lnTo>
                  <a:lnTo>
                    <a:pt x="222" y="299"/>
                  </a:lnTo>
                  <a:lnTo>
                    <a:pt x="222" y="305"/>
                  </a:lnTo>
                  <a:lnTo>
                    <a:pt x="224" y="307"/>
                  </a:lnTo>
                  <a:lnTo>
                    <a:pt x="226" y="310"/>
                  </a:lnTo>
                  <a:lnTo>
                    <a:pt x="226" y="310"/>
                  </a:lnTo>
                  <a:lnTo>
                    <a:pt x="230" y="310"/>
                  </a:lnTo>
                  <a:lnTo>
                    <a:pt x="235" y="310"/>
                  </a:lnTo>
                  <a:lnTo>
                    <a:pt x="243" y="314"/>
                  </a:lnTo>
                  <a:lnTo>
                    <a:pt x="243" y="314"/>
                  </a:lnTo>
                  <a:lnTo>
                    <a:pt x="247" y="314"/>
                  </a:lnTo>
                  <a:lnTo>
                    <a:pt x="249" y="312"/>
                  </a:lnTo>
                  <a:lnTo>
                    <a:pt x="249" y="312"/>
                  </a:lnTo>
                  <a:lnTo>
                    <a:pt x="249" y="312"/>
                  </a:lnTo>
                  <a:lnTo>
                    <a:pt x="254" y="307"/>
                  </a:lnTo>
                  <a:lnTo>
                    <a:pt x="256" y="307"/>
                  </a:lnTo>
                  <a:lnTo>
                    <a:pt x="256" y="307"/>
                  </a:lnTo>
                  <a:lnTo>
                    <a:pt x="256" y="307"/>
                  </a:lnTo>
                  <a:lnTo>
                    <a:pt x="260" y="314"/>
                  </a:lnTo>
                  <a:lnTo>
                    <a:pt x="262" y="316"/>
                  </a:lnTo>
                  <a:lnTo>
                    <a:pt x="266" y="318"/>
                  </a:lnTo>
                  <a:lnTo>
                    <a:pt x="266" y="318"/>
                  </a:lnTo>
                  <a:lnTo>
                    <a:pt x="275" y="318"/>
                  </a:lnTo>
                  <a:lnTo>
                    <a:pt x="277" y="320"/>
                  </a:lnTo>
                  <a:lnTo>
                    <a:pt x="279" y="320"/>
                  </a:lnTo>
                  <a:lnTo>
                    <a:pt x="279" y="320"/>
                  </a:lnTo>
                  <a:lnTo>
                    <a:pt x="281" y="329"/>
                  </a:lnTo>
                  <a:lnTo>
                    <a:pt x="285" y="337"/>
                  </a:lnTo>
                  <a:lnTo>
                    <a:pt x="285" y="337"/>
                  </a:lnTo>
                  <a:lnTo>
                    <a:pt x="290" y="337"/>
                  </a:lnTo>
                  <a:lnTo>
                    <a:pt x="294" y="337"/>
                  </a:lnTo>
                  <a:lnTo>
                    <a:pt x="298" y="337"/>
                  </a:lnTo>
                  <a:lnTo>
                    <a:pt x="298" y="337"/>
                  </a:lnTo>
                  <a:lnTo>
                    <a:pt x="300" y="335"/>
                  </a:lnTo>
                  <a:lnTo>
                    <a:pt x="302" y="329"/>
                  </a:lnTo>
                  <a:lnTo>
                    <a:pt x="302" y="329"/>
                  </a:lnTo>
                  <a:lnTo>
                    <a:pt x="302" y="320"/>
                  </a:lnTo>
                  <a:lnTo>
                    <a:pt x="300" y="316"/>
                  </a:lnTo>
                  <a:lnTo>
                    <a:pt x="300" y="316"/>
                  </a:lnTo>
                  <a:lnTo>
                    <a:pt x="300" y="316"/>
                  </a:lnTo>
                  <a:lnTo>
                    <a:pt x="296" y="318"/>
                  </a:lnTo>
                  <a:lnTo>
                    <a:pt x="292" y="320"/>
                  </a:lnTo>
                  <a:lnTo>
                    <a:pt x="288" y="320"/>
                  </a:lnTo>
                  <a:lnTo>
                    <a:pt x="288" y="320"/>
                  </a:lnTo>
                  <a:lnTo>
                    <a:pt x="283" y="316"/>
                  </a:lnTo>
                  <a:lnTo>
                    <a:pt x="281" y="312"/>
                  </a:lnTo>
                  <a:lnTo>
                    <a:pt x="277" y="305"/>
                  </a:lnTo>
                  <a:lnTo>
                    <a:pt x="277" y="305"/>
                  </a:lnTo>
                  <a:lnTo>
                    <a:pt x="275" y="303"/>
                  </a:lnTo>
                  <a:lnTo>
                    <a:pt x="277" y="299"/>
                  </a:lnTo>
                  <a:lnTo>
                    <a:pt x="281" y="288"/>
                  </a:lnTo>
                  <a:lnTo>
                    <a:pt x="281" y="288"/>
                  </a:lnTo>
                  <a:lnTo>
                    <a:pt x="281" y="278"/>
                  </a:lnTo>
                  <a:lnTo>
                    <a:pt x="281" y="271"/>
                  </a:lnTo>
                  <a:lnTo>
                    <a:pt x="281" y="269"/>
                  </a:lnTo>
                  <a:lnTo>
                    <a:pt x="281" y="269"/>
                  </a:lnTo>
                  <a:lnTo>
                    <a:pt x="279" y="267"/>
                  </a:lnTo>
                  <a:lnTo>
                    <a:pt x="279" y="265"/>
                  </a:lnTo>
                  <a:lnTo>
                    <a:pt x="283" y="259"/>
                  </a:lnTo>
                  <a:lnTo>
                    <a:pt x="283" y="259"/>
                  </a:lnTo>
                  <a:lnTo>
                    <a:pt x="285" y="257"/>
                  </a:lnTo>
                  <a:lnTo>
                    <a:pt x="285" y="252"/>
                  </a:lnTo>
                  <a:lnTo>
                    <a:pt x="285" y="248"/>
                  </a:lnTo>
                  <a:lnTo>
                    <a:pt x="288" y="248"/>
                  </a:lnTo>
                  <a:lnTo>
                    <a:pt x="288" y="248"/>
                  </a:lnTo>
                  <a:lnTo>
                    <a:pt x="300" y="248"/>
                  </a:lnTo>
                  <a:lnTo>
                    <a:pt x="305" y="246"/>
                  </a:lnTo>
                  <a:lnTo>
                    <a:pt x="309" y="244"/>
                  </a:lnTo>
                  <a:lnTo>
                    <a:pt x="309" y="244"/>
                  </a:lnTo>
                  <a:lnTo>
                    <a:pt x="311" y="244"/>
                  </a:lnTo>
                  <a:lnTo>
                    <a:pt x="311" y="244"/>
                  </a:lnTo>
                  <a:lnTo>
                    <a:pt x="311" y="242"/>
                  </a:lnTo>
                  <a:lnTo>
                    <a:pt x="311" y="242"/>
                  </a:lnTo>
                  <a:lnTo>
                    <a:pt x="305" y="231"/>
                  </a:lnTo>
                  <a:lnTo>
                    <a:pt x="302" y="225"/>
                  </a:lnTo>
                  <a:lnTo>
                    <a:pt x="298" y="223"/>
                  </a:lnTo>
                  <a:lnTo>
                    <a:pt x="298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9F372DC-A37F-4B0B-B803-E62AB632B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883" y="3320702"/>
              <a:ext cx="31323" cy="38884"/>
            </a:xfrm>
            <a:custGeom>
              <a:avLst/>
              <a:gdLst>
                <a:gd name="T0" fmla="*/ 2 w 29"/>
                <a:gd name="T1" fmla="*/ 19 h 36"/>
                <a:gd name="T2" fmla="*/ 2 w 29"/>
                <a:gd name="T3" fmla="*/ 19 h 36"/>
                <a:gd name="T4" fmla="*/ 6 w 29"/>
                <a:gd name="T5" fmla="*/ 36 h 36"/>
                <a:gd name="T6" fmla="*/ 6 w 29"/>
                <a:gd name="T7" fmla="*/ 36 h 36"/>
                <a:gd name="T8" fmla="*/ 15 w 29"/>
                <a:gd name="T9" fmla="*/ 32 h 36"/>
                <a:gd name="T10" fmla="*/ 15 w 29"/>
                <a:gd name="T11" fmla="*/ 32 h 36"/>
                <a:gd name="T12" fmla="*/ 19 w 29"/>
                <a:gd name="T13" fmla="*/ 28 h 36"/>
                <a:gd name="T14" fmla="*/ 23 w 29"/>
                <a:gd name="T15" fmla="*/ 21 h 36"/>
                <a:gd name="T16" fmla="*/ 29 w 29"/>
                <a:gd name="T17" fmla="*/ 11 h 36"/>
                <a:gd name="T18" fmla="*/ 25 w 29"/>
                <a:gd name="T19" fmla="*/ 8 h 36"/>
                <a:gd name="T20" fmla="*/ 25 w 29"/>
                <a:gd name="T21" fmla="*/ 8 h 36"/>
                <a:gd name="T22" fmla="*/ 23 w 29"/>
                <a:gd name="T23" fmla="*/ 0 h 36"/>
                <a:gd name="T24" fmla="*/ 23 w 29"/>
                <a:gd name="T25" fmla="*/ 0 h 36"/>
                <a:gd name="T26" fmla="*/ 15 w 29"/>
                <a:gd name="T27" fmla="*/ 0 h 36"/>
                <a:gd name="T28" fmla="*/ 15 w 29"/>
                <a:gd name="T29" fmla="*/ 0 h 36"/>
                <a:gd name="T30" fmla="*/ 15 w 29"/>
                <a:gd name="T31" fmla="*/ 2 h 36"/>
                <a:gd name="T32" fmla="*/ 12 w 29"/>
                <a:gd name="T33" fmla="*/ 4 h 36"/>
                <a:gd name="T34" fmla="*/ 6 w 29"/>
                <a:gd name="T35" fmla="*/ 4 h 36"/>
                <a:gd name="T36" fmla="*/ 6 w 29"/>
                <a:gd name="T37" fmla="*/ 4 h 36"/>
                <a:gd name="T38" fmla="*/ 0 w 29"/>
                <a:gd name="T39" fmla="*/ 4 h 36"/>
                <a:gd name="T40" fmla="*/ 0 w 29"/>
                <a:gd name="T41" fmla="*/ 4 h 36"/>
                <a:gd name="T42" fmla="*/ 2 w 29"/>
                <a:gd name="T43" fmla="*/ 4 h 36"/>
                <a:gd name="T44" fmla="*/ 2 w 29"/>
                <a:gd name="T45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36">
                  <a:moveTo>
                    <a:pt x="2" y="19"/>
                  </a:moveTo>
                  <a:lnTo>
                    <a:pt x="2" y="19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9" y="28"/>
                  </a:lnTo>
                  <a:lnTo>
                    <a:pt x="23" y="21"/>
                  </a:lnTo>
                  <a:lnTo>
                    <a:pt x="29" y="11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2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1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DEC42BA6-611B-4828-BEE9-22541F302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405" y="3478397"/>
              <a:ext cx="203058" cy="329430"/>
            </a:xfrm>
            <a:custGeom>
              <a:avLst/>
              <a:gdLst>
                <a:gd name="T0" fmla="*/ 184 w 188"/>
                <a:gd name="T1" fmla="*/ 64 h 305"/>
                <a:gd name="T2" fmla="*/ 182 w 188"/>
                <a:gd name="T3" fmla="*/ 24 h 305"/>
                <a:gd name="T4" fmla="*/ 182 w 188"/>
                <a:gd name="T5" fmla="*/ 0 h 305"/>
                <a:gd name="T6" fmla="*/ 163 w 188"/>
                <a:gd name="T7" fmla="*/ 11 h 305"/>
                <a:gd name="T8" fmla="*/ 156 w 188"/>
                <a:gd name="T9" fmla="*/ 13 h 305"/>
                <a:gd name="T10" fmla="*/ 150 w 188"/>
                <a:gd name="T11" fmla="*/ 13 h 305"/>
                <a:gd name="T12" fmla="*/ 140 w 188"/>
                <a:gd name="T13" fmla="*/ 13 h 305"/>
                <a:gd name="T14" fmla="*/ 135 w 188"/>
                <a:gd name="T15" fmla="*/ 15 h 305"/>
                <a:gd name="T16" fmla="*/ 131 w 188"/>
                <a:gd name="T17" fmla="*/ 21 h 305"/>
                <a:gd name="T18" fmla="*/ 123 w 188"/>
                <a:gd name="T19" fmla="*/ 21 h 305"/>
                <a:gd name="T20" fmla="*/ 108 w 188"/>
                <a:gd name="T21" fmla="*/ 24 h 305"/>
                <a:gd name="T22" fmla="*/ 104 w 188"/>
                <a:gd name="T23" fmla="*/ 19 h 305"/>
                <a:gd name="T24" fmla="*/ 99 w 188"/>
                <a:gd name="T25" fmla="*/ 17 h 305"/>
                <a:gd name="T26" fmla="*/ 91 w 188"/>
                <a:gd name="T27" fmla="*/ 19 h 305"/>
                <a:gd name="T28" fmla="*/ 80 w 188"/>
                <a:gd name="T29" fmla="*/ 26 h 305"/>
                <a:gd name="T30" fmla="*/ 82 w 188"/>
                <a:gd name="T31" fmla="*/ 45 h 305"/>
                <a:gd name="T32" fmla="*/ 89 w 188"/>
                <a:gd name="T33" fmla="*/ 64 h 305"/>
                <a:gd name="T34" fmla="*/ 101 w 188"/>
                <a:gd name="T35" fmla="*/ 77 h 305"/>
                <a:gd name="T36" fmla="*/ 99 w 188"/>
                <a:gd name="T37" fmla="*/ 91 h 305"/>
                <a:gd name="T38" fmla="*/ 97 w 188"/>
                <a:gd name="T39" fmla="*/ 100 h 305"/>
                <a:gd name="T40" fmla="*/ 89 w 188"/>
                <a:gd name="T41" fmla="*/ 102 h 305"/>
                <a:gd name="T42" fmla="*/ 89 w 188"/>
                <a:gd name="T43" fmla="*/ 119 h 305"/>
                <a:gd name="T44" fmla="*/ 80 w 188"/>
                <a:gd name="T45" fmla="*/ 110 h 305"/>
                <a:gd name="T46" fmla="*/ 74 w 188"/>
                <a:gd name="T47" fmla="*/ 87 h 305"/>
                <a:gd name="T48" fmla="*/ 76 w 188"/>
                <a:gd name="T49" fmla="*/ 74 h 305"/>
                <a:gd name="T50" fmla="*/ 61 w 188"/>
                <a:gd name="T51" fmla="*/ 72 h 305"/>
                <a:gd name="T52" fmla="*/ 55 w 188"/>
                <a:gd name="T53" fmla="*/ 68 h 305"/>
                <a:gd name="T54" fmla="*/ 0 w 188"/>
                <a:gd name="T55" fmla="*/ 83 h 305"/>
                <a:gd name="T56" fmla="*/ 4 w 188"/>
                <a:gd name="T57" fmla="*/ 100 h 305"/>
                <a:gd name="T58" fmla="*/ 21 w 188"/>
                <a:gd name="T59" fmla="*/ 104 h 305"/>
                <a:gd name="T60" fmla="*/ 34 w 188"/>
                <a:gd name="T61" fmla="*/ 108 h 305"/>
                <a:gd name="T62" fmla="*/ 48 w 188"/>
                <a:gd name="T63" fmla="*/ 113 h 305"/>
                <a:gd name="T64" fmla="*/ 48 w 188"/>
                <a:gd name="T65" fmla="*/ 142 h 305"/>
                <a:gd name="T66" fmla="*/ 44 w 188"/>
                <a:gd name="T67" fmla="*/ 151 h 305"/>
                <a:gd name="T68" fmla="*/ 44 w 188"/>
                <a:gd name="T69" fmla="*/ 157 h 305"/>
                <a:gd name="T70" fmla="*/ 48 w 188"/>
                <a:gd name="T71" fmla="*/ 170 h 305"/>
                <a:gd name="T72" fmla="*/ 51 w 188"/>
                <a:gd name="T73" fmla="*/ 172 h 305"/>
                <a:gd name="T74" fmla="*/ 40 w 188"/>
                <a:gd name="T75" fmla="*/ 185 h 305"/>
                <a:gd name="T76" fmla="*/ 38 w 188"/>
                <a:gd name="T77" fmla="*/ 197 h 305"/>
                <a:gd name="T78" fmla="*/ 17 w 188"/>
                <a:gd name="T79" fmla="*/ 219 h 305"/>
                <a:gd name="T80" fmla="*/ 19 w 188"/>
                <a:gd name="T81" fmla="*/ 221 h 305"/>
                <a:gd name="T82" fmla="*/ 29 w 188"/>
                <a:gd name="T83" fmla="*/ 252 h 305"/>
                <a:gd name="T84" fmla="*/ 32 w 188"/>
                <a:gd name="T85" fmla="*/ 259 h 305"/>
                <a:gd name="T86" fmla="*/ 32 w 188"/>
                <a:gd name="T87" fmla="*/ 286 h 305"/>
                <a:gd name="T88" fmla="*/ 46 w 188"/>
                <a:gd name="T89" fmla="*/ 305 h 305"/>
                <a:gd name="T90" fmla="*/ 46 w 188"/>
                <a:gd name="T91" fmla="*/ 297 h 305"/>
                <a:gd name="T92" fmla="*/ 42 w 188"/>
                <a:gd name="T93" fmla="*/ 291 h 305"/>
                <a:gd name="T94" fmla="*/ 40 w 188"/>
                <a:gd name="T95" fmla="*/ 284 h 305"/>
                <a:gd name="T96" fmla="*/ 68 w 188"/>
                <a:gd name="T97" fmla="*/ 269 h 305"/>
                <a:gd name="T98" fmla="*/ 89 w 188"/>
                <a:gd name="T99" fmla="*/ 259 h 305"/>
                <a:gd name="T100" fmla="*/ 91 w 188"/>
                <a:gd name="T101" fmla="*/ 242 h 305"/>
                <a:gd name="T102" fmla="*/ 93 w 188"/>
                <a:gd name="T103" fmla="*/ 225 h 305"/>
                <a:gd name="T104" fmla="*/ 89 w 188"/>
                <a:gd name="T105" fmla="*/ 206 h 305"/>
                <a:gd name="T106" fmla="*/ 80 w 188"/>
                <a:gd name="T107" fmla="*/ 185 h 305"/>
                <a:gd name="T108" fmla="*/ 80 w 188"/>
                <a:gd name="T109" fmla="*/ 172 h 305"/>
                <a:gd name="T110" fmla="*/ 84 w 188"/>
                <a:gd name="T111" fmla="*/ 170 h 305"/>
                <a:gd name="T112" fmla="*/ 91 w 188"/>
                <a:gd name="T113" fmla="*/ 161 h 305"/>
                <a:gd name="T114" fmla="*/ 101 w 188"/>
                <a:gd name="T115" fmla="*/ 155 h 305"/>
                <a:gd name="T116" fmla="*/ 110 w 188"/>
                <a:gd name="T117" fmla="*/ 147 h 305"/>
                <a:gd name="T118" fmla="*/ 125 w 188"/>
                <a:gd name="T119" fmla="*/ 132 h 305"/>
                <a:gd name="T120" fmla="*/ 142 w 188"/>
                <a:gd name="T121" fmla="*/ 123 h 305"/>
                <a:gd name="T122" fmla="*/ 159 w 188"/>
                <a:gd name="T123" fmla="*/ 117 h 305"/>
                <a:gd name="T124" fmla="*/ 186 w 188"/>
                <a:gd name="T125" fmla="*/ 8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" h="305">
                  <a:moveTo>
                    <a:pt x="188" y="79"/>
                  </a:moveTo>
                  <a:lnTo>
                    <a:pt x="188" y="79"/>
                  </a:lnTo>
                  <a:lnTo>
                    <a:pt x="184" y="64"/>
                  </a:lnTo>
                  <a:lnTo>
                    <a:pt x="184" y="45"/>
                  </a:lnTo>
                  <a:lnTo>
                    <a:pt x="184" y="45"/>
                  </a:lnTo>
                  <a:lnTo>
                    <a:pt x="182" y="24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69" y="7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1" y="13"/>
                  </a:lnTo>
                  <a:lnTo>
                    <a:pt x="156" y="13"/>
                  </a:lnTo>
                  <a:lnTo>
                    <a:pt x="154" y="13"/>
                  </a:lnTo>
                  <a:lnTo>
                    <a:pt x="150" y="13"/>
                  </a:lnTo>
                  <a:lnTo>
                    <a:pt x="150" y="13"/>
                  </a:lnTo>
                  <a:lnTo>
                    <a:pt x="148" y="15"/>
                  </a:lnTo>
                  <a:lnTo>
                    <a:pt x="144" y="15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37" y="13"/>
                  </a:lnTo>
                  <a:lnTo>
                    <a:pt x="135" y="15"/>
                  </a:lnTo>
                  <a:lnTo>
                    <a:pt x="133" y="19"/>
                  </a:lnTo>
                  <a:lnTo>
                    <a:pt x="133" y="19"/>
                  </a:lnTo>
                  <a:lnTo>
                    <a:pt x="131" y="21"/>
                  </a:lnTo>
                  <a:lnTo>
                    <a:pt x="129" y="21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16" y="21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6" y="21"/>
                  </a:lnTo>
                  <a:lnTo>
                    <a:pt x="104" y="19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99" y="17"/>
                  </a:lnTo>
                  <a:lnTo>
                    <a:pt x="95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34"/>
                  </a:lnTo>
                  <a:lnTo>
                    <a:pt x="82" y="45"/>
                  </a:lnTo>
                  <a:lnTo>
                    <a:pt x="87" y="55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101" y="77"/>
                  </a:lnTo>
                  <a:lnTo>
                    <a:pt x="101" y="81"/>
                  </a:lnTo>
                  <a:lnTo>
                    <a:pt x="99" y="85"/>
                  </a:lnTo>
                  <a:lnTo>
                    <a:pt x="99" y="91"/>
                  </a:lnTo>
                  <a:lnTo>
                    <a:pt x="99" y="91"/>
                  </a:lnTo>
                  <a:lnTo>
                    <a:pt x="99" y="98"/>
                  </a:lnTo>
                  <a:lnTo>
                    <a:pt x="97" y="100"/>
                  </a:lnTo>
                  <a:lnTo>
                    <a:pt x="93" y="102"/>
                  </a:lnTo>
                  <a:lnTo>
                    <a:pt x="89" y="102"/>
                  </a:lnTo>
                  <a:lnTo>
                    <a:pt x="89" y="102"/>
                  </a:lnTo>
                  <a:lnTo>
                    <a:pt x="87" y="106"/>
                  </a:lnTo>
                  <a:lnTo>
                    <a:pt x="87" y="113"/>
                  </a:lnTo>
                  <a:lnTo>
                    <a:pt x="89" y="119"/>
                  </a:lnTo>
                  <a:lnTo>
                    <a:pt x="89" y="119"/>
                  </a:lnTo>
                  <a:lnTo>
                    <a:pt x="84" y="117"/>
                  </a:lnTo>
                  <a:lnTo>
                    <a:pt x="80" y="110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4" y="87"/>
                  </a:lnTo>
                  <a:lnTo>
                    <a:pt x="76" y="81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2" y="70"/>
                  </a:lnTo>
                  <a:lnTo>
                    <a:pt x="68" y="70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57" y="72"/>
                  </a:lnTo>
                  <a:lnTo>
                    <a:pt x="55" y="68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0" y="83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12" y="102"/>
                  </a:lnTo>
                  <a:lnTo>
                    <a:pt x="21" y="104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34" y="108"/>
                  </a:lnTo>
                  <a:lnTo>
                    <a:pt x="40" y="110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7"/>
                  </a:lnTo>
                  <a:lnTo>
                    <a:pt x="48" y="125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2" y="153"/>
                  </a:lnTo>
                  <a:lnTo>
                    <a:pt x="44" y="157"/>
                  </a:lnTo>
                  <a:lnTo>
                    <a:pt x="44" y="157"/>
                  </a:lnTo>
                  <a:lnTo>
                    <a:pt x="46" y="161"/>
                  </a:lnTo>
                  <a:lnTo>
                    <a:pt x="46" y="166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1" y="172"/>
                  </a:lnTo>
                  <a:lnTo>
                    <a:pt x="46" y="176"/>
                  </a:lnTo>
                  <a:lnTo>
                    <a:pt x="40" y="185"/>
                  </a:lnTo>
                  <a:lnTo>
                    <a:pt x="40" y="185"/>
                  </a:lnTo>
                  <a:lnTo>
                    <a:pt x="38" y="187"/>
                  </a:lnTo>
                  <a:lnTo>
                    <a:pt x="38" y="191"/>
                  </a:lnTo>
                  <a:lnTo>
                    <a:pt x="38" y="197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17" y="219"/>
                  </a:lnTo>
                  <a:lnTo>
                    <a:pt x="17" y="219"/>
                  </a:lnTo>
                  <a:lnTo>
                    <a:pt x="19" y="221"/>
                  </a:lnTo>
                  <a:lnTo>
                    <a:pt x="19" y="221"/>
                  </a:lnTo>
                  <a:lnTo>
                    <a:pt x="23" y="238"/>
                  </a:lnTo>
                  <a:lnTo>
                    <a:pt x="25" y="248"/>
                  </a:lnTo>
                  <a:lnTo>
                    <a:pt x="29" y="252"/>
                  </a:lnTo>
                  <a:lnTo>
                    <a:pt x="29" y="252"/>
                  </a:lnTo>
                  <a:lnTo>
                    <a:pt x="29" y="255"/>
                  </a:lnTo>
                  <a:lnTo>
                    <a:pt x="32" y="259"/>
                  </a:lnTo>
                  <a:lnTo>
                    <a:pt x="32" y="269"/>
                  </a:lnTo>
                  <a:lnTo>
                    <a:pt x="32" y="286"/>
                  </a:lnTo>
                  <a:lnTo>
                    <a:pt x="32" y="286"/>
                  </a:lnTo>
                  <a:lnTo>
                    <a:pt x="32" y="305"/>
                  </a:lnTo>
                  <a:lnTo>
                    <a:pt x="32" y="305"/>
                  </a:lnTo>
                  <a:lnTo>
                    <a:pt x="46" y="305"/>
                  </a:lnTo>
                  <a:lnTo>
                    <a:pt x="46" y="305"/>
                  </a:lnTo>
                  <a:lnTo>
                    <a:pt x="46" y="297"/>
                  </a:lnTo>
                  <a:lnTo>
                    <a:pt x="46" y="297"/>
                  </a:lnTo>
                  <a:lnTo>
                    <a:pt x="46" y="293"/>
                  </a:lnTo>
                  <a:lnTo>
                    <a:pt x="44" y="293"/>
                  </a:lnTo>
                  <a:lnTo>
                    <a:pt x="42" y="291"/>
                  </a:lnTo>
                  <a:lnTo>
                    <a:pt x="40" y="289"/>
                  </a:lnTo>
                  <a:lnTo>
                    <a:pt x="40" y="289"/>
                  </a:lnTo>
                  <a:lnTo>
                    <a:pt x="40" y="284"/>
                  </a:lnTo>
                  <a:lnTo>
                    <a:pt x="46" y="280"/>
                  </a:lnTo>
                  <a:lnTo>
                    <a:pt x="57" y="274"/>
                  </a:lnTo>
                  <a:lnTo>
                    <a:pt x="68" y="269"/>
                  </a:lnTo>
                  <a:lnTo>
                    <a:pt x="68" y="269"/>
                  </a:lnTo>
                  <a:lnTo>
                    <a:pt x="84" y="261"/>
                  </a:lnTo>
                  <a:lnTo>
                    <a:pt x="89" y="259"/>
                  </a:lnTo>
                  <a:lnTo>
                    <a:pt x="91" y="255"/>
                  </a:lnTo>
                  <a:lnTo>
                    <a:pt x="91" y="255"/>
                  </a:lnTo>
                  <a:lnTo>
                    <a:pt x="91" y="242"/>
                  </a:lnTo>
                  <a:lnTo>
                    <a:pt x="91" y="229"/>
                  </a:lnTo>
                  <a:lnTo>
                    <a:pt x="91" y="229"/>
                  </a:lnTo>
                  <a:lnTo>
                    <a:pt x="93" y="225"/>
                  </a:lnTo>
                  <a:lnTo>
                    <a:pt x="91" y="221"/>
                  </a:lnTo>
                  <a:lnTo>
                    <a:pt x="89" y="206"/>
                  </a:lnTo>
                  <a:lnTo>
                    <a:pt x="89" y="206"/>
                  </a:lnTo>
                  <a:lnTo>
                    <a:pt x="87" y="200"/>
                  </a:lnTo>
                  <a:lnTo>
                    <a:pt x="84" y="193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78" y="174"/>
                  </a:lnTo>
                  <a:lnTo>
                    <a:pt x="80" y="172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4" y="170"/>
                  </a:lnTo>
                  <a:lnTo>
                    <a:pt x="87" y="168"/>
                  </a:lnTo>
                  <a:lnTo>
                    <a:pt x="91" y="161"/>
                  </a:lnTo>
                  <a:lnTo>
                    <a:pt x="91" y="161"/>
                  </a:lnTo>
                  <a:lnTo>
                    <a:pt x="93" y="157"/>
                  </a:lnTo>
                  <a:lnTo>
                    <a:pt x="97" y="155"/>
                  </a:lnTo>
                  <a:lnTo>
                    <a:pt x="101" y="155"/>
                  </a:lnTo>
                  <a:lnTo>
                    <a:pt x="106" y="151"/>
                  </a:lnTo>
                  <a:lnTo>
                    <a:pt x="106" y="151"/>
                  </a:lnTo>
                  <a:lnTo>
                    <a:pt x="110" y="147"/>
                  </a:lnTo>
                  <a:lnTo>
                    <a:pt x="114" y="142"/>
                  </a:lnTo>
                  <a:lnTo>
                    <a:pt x="118" y="138"/>
                  </a:lnTo>
                  <a:lnTo>
                    <a:pt x="125" y="132"/>
                  </a:lnTo>
                  <a:lnTo>
                    <a:pt x="125" y="132"/>
                  </a:lnTo>
                  <a:lnTo>
                    <a:pt x="133" y="125"/>
                  </a:lnTo>
                  <a:lnTo>
                    <a:pt x="142" y="123"/>
                  </a:lnTo>
                  <a:lnTo>
                    <a:pt x="150" y="119"/>
                  </a:lnTo>
                  <a:lnTo>
                    <a:pt x="159" y="117"/>
                  </a:lnTo>
                  <a:lnTo>
                    <a:pt x="159" y="117"/>
                  </a:lnTo>
                  <a:lnTo>
                    <a:pt x="169" y="108"/>
                  </a:lnTo>
                  <a:lnTo>
                    <a:pt x="178" y="96"/>
                  </a:lnTo>
                  <a:lnTo>
                    <a:pt x="186" y="85"/>
                  </a:lnTo>
                  <a:lnTo>
                    <a:pt x="188" y="79"/>
                  </a:lnTo>
                  <a:lnTo>
                    <a:pt x="188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45818AAC-4C76-45B9-9957-111DC93AF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364" y="3290460"/>
              <a:ext cx="210618" cy="213860"/>
            </a:xfrm>
            <a:custGeom>
              <a:avLst/>
              <a:gdLst>
                <a:gd name="T0" fmla="*/ 180 w 195"/>
                <a:gd name="T1" fmla="*/ 151 h 198"/>
                <a:gd name="T2" fmla="*/ 176 w 195"/>
                <a:gd name="T3" fmla="*/ 140 h 198"/>
                <a:gd name="T4" fmla="*/ 176 w 195"/>
                <a:gd name="T5" fmla="*/ 128 h 198"/>
                <a:gd name="T6" fmla="*/ 172 w 195"/>
                <a:gd name="T7" fmla="*/ 123 h 198"/>
                <a:gd name="T8" fmla="*/ 176 w 195"/>
                <a:gd name="T9" fmla="*/ 113 h 198"/>
                <a:gd name="T10" fmla="*/ 169 w 195"/>
                <a:gd name="T11" fmla="*/ 102 h 198"/>
                <a:gd name="T12" fmla="*/ 169 w 195"/>
                <a:gd name="T13" fmla="*/ 87 h 198"/>
                <a:gd name="T14" fmla="*/ 144 w 195"/>
                <a:gd name="T15" fmla="*/ 49 h 198"/>
                <a:gd name="T16" fmla="*/ 78 w 195"/>
                <a:gd name="T17" fmla="*/ 3 h 198"/>
                <a:gd name="T18" fmla="*/ 70 w 195"/>
                <a:gd name="T19" fmla="*/ 17 h 198"/>
                <a:gd name="T20" fmla="*/ 68 w 195"/>
                <a:gd name="T21" fmla="*/ 22 h 198"/>
                <a:gd name="T22" fmla="*/ 72 w 195"/>
                <a:gd name="T23" fmla="*/ 28 h 198"/>
                <a:gd name="T24" fmla="*/ 66 w 195"/>
                <a:gd name="T25" fmla="*/ 30 h 198"/>
                <a:gd name="T26" fmla="*/ 42 w 195"/>
                <a:gd name="T27" fmla="*/ 28 h 198"/>
                <a:gd name="T28" fmla="*/ 38 w 195"/>
                <a:gd name="T29" fmla="*/ 26 h 198"/>
                <a:gd name="T30" fmla="*/ 42 w 195"/>
                <a:gd name="T31" fmla="*/ 0 h 198"/>
                <a:gd name="T32" fmla="*/ 19 w 195"/>
                <a:gd name="T33" fmla="*/ 5 h 198"/>
                <a:gd name="T34" fmla="*/ 23 w 195"/>
                <a:gd name="T35" fmla="*/ 15 h 198"/>
                <a:gd name="T36" fmla="*/ 21 w 195"/>
                <a:gd name="T37" fmla="*/ 26 h 198"/>
                <a:gd name="T38" fmla="*/ 19 w 195"/>
                <a:gd name="T39" fmla="*/ 36 h 198"/>
                <a:gd name="T40" fmla="*/ 17 w 195"/>
                <a:gd name="T41" fmla="*/ 49 h 198"/>
                <a:gd name="T42" fmla="*/ 9 w 195"/>
                <a:gd name="T43" fmla="*/ 60 h 198"/>
                <a:gd name="T44" fmla="*/ 4 w 195"/>
                <a:gd name="T45" fmla="*/ 85 h 198"/>
                <a:gd name="T46" fmla="*/ 11 w 195"/>
                <a:gd name="T47" fmla="*/ 98 h 198"/>
                <a:gd name="T48" fmla="*/ 21 w 195"/>
                <a:gd name="T49" fmla="*/ 121 h 198"/>
                <a:gd name="T50" fmla="*/ 28 w 195"/>
                <a:gd name="T51" fmla="*/ 134 h 198"/>
                <a:gd name="T52" fmla="*/ 23 w 195"/>
                <a:gd name="T53" fmla="*/ 136 h 198"/>
                <a:gd name="T54" fmla="*/ 15 w 195"/>
                <a:gd name="T55" fmla="*/ 130 h 198"/>
                <a:gd name="T56" fmla="*/ 13 w 195"/>
                <a:gd name="T57" fmla="*/ 132 h 198"/>
                <a:gd name="T58" fmla="*/ 25 w 195"/>
                <a:gd name="T59" fmla="*/ 140 h 198"/>
                <a:gd name="T60" fmla="*/ 42 w 195"/>
                <a:gd name="T61" fmla="*/ 147 h 198"/>
                <a:gd name="T62" fmla="*/ 66 w 195"/>
                <a:gd name="T63" fmla="*/ 155 h 198"/>
                <a:gd name="T64" fmla="*/ 68 w 195"/>
                <a:gd name="T65" fmla="*/ 157 h 198"/>
                <a:gd name="T66" fmla="*/ 81 w 195"/>
                <a:gd name="T67" fmla="*/ 157 h 198"/>
                <a:gd name="T68" fmla="*/ 87 w 195"/>
                <a:gd name="T69" fmla="*/ 162 h 198"/>
                <a:gd name="T70" fmla="*/ 93 w 195"/>
                <a:gd name="T71" fmla="*/ 193 h 198"/>
                <a:gd name="T72" fmla="*/ 104 w 195"/>
                <a:gd name="T73" fmla="*/ 193 h 198"/>
                <a:gd name="T74" fmla="*/ 114 w 195"/>
                <a:gd name="T75" fmla="*/ 191 h 198"/>
                <a:gd name="T76" fmla="*/ 119 w 195"/>
                <a:gd name="T77" fmla="*/ 195 h 198"/>
                <a:gd name="T78" fmla="*/ 121 w 195"/>
                <a:gd name="T79" fmla="*/ 198 h 198"/>
                <a:gd name="T80" fmla="*/ 136 w 195"/>
                <a:gd name="T81" fmla="*/ 195 h 198"/>
                <a:gd name="T82" fmla="*/ 146 w 195"/>
                <a:gd name="T83" fmla="*/ 193 h 198"/>
                <a:gd name="T84" fmla="*/ 150 w 195"/>
                <a:gd name="T85" fmla="*/ 187 h 198"/>
                <a:gd name="T86" fmla="*/ 157 w 195"/>
                <a:gd name="T87" fmla="*/ 189 h 198"/>
                <a:gd name="T88" fmla="*/ 163 w 195"/>
                <a:gd name="T89" fmla="*/ 187 h 198"/>
                <a:gd name="T90" fmla="*/ 174 w 195"/>
                <a:gd name="T91" fmla="*/ 187 h 198"/>
                <a:gd name="T92" fmla="*/ 182 w 195"/>
                <a:gd name="T93" fmla="*/ 181 h 198"/>
                <a:gd name="T94" fmla="*/ 193 w 195"/>
                <a:gd name="T95" fmla="*/ 170 h 198"/>
                <a:gd name="T96" fmla="*/ 182 w 195"/>
                <a:gd name="T97" fmla="*/ 15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5" h="198">
                  <a:moveTo>
                    <a:pt x="182" y="157"/>
                  </a:moveTo>
                  <a:lnTo>
                    <a:pt x="182" y="157"/>
                  </a:lnTo>
                  <a:lnTo>
                    <a:pt x="180" y="151"/>
                  </a:lnTo>
                  <a:lnTo>
                    <a:pt x="178" y="149"/>
                  </a:lnTo>
                  <a:lnTo>
                    <a:pt x="176" y="145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6" y="130"/>
                  </a:lnTo>
                  <a:lnTo>
                    <a:pt x="176" y="128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72" y="123"/>
                  </a:lnTo>
                  <a:lnTo>
                    <a:pt x="172" y="121"/>
                  </a:lnTo>
                  <a:lnTo>
                    <a:pt x="176" y="113"/>
                  </a:lnTo>
                  <a:lnTo>
                    <a:pt x="176" y="113"/>
                  </a:lnTo>
                  <a:lnTo>
                    <a:pt x="178" y="109"/>
                  </a:lnTo>
                  <a:lnTo>
                    <a:pt x="174" y="104"/>
                  </a:lnTo>
                  <a:lnTo>
                    <a:pt x="169" y="102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69" y="87"/>
                  </a:lnTo>
                  <a:lnTo>
                    <a:pt x="176" y="70"/>
                  </a:lnTo>
                  <a:lnTo>
                    <a:pt x="176" y="70"/>
                  </a:lnTo>
                  <a:lnTo>
                    <a:pt x="144" y="49"/>
                  </a:lnTo>
                  <a:lnTo>
                    <a:pt x="146" y="36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6" y="13"/>
                  </a:lnTo>
                  <a:lnTo>
                    <a:pt x="74" y="15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70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57" y="28"/>
                  </a:lnTo>
                  <a:lnTo>
                    <a:pt x="51" y="26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40" y="11"/>
                  </a:lnTo>
                  <a:lnTo>
                    <a:pt x="42" y="0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19" y="5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1" y="26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9" y="36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17" y="49"/>
                  </a:lnTo>
                  <a:lnTo>
                    <a:pt x="13" y="56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85"/>
                  </a:lnTo>
                  <a:lnTo>
                    <a:pt x="9" y="94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7" y="104"/>
                  </a:lnTo>
                  <a:lnTo>
                    <a:pt x="19" y="111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5" y="130"/>
                  </a:lnTo>
                  <a:lnTo>
                    <a:pt x="28" y="134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3" y="136"/>
                  </a:lnTo>
                  <a:lnTo>
                    <a:pt x="21" y="136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21" y="138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34" y="142"/>
                  </a:lnTo>
                  <a:lnTo>
                    <a:pt x="42" y="147"/>
                  </a:lnTo>
                  <a:lnTo>
                    <a:pt x="42" y="147"/>
                  </a:lnTo>
                  <a:lnTo>
                    <a:pt x="55" y="151"/>
                  </a:lnTo>
                  <a:lnTo>
                    <a:pt x="66" y="155"/>
                  </a:lnTo>
                  <a:lnTo>
                    <a:pt x="66" y="155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78" y="157"/>
                  </a:lnTo>
                  <a:lnTo>
                    <a:pt x="78" y="157"/>
                  </a:lnTo>
                  <a:lnTo>
                    <a:pt x="81" y="157"/>
                  </a:lnTo>
                  <a:lnTo>
                    <a:pt x="81" y="157"/>
                  </a:lnTo>
                  <a:lnTo>
                    <a:pt x="85" y="157"/>
                  </a:lnTo>
                  <a:lnTo>
                    <a:pt x="87" y="162"/>
                  </a:lnTo>
                  <a:lnTo>
                    <a:pt x="91" y="170"/>
                  </a:lnTo>
                  <a:lnTo>
                    <a:pt x="93" y="183"/>
                  </a:lnTo>
                  <a:lnTo>
                    <a:pt x="93" y="193"/>
                  </a:lnTo>
                  <a:lnTo>
                    <a:pt x="93" y="193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8" y="193"/>
                  </a:lnTo>
                  <a:lnTo>
                    <a:pt x="112" y="191"/>
                  </a:lnTo>
                  <a:lnTo>
                    <a:pt x="114" y="191"/>
                  </a:lnTo>
                  <a:lnTo>
                    <a:pt x="114" y="191"/>
                  </a:lnTo>
                  <a:lnTo>
                    <a:pt x="117" y="193"/>
                  </a:lnTo>
                  <a:lnTo>
                    <a:pt x="119" y="195"/>
                  </a:lnTo>
                  <a:lnTo>
                    <a:pt x="119" y="198"/>
                  </a:lnTo>
                  <a:lnTo>
                    <a:pt x="121" y="198"/>
                  </a:lnTo>
                  <a:lnTo>
                    <a:pt x="121" y="198"/>
                  </a:lnTo>
                  <a:lnTo>
                    <a:pt x="129" y="195"/>
                  </a:lnTo>
                  <a:lnTo>
                    <a:pt x="136" y="195"/>
                  </a:lnTo>
                  <a:lnTo>
                    <a:pt x="136" y="195"/>
                  </a:lnTo>
                  <a:lnTo>
                    <a:pt x="142" y="195"/>
                  </a:lnTo>
                  <a:lnTo>
                    <a:pt x="144" y="195"/>
                  </a:lnTo>
                  <a:lnTo>
                    <a:pt x="146" y="193"/>
                  </a:lnTo>
                  <a:lnTo>
                    <a:pt x="146" y="193"/>
                  </a:lnTo>
                  <a:lnTo>
                    <a:pt x="148" y="189"/>
                  </a:lnTo>
                  <a:lnTo>
                    <a:pt x="150" y="187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7" y="189"/>
                  </a:lnTo>
                  <a:lnTo>
                    <a:pt x="161" y="189"/>
                  </a:lnTo>
                  <a:lnTo>
                    <a:pt x="163" y="187"/>
                  </a:lnTo>
                  <a:lnTo>
                    <a:pt x="163" y="187"/>
                  </a:lnTo>
                  <a:lnTo>
                    <a:pt x="167" y="187"/>
                  </a:lnTo>
                  <a:lnTo>
                    <a:pt x="169" y="187"/>
                  </a:lnTo>
                  <a:lnTo>
                    <a:pt x="174" y="187"/>
                  </a:lnTo>
                  <a:lnTo>
                    <a:pt x="176" y="185"/>
                  </a:lnTo>
                  <a:lnTo>
                    <a:pt x="176" y="185"/>
                  </a:lnTo>
                  <a:lnTo>
                    <a:pt x="182" y="181"/>
                  </a:lnTo>
                  <a:lnTo>
                    <a:pt x="195" y="174"/>
                  </a:lnTo>
                  <a:lnTo>
                    <a:pt x="195" y="174"/>
                  </a:lnTo>
                  <a:lnTo>
                    <a:pt x="193" y="170"/>
                  </a:lnTo>
                  <a:lnTo>
                    <a:pt x="189" y="166"/>
                  </a:lnTo>
                  <a:lnTo>
                    <a:pt x="184" y="164"/>
                  </a:lnTo>
                  <a:lnTo>
                    <a:pt x="182" y="157"/>
                  </a:lnTo>
                  <a:lnTo>
                    <a:pt x="182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143CE03-B66A-460C-BC84-31A2C8F3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089" y="3460035"/>
              <a:ext cx="59405" cy="146893"/>
            </a:xfrm>
            <a:custGeom>
              <a:avLst/>
              <a:gdLst>
                <a:gd name="T0" fmla="*/ 53 w 55"/>
                <a:gd name="T1" fmla="*/ 91 h 136"/>
                <a:gd name="T2" fmla="*/ 43 w 55"/>
                <a:gd name="T3" fmla="*/ 81 h 136"/>
                <a:gd name="T4" fmla="*/ 41 w 55"/>
                <a:gd name="T5" fmla="*/ 83 h 136"/>
                <a:gd name="T6" fmla="*/ 36 w 55"/>
                <a:gd name="T7" fmla="*/ 83 h 136"/>
                <a:gd name="T8" fmla="*/ 26 w 55"/>
                <a:gd name="T9" fmla="*/ 66 h 136"/>
                <a:gd name="T10" fmla="*/ 22 w 55"/>
                <a:gd name="T11" fmla="*/ 55 h 136"/>
                <a:gd name="T12" fmla="*/ 24 w 55"/>
                <a:gd name="T13" fmla="*/ 41 h 136"/>
                <a:gd name="T14" fmla="*/ 24 w 55"/>
                <a:gd name="T15" fmla="*/ 24 h 136"/>
                <a:gd name="T16" fmla="*/ 19 w 55"/>
                <a:gd name="T17" fmla="*/ 9 h 136"/>
                <a:gd name="T18" fmla="*/ 19 w 55"/>
                <a:gd name="T19" fmla="*/ 0 h 136"/>
                <a:gd name="T20" fmla="*/ 9 w 55"/>
                <a:gd name="T21" fmla="*/ 0 h 136"/>
                <a:gd name="T22" fmla="*/ 13 w 55"/>
                <a:gd name="T23" fmla="*/ 11 h 136"/>
                <a:gd name="T24" fmla="*/ 15 w 55"/>
                <a:gd name="T25" fmla="*/ 19 h 136"/>
                <a:gd name="T26" fmla="*/ 13 w 55"/>
                <a:gd name="T27" fmla="*/ 19 h 136"/>
                <a:gd name="T28" fmla="*/ 9 w 55"/>
                <a:gd name="T29" fmla="*/ 22 h 136"/>
                <a:gd name="T30" fmla="*/ 7 w 55"/>
                <a:gd name="T31" fmla="*/ 36 h 136"/>
                <a:gd name="T32" fmla="*/ 9 w 55"/>
                <a:gd name="T33" fmla="*/ 51 h 136"/>
                <a:gd name="T34" fmla="*/ 9 w 55"/>
                <a:gd name="T35" fmla="*/ 53 h 136"/>
                <a:gd name="T36" fmla="*/ 5 w 55"/>
                <a:gd name="T37" fmla="*/ 53 h 136"/>
                <a:gd name="T38" fmla="*/ 2 w 55"/>
                <a:gd name="T39" fmla="*/ 55 h 136"/>
                <a:gd name="T40" fmla="*/ 0 w 55"/>
                <a:gd name="T41" fmla="*/ 72 h 136"/>
                <a:gd name="T42" fmla="*/ 0 w 55"/>
                <a:gd name="T43" fmla="*/ 77 h 136"/>
                <a:gd name="T44" fmla="*/ 2 w 55"/>
                <a:gd name="T45" fmla="*/ 81 h 136"/>
                <a:gd name="T46" fmla="*/ 2 w 55"/>
                <a:gd name="T47" fmla="*/ 81 h 136"/>
                <a:gd name="T48" fmla="*/ 11 w 55"/>
                <a:gd name="T49" fmla="*/ 89 h 136"/>
                <a:gd name="T50" fmla="*/ 15 w 55"/>
                <a:gd name="T51" fmla="*/ 89 h 136"/>
                <a:gd name="T52" fmla="*/ 26 w 55"/>
                <a:gd name="T53" fmla="*/ 87 h 136"/>
                <a:gd name="T54" fmla="*/ 30 w 55"/>
                <a:gd name="T55" fmla="*/ 91 h 136"/>
                <a:gd name="T56" fmla="*/ 28 w 55"/>
                <a:gd name="T57" fmla="*/ 104 h 136"/>
                <a:gd name="T58" fmla="*/ 26 w 55"/>
                <a:gd name="T59" fmla="*/ 115 h 136"/>
                <a:gd name="T60" fmla="*/ 38 w 55"/>
                <a:gd name="T61" fmla="*/ 134 h 136"/>
                <a:gd name="T62" fmla="*/ 43 w 55"/>
                <a:gd name="T63" fmla="*/ 136 h 136"/>
                <a:gd name="T64" fmla="*/ 41 w 55"/>
                <a:gd name="T65" fmla="*/ 123 h 136"/>
                <a:gd name="T66" fmla="*/ 43 w 55"/>
                <a:gd name="T67" fmla="*/ 119 h 136"/>
                <a:gd name="T68" fmla="*/ 51 w 55"/>
                <a:gd name="T69" fmla="*/ 117 h 136"/>
                <a:gd name="T70" fmla="*/ 53 w 55"/>
                <a:gd name="T71" fmla="*/ 108 h 136"/>
                <a:gd name="T72" fmla="*/ 53 w 55"/>
                <a:gd name="T73" fmla="*/ 102 h 136"/>
                <a:gd name="T74" fmla="*/ 55 w 55"/>
                <a:gd name="T75" fmla="*/ 94 h 136"/>
                <a:gd name="T76" fmla="*/ 53 w 55"/>
                <a:gd name="T77" fmla="*/ 9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136">
                  <a:moveTo>
                    <a:pt x="53" y="91"/>
                  </a:moveTo>
                  <a:lnTo>
                    <a:pt x="53" y="9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38" y="85"/>
                  </a:lnTo>
                  <a:lnTo>
                    <a:pt x="36" y="83"/>
                  </a:lnTo>
                  <a:lnTo>
                    <a:pt x="30" y="77"/>
                  </a:lnTo>
                  <a:lnTo>
                    <a:pt x="26" y="66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47"/>
                  </a:lnTo>
                  <a:lnTo>
                    <a:pt x="24" y="41"/>
                  </a:lnTo>
                  <a:lnTo>
                    <a:pt x="26" y="32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11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7" y="36"/>
                  </a:lnTo>
                  <a:lnTo>
                    <a:pt x="7" y="45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3"/>
                  </a:lnTo>
                  <a:lnTo>
                    <a:pt x="7" y="53"/>
                  </a:lnTo>
                  <a:lnTo>
                    <a:pt x="5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6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9" y="85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22" y="87"/>
                  </a:lnTo>
                  <a:lnTo>
                    <a:pt x="26" y="87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0" y="98"/>
                  </a:lnTo>
                  <a:lnTo>
                    <a:pt x="28" y="10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34" y="127"/>
                  </a:lnTo>
                  <a:lnTo>
                    <a:pt x="38" y="134"/>
                  </a:lnTo>
                  <a:lnTo>
                    <a:pt x="43" y="136"/>
                  </a:lnTo>
                  <a:lnTo>
                    <a:pt x="43" y="136"/>
                  </a:lnTo>
                  <a:lnTo>
                    <a:pt x="41" y="130"/>
                  </a:lnTo>
                  <a:lnTo>
                    <a:pt x="41" y="123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3" y="115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2"/>
                  </a:lnTo>
                  <a:lnTo>
                    <a:pt x="55" y="98"/>
                  </a:lnTo>
                  <a:lnTo>
                    <a:pt x="55" y="94"/>
                  </a:lnTo>
                  <a:lnTo>
                    <a:pt x="53" y="91"/>
                  </a:lnTo>
                  <a:lnTo>
                    <a:pt x="53" y="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4196BE56-162D-4836-8058-CBC2E534F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508" y="3682535"/>
              <a:ext cx="55085" cy="38884"/>
            </a:xfrm>
            <a:custGeom>
              <a:avLst/>
              <a:gdLst>
                <a:gd name="T0" fmla="*/ 0 w 51"/>
                <a:gd name="T1" fmla="*/ 0 h 36"/>
                <a:gd name="T2" fmla="*/ 0 w 51"/>
                <a:gd name="T3" fmla="*/ 0 h 36"/>
                <a:gd name="T4" fmla="*/ 2 w 51"/>
                <a:gd name="T5" fmla="*/ 0 h 36"/>
                <a:gd name="T6" fmla="*/ 9 w 51"/>
                <a:gd name="T7" fmla="*/ 2 h 36"/>
                <a:gd name="T8" fmla="*/ 28 w 51"/>
                <a:gd name="T9" fmla="*/ 15 h 36"/>
                <a:gd name="T10" fmla="*/ 47 w 51"/>
                <a:gd name="T11" fmla="*/ 27 h 36"/>
                <a:gd name="T12" fmla="*/ 51 w 51"/>
                <a:gd name="T13" fmla="*/ 34 h 36"/>
                <a:gd name="T14" fmla="*/ 51 w 51"/>
                <a:gd name="T15" fmla="*/ 36 h 36"/>
                <a:gd name="T16" fmla="*/ 51 w 51"/>
                <a:gd name="T17" fmla="*/ 36 h 36"/>
                <a:gd name="T18" fmla="*/ 51 w 51"/>
                <a:gd name="T19" fmla="*/ 36 h 36"/>
                <a:gd name="T20" fmla="*/ 47 w 51"/>
                <a:gd name="T21" fmla="*/ 36 h 36"/>
                <a:gd name="T22" fmla="*/ 41 w 51"/>
                <a:gd name="T23" fmla="*/ 34 h 36"/>
                <a:gd name="T24" fmla="*/ 24 w 51"/>
                <a:gd name="T25" fmla="*/ 23 h 36"/>
                <a:gd name="T26" fmla="*/ 7 w 51"/>
                <a:gd name="T27" fmla="*/ 11 h 36"/>
                <a:gd name="T28" fmla="*/ 0 w 51"/>
                <a:gd name="T29" fmla="*/ 0 h 36"/>
                <a:gd name="T30" fmla="*/ 0 w 51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3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9" y="2"/>
                  </a:lnTo>
                  <a:lnTo>
                    <a:pt x="28" y="15"/>
                  </a:lnTo>
                  <a:lnTo>
                    <a:pt x="47" y="27"/>
                  </a:lnTo>
                  <a:lnTo>
                    <a:pt x="51" y="34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1" y="34"/>
                  </a:lnTo>
                  <a:lnTo>
                    <a:pt x="24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E2E00F1E-E4F0-435C-BC88-418168FF3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868" y="2435021"/>
              <a:ext cx="145813" cy="96129"/>
            </a:xfrm>
            <a:custGeom>
              <a:avLst/>
              <a:gdLst>
                <a:gd name="T0" fmla="*/ 110 w 135"/>
                <a:gd name="T1" fmla="*/ 72 h 89"/>
                <a:gd name="T2" fmla="*/ 114 w 135"/>
                <a:gd name="T3" fmla="*/ 78 h 89"/>
                <a:gd name="T4" fmla="*/ 116 w 135"/>
                <a:gd name="T5" fmla="*/ 78 h 89"/>
                <a:gd name="T6" fmla="*/ 129 w 135"/>
                <a:gd name="T7" fmla="*/ 82 h 89"/>
                <a:gd name="T8" fmla="*/ 135 w 135"/>
                <a:gd name="T9" fmla="*/ 80 h 89"/>
                <a:gd name="T10" fmla="*/ 131 w 135"/>
                <a:gd name="T11" fmla="*/ 57 h 89"/>
                <a:gd name="T12" fmla="*/ 129 w 135"/>
                <a:gd name="T13" fmla="*/ 53 h 89"/>
                <a:gd name="T14" fmla="*/ 114 w 135"/>
                <a:gd name="T15" fmla="*/ 44 h 89"/>
                <a:gd name="T16" fmla="*/ 112 w 135"/>
                <a:gd name="T17" fmla="*/ 29 h 89"/>
                <a:gd name="T18" fmla="*/ 88 w 135"/>
                <a:gd name="T19" fmla="*/ 32 h 89"/>
                <a:gd name="T20" fmla="*/ 80 w 135"/>
                <a:gd name="T21" fmla="*/ 32 h 89"/>
                <a:gd name="T22" fmla="*/ 74 w 135"/>
                <a:gd name="T23" fmla="*/ 27 h 89"/>
                <a:gd name="T24" fmla="*/ 69 w 135"/>
                <a:gd name="T25" fmla="*/ 27 h 89"/>
                <a:gd name="T26" fmla="*/ 61 w 135"/>
                <a:gd name="T27" fmla="*/ 29 h 89"/>
                <a:gd name="T28" fmla="*/ 57 w 135"/>
                <a:gd name="T29" fmla="*/ 27 h 89"/>
                <a:gd name="T30" fmla="*/ 42 w 135"/>
                <a:gd name="T31" fmla="*/ 27 h 89"/>
                <a:gd name="T32" fmla="*/ 31 w 135"/>
                <a:gd name="T33" fmla="*/ 25 h 89"/>
                <a:gd name="T34" fmla="*/ 31 w 135"/>
                <a:gd name="T35" fmla="*/ 23 h 89"/>
                <a:gd name="T36" fmla="*/ 40 w 135"/>
                <a:gd name="T37" fmla="*/ 17 h 89"/>
                <a:gd name="T38" fmla="*/ 44 w 135"/>
                <a:gd name="T39" fmla="*/ 15 h 89"/>
                <a:gd name="T40" fmla="*/ 50 w 135"/>
                <a:gd name="T41" fmla="*/ 15 h 89"/>
                <a:gd name="T42" fmla="*/ 55 w 135"/>
                <a:gd name="T43" fmla="*/ 4 h 89"/>
                <a:gd name="T44" fmla="*/ 55 w 135"/>
                <a:gd name="T45" fmla="*/ 0 h 89"/>
                <a:gd name="T46" fmla="*/ 50 w 135"/>
                <a:gd name="T47" fmla="*/ 0 h 89"/>
                <a:gd name="T48" fmla="*/ 44 w 135"/>
                <a:gd name="T49" fmla="*/ 4 h 89"/>
                <a:gd name="T50" fmla="*/ 36 w 135"/>
                <a:gd name="T51" fmla="*/ 4 h 89"/>
                <a:gd name="T52" fmla="*/ 29 w 135"/>
                <a:gd name="T53" fmla="*/ 6 h 89"/>
                <a:gd name="T54" fmla="*/ 27 w 135"/>
                <a:gd name="T55" fmla="*/ 12 h 89"/>
                <a:gd name="T56" fmla="*/ 21 w 135"/>
                <a:gd name="T57" fmla="*/ 17 h 89"/>
                <a:gd name="T58" fmla="*/ 19 w 135"/>
                <a:gd name="T59" fmla="*/ 17 h 89"/>
                <a:gd name="T60" fmla="*/ 19 w 135"/>
                <a:gd name="T61" fmla="*/ 23 h 89"/>
                <a:gd name="T62" fmla="*/ 16 w 135"/>
                <a:gd name="T63" fmla="*/ 25 h 89"/>
                <a:gd name="T64" fmla="*/ 2 w 135"/>
                <a:gd name="T65" fmla="*/ 29 h 89"/>
                <a:gd name="T66" fmla="*/ 0 w 135"/>
                <a:gd name="T67" fmla="*/ 32 h 89"/>
                <a:gd name="T68" fmla="*/ 4 w 135"/>
                <a:gd name="T69" fmla="*/ 38 h 89"/>
                <a:gd name="T70" fmla="*/ 10 w 135"/>
                <a:gd name="T71" fmla="*/ 46 h 89"/>
                <a:gd name="T72" fmla="*/ 10 w 135"/>
                <a:gd name="T73" fmla="*/ 51 h 89"/>
                <a:gd name="T74" fmla="*/ 14 w 135"/>
                <a:gd name="T75" fmla="*/ 59 h 89"/>
                <a:gd name="T76" fmla="*/ 12 w 135"/>
                <a:gd name="T77" fmla="*/ 61 h 89"/>
                <a:gd name="T78" fmla="*/ 6 w 135"/>
                <a:gd name="T79" fmla="*/ 74 h 89"/>
                <a:gd name="T80" fmla="*/ 4 w 135"/>
                <a:gd name="T81" fmla="*/ 80 h 89"/>
                <a:gd name="T82" fmla="*/ 12 w 135"/>
                <a:gd name="T83" fmla="*/ 82 h 89"/>
                <a:gd name="T84" fmla="*/ 12 w 135"/>
                <a:gd name="T85" fmla="*/ 80 h 89"/>
                <a:gd name="T86" fmla="*/ 23 w 135"/>
                <a:gd name="T87" fmla="*/ 78 h 89"/>
                <a:gd name="T88" fmla="*/ 31 w 135"/>
                <a:gd name="T89" fmla="*/ 78 h 89"/>
                <a:gd name="T90" fmla="*/ 31 w 135"/>
                <a:gd name="T91" fmla="*/ 76 h 89"/>
                <a:gd name="T92" fmla="*/ 33 w 135"/>
                <a:gd name="T93" fmla="*/ 74 h 89"/>
                <a:gd name="T94" fmla="*/ 46 w 135"/>
                <a:gd name="T95" fmla="*/ 70 h 89"/>
                <a:gd name="T96" fmla="*/ 48 w 135"/>
                <a:gd name="T97" fmla="*/ 68 h 89"/>
                <a:gd name="T98" fmla="*/ 50 w 135"/>
                <a:gd name="T99" fmla="*/ 63 h 89"/>
                <a:gd name="T100" fmla="*/ 59 w 135"/>
                <a:gd name="T101" fmla="*/ 53 h 89"/>
                <a:gd name="T102" fmla="*/ 65 w 135"/>
                <a:gd name="T103" fmla="*/ 53 h 89"/>
                <a:gd name="T104" fmla="*/ 67 w 135"/>
                <a:gd name="T105" fmla="*/ 59 h 89"/>
                <a:gd name="T106" fmla="*/ 72 w 135"/>
                <a:gd name="T107" fmla="*/ 68 h 89"/>
                <a:gd name="T108" fmla="*/ 74 w 135"/>
                <a:gd name="T109" fmla="*/ 70 h 89"/>
                <a:gd name="T110" fmla="*/ 74 w 135"/>
                <a:gd name="T111" fmla="*/ 78 h 89"/>
                <a:gd name="T112" fmla="*/ 72 w 135"/>
                <a:gd name="T113" fmla="*/ 89 h 89"/>
                <a:gd name="T114" fmla="*/ 76 w 135"/>
                <a:gd name="T115" fmla="*/ 89 h 89"/>
                <a:gd name="T116" fmla="*/ 80 w 135"/>
                <a:gd name="T117" fmla="*/ 89 h 89"/>
                <a:gd name="T118" fmla="*/ 91 w 135"/>
                <a:gd name="T119" fmla="*/ 85 h 89"/>
                <a:gd name="T120" fmla="*/ 105 w 135"/>
                <a:gd name="T121" fmla="*/ 74 h 89"/>
                <a:gd name="T122" fmla="*/ 110 w 135"/>
                <a:gd name="T123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" h="89">
                  <a:moveTo>
                    <a:pt x="110" y="72"/>
                  </a:moveTo>
                  <a:lnTo>
                    <a:pt x="110" y="72"/>
                  </a:lnTo>
                  <a:lnTo>
                    <a:pt x="114" y="76"/>
                  </a:lnTo>
                  <a:lnTo>
                    <a:pt x="114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22" y="78"/>
                  </a:lnTo>
                  <a:lnTo>
                    <a:pt x="129" y="82"/>
                  </a:lnTo>
                  <a:lnTo>
                    <a:pt x="129" y="82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1" y="57"/>
                  </a:lnTo>
                  <a:lnTo>
                    <a:pt x="131" y="57"/>
                  </a:lnTo>
                  <a:lnTo>
                    <a:pt x="129" y="53"/>
                  </a:lnTo>
                  <a:lnTo>
                    <a:pt x="122" y="48"/>
                  </a:lnTo>
                  <a:lnTo>
                    <a:pt x="114" y="44"/>
                  </a:lnTo>
                  <a:lnTo>
                    <a:pt x="112" y="29"/>
                  </a:lnTo>
                  <a:lnTo>
                    <a:pt x="112" y="29"/>
                  </a:lnTo>
                  <a:lnTo>
                    <a:pt x="101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69" y="27"/>
                  </a:lnTo>
                  <a:lnTo>
                    <a:pt x="65" y="27"/>
                  </a:lnTo>
                  <a:lnTo>
                    <a:pt x="61" y="29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0" y="25"/>
                  </a:lnTo>
                  <a:lnTo>
                    <a:pt x="42" y="27"/>
                  </a:lnTo>
                  <a:lnTo>
                    <a:pt x="36" y="27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6" y="19"/>
                  </a:lnTo>
                  <a:lnTo>
                    <a:pt x="40" y="17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5" y="8"/>
                  </a:lnTo>
                  <a:lnTo>
                    <a:pt x="55" y="4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31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12"/>
                  </a:lnTo>
                  <a:lnTo>
                    <a:pt x="25" y="15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6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4" y="59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6" y="68"/>
                  </a:lnTo>
                  <a:lnTo>
                    <a:pt x="6" y="7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40" y="72"/>
                  </a:lnTo>
                  <a:lnTo>
                    <a:pt x="46" y="70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50" y="63"/>
                  </a:lnTo>
                  <a:lnTo>
                    <a:pt x="55" y="57"/>
                  </a:lnTo>
                  <a:lnTo>
                    <a:pt x="59" y="53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7" y="55"/>
                  </a:lnTo>
                  <a:lnTo>
                    <a:pt x="67" y="59"/>
                  </a:lnTo>
                  <a:lnTo>
                    <a:pt x="67" y="63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4" y="70"/>
                  </a:lnTo>
                  <a:lnTo>
                    <a:pt x="74" y="72"/>
                  </a:lnTo>
                  <a:lnTo>
                    <a:pt x="74" y="78"/>
                  </a:lnTo>
                  <a:lnTo>
                    <a:pt x="72" y="82"/>
                  </a:lnTo>
                  <a:lnTo>
                    <a:pt x="72" y="89"/>
                  </a:lnTo>
                  <a:lnTo>
                    <a:pt x="72" y="89"/>
                  </a:lnTo>
                  <a:lnTo>
                    <a:pt x="76" y="89"/>
                  </a:lnTo>
                  <a:lnTo>
                    <a:pt x="80" y="89"/>
                  </a:lnTo>
                  <a:lnTo>
                    <a:pt x="80" y="89"/>
                  </a:lnTo>
                  <a:lnTo>
                    <a:pt x="91" y="85"/>
                  </a:lnTo>
                  <a:lnTo>
                    <a:pt x="91" y="85"/>
                  </a:lnTo>
                  <a:lnTo>
                    <a:pt x="101" y="76"/>
                  </a:lnTo>
                  <a:lnTo>
                    <a:pt x="105" y="74"/>
                  </a:lnTo>
                  <a:lnTo>
                    <a:pt x="110" y="72"/>
                  </a:lnTo>
                  <a:lnTo>
                    <a:pt x="110" y="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BC271F6C-9AF8-4B87-BE0F-5ECE75A47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344" y="2773092"/>
              <a:ext cx="16201" cy="30243"/>
            </a:xfrm>
            <a:custGeom>
              <a:avLst/>
              <a:gdLst>
                <a:gd name="T0" fmla="*/ 15 w 15"/>
                <a:gd name="T1" fmla="*/ 28 h 28"/>
                <a:gd name="T2" fmla="*/ 15 w 15"/>
                <a:gd name="T3" fmla="*/ 28 h 28"/>
                <a:gd name="T4" fmla="*/ 13 w 15"/>
                <a:gd name="T5" fmla="*/ 28 h 28"/>
                <a:gd name="T6" fmla="*/ 11 w 15"/>
                <a:gd name="T7" fmla="*/ 28 h 28"/>
                <a:gd name="T8" fmla="*/ 9 w 15"/>
                <a:gd name="T9" fmla="*/ 24 h 28"/>
                <a:gd name="T10" fmla="*/ 7 w 15"/>
                <a:gd name="T11" fmla="*/ 22 h 28"/>
                <a:gd name="T12" fmla="*/ 7 w 15"/>
                <a:gd name="T13" fmla="*/ 22 h 28"/>
                <a:gd name="T14" fmla="*/ 7 w 15"/>
                <a:gd name="T15" fmla="*/ 20 h 28"/>
                <a:gd name="T16" fmla="*/ 5 w 15"/>
                <a:gd name="T17" fmla="*/ 15 h 28"/>
                <a:gd name="T18" fmla="*/ 2 w 15"/>
                <a:gd name="T19" fmla="*/ 13 h 28"/>
                <a:gd name="T20" fmla="*/ 0 w 15"/>
                <a:gd name="T21" fmla="*/ 9 h 28"/>
                <a:gd name="T22" fmla="*/ 0 w 15"/>
                <a:gd name="T23" fmla="*/ 9 h 28"/>
                <a:gd name="T24" fmla="*/ 2 w 15"/>
                <a:gd name="T25" fmla="*/ 5 h 28"/>
                <a:gd name="T26" fmla="*/ 2 w 15"/>
                <a:gd name="T27" fmla="*/ 0 h 28"/>
                <a:gd name="T28" fmla="*/ 5 w 15"/>
                <a:gd name="T29" fmla="*/ 0 h 28"/>
                <a:gd name="T30" fmla="*/ 7 w 15"/>
                <a:gd name="T31" fmla="*/ 5 h 28"/>
                <a:gd name="T32" fmla="*/ 7 w 15"/>
                <a:gd name="T33" fmla="*/ 5 h 28"/>
                <a:gd name="T34" fmla="*/ 9 w 15"/>
                <a:gd name="T35" fmla="*/ 9 h 28"/>
                <a:gd name="T36" fmla="*/ 9 w 15"/>
                <a:gd name="T37" fmla="*/ 11 h 28"/>
                <a:gd name="T38" fmla="*/ 9 w 15"/>
                <a:gd name="T39" fmla="*/ 17 h 28"/>
                <a:gd name="T40" fmla="*/ 9 w 15"/>
                <a:gd name="T41" fmla="*/ 17 h 28"/>
                <a:gd name="T42" fmla="*/ 13 w 15"/>
                <a:gd name="T43" fmla="*/ 22 h 28"/>
                <a:gd name="T44" fmla="*/ 15 w 15"/>
                <a:gd name="T45" fmla="*/ 26 h 28"/>
                <a:gd name="T46" fmla="*/ 15 w 15"/>
                <a:gd name="T47" fmla="*/ 28 h 28"/>
                <a:gd name="T48" fmla="*/ 15 w 15"/>
                <a:gd name="T4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28">
                  <a:moveTo>
                    <a:pt x="15" y="28"/>
                  </a:moveTo>
                  <a:lnTo>
                    <a:pt x="15" y="28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9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3" y="22"/>
                  </a:lnTo>
                  <a:lnTo>
                    <a:pt x="15" y="26"/>
                  </a:lnTo>
                  <a:lnTo>
                    <a:pt x="15" y="28"/>
                  </a:lnTo>
                  <a:lnTo>
                    <a:pt x="15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E152010E-B40C-4D8D-AF06-4C420644D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292" y="3064719"/>
              <a:ext cx="18362" cy="15121"/>
            </a:xfrm>
            <a:custGeom>
              <a:avLst/>
              <a:gdLst>
                <a:gd name="T0" fmla="*/ 0 w 17"/>
                <a:gd name="T1" fmla="*/ 14 h 14"/>
                <a:gd name="T2" fmla="*/ 0 w 17"/>
                <a:gd name="T3" fmla="*/ 14 h 14"/>
                <a:gd name="T4" fmla="*/ 0 w 17"/>
                <a:gd name="T5" fmla="*/ 12 h 14"/>
                <a:gd name="T6" fmla="*/ 0 w 17"/>
                <a:gd name="T7" fmla="*/ 10 h 14"/>
                <a:gd name="T8" fmla="*/ 2 w 17"/>
                <a:gd name="T9" fmla="*/ 8 h 14"/>
                <a:gd name="T10" fmla="*/ 0 w 17"/>
                <a:gd name="T11" fmla="*/ 6 h 14"/>
                <a:gd name="T12" fmla="*/ 0 w 17"/>
                <a:gd name="T13" fmla="*/ 6 h 14"/>
                <a:gd name="T14" fmla="*/ 0 w 17"/>
                <a:gd name="T15" fmla="*/ 4 h 14"/>
                <a:gd name="T16" fmla="*/ 0 w 17"/>
                <a:gd name="T17" fmla="*/ 4 h 14"/>
                <a:gd name="T18" fmla="*/ 4 w 17"/>
                <a:gd name="T19" fmla="*/ 2 h 14"/>
                <a:gd name="T20" fmla="*/ 8 w 17"/>
                <a:gd name="T21" fmla="*/ 0 h 14"/>
                <a:gd name="T22" fmla="*/ 13 w 17"/>
                <a:gd name="T23" fmla="*/ 2 h 14"/>
                <a:gd name="T24" fmla="*/ 13 w 17"/>
                <a:gd name="T25" fmla="*/ 2 h 14"/>
                <a:gd name="T26" fmla="*/ 15 w 17"/>
                <a:gd name="T27" fmla="*/ 4 h 14"/>
                <a:gd name="T28" fmla="*/ 17 w 17"/>
                <a:gd name="T29" fmla="*/ 8 h 14"/>
                <a:gd name="T30" fmla="*/ 15 w 17"/>
                <a:gd name="T31" fmla="*/ 10 h 14"/>
                <a:gd name="T32" fmla="*/ 13 w 17"/>
                <a:gd name="T33" fmla="*/ 12 h 14"/>
                <a:gd name="T34" fmla="*/ 13 w 17"/>
                <a:gd name="T35" fmla="*/ 12 h 14"/>
                <a:gd name="T36" fmla="*/ 6 w 17"/>
                <a:gd name="T37" fmla="*/ 14 h 14"/>
                <a:gd name="T38" fmla="*/ 2 w 17"/>
                <a:gd name="T39" fmla="*/ 14 h 14"/>
                <a:gd name="T40" fmla="*/ 0 w 17"/>
                <a:gd name="T41" fmla="*/ 14 h 14"/>
                <a:gd name="T42" fmla="*/ 0 w 17"/>
                <a:gd name="T4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0AF582DB-5B9B-41D3-A1AD-02369DBE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547" y="2423140"/>
              <a:ext cx="63726" cy="55085"/>
            </a:xfrm>
            <a:custGeom>
              <a:avLst/>
              <a:gdLst>
                <a:gd name="T0" fmla="*/ 55 w 59"/>
                <a:gd name="T1" fmla="*/ 40 h 51"/>
                <a:gd name="T2" fmla="*/ 55 w 59"/>
                <a:gd name="T3" fmla="*/ 40 h 51"/>
                <a:gd name="T4" fmla="*/ 55 w 59"/>
                <a:gd name="T5" fmla="*/ 36 h 51"/>
                <a:gd name="T6" fmla="*/ 51 w 59"/>
                <a:gd name="T7" fmla="*/ 34 h 51"/>
                <a:gd name="T8" fmla="*/ 47 w 59"/>
                <a:gd name="T9" fmla="*/ 30 h 51"/>
                <a:gd name="T10" fmla="*/ 45 w 59"/>
                <a:gd name="T11" fmla="*/ 26 h 51"/>
                <a:gd name="T12" fmla="*/ 45 w 59"/>
                <a:gd name="T13" fmla="*/ 26 h 51"/>
                <a:gd name="T14" fmla="*/ 45 w 59"/>
                <a:gd name="T15" fmla="*/ 21 h 51"/>
                <a:gd name="T16" fmla="*/ 40 w 59"/>
                <a:gd name="T17" fmla="*/ 19 h 51"/>
                <a:gd name="T18" fmla="*/ 38 w 59"/>
                <a:gd name="T19" fmla="*/ 15 h 51"/>
                <a:gd name="T20" fmla="*/ 38 w 59"/>
                <a:gd name="T21" fmla="*/ 13 h 51"/>
                <a:gd name="T22" fmla="*/ 38 w 59"/>
                <a:gd name="T23" fmla="*/ 13 h 51"/>
                <a:gd name="T24" fmla="*/ 36 w 59"/>
                <a:gd name="T25" fmla="*/ 7 h 51"/>
                <a:gd name="T26" fmla="*/ 34 w 59"/>
                <a:gd name="T27" fmla="*/ 2 h 51"/>
                <a:gd name="T28" fmla="*/ 34 w 59"/>
                <a:gd name="T29" fmla="*/ 2 h 51"/>
                <a:gd name="T30" fmla="*/ 25 w 59"/>
                <a:gd name="T31" fmla="*/ 0 h 51"/>
                <a:gd name="T32" fmla="*/ 17 w 59"/>
                <a:gd name="T33" fmla="*/ 0 h 51"/>
                <a:gd name="T34" fmla="*/ 17 w 59"/>
                <a:gd name="T35" fmla="*/ 0 h 51"/>
                <a:gd name="T36" fmla="*/ 0 w 59"/>
                <a:gd name="T37" fmla="*/ 4 h 51"/>
                <a:gd name="T38" fmla="*/ 0 w 59"/>
                <a:gd name="T39" fmla="*/ 4 h 51"/>
                <a:gd name="T40" fmla="*/ 2 w 59"/>
                <a:gd name="T41" fmla="*/ 11 h 51"/>
                <a:gd name="T42" fmla="*/ 4 w 59"/>
                <a:gd name="T43" fmla="*/ 17 h 51"/>
                <a:gd name="T44" fmla="*/ 4 w 59"/>
                <a:gd name="T45" fmla="*/ 17 h 51"/>
                <a:gd name="T46" fmla="*/ 6 w 59"/>
                <a:gd name="T47" fmla="*/ 21 h 51"/>
                <a:gd name="T48" fmla="*/ 11 w 59"/>
                <a:gd name="T49" fmla="*/ 23 h 51"/>
                <a:gd name="T50" fmla="*/ 15 w 59"/>
                <a:gd name="T51" fmla="*/ 23 h 51"/>
                <a:gd name="T52" fmla="*/ 17 w 59"/>
                <a:gd name="T53" fmla="*/ 23 h 51"/>
                <a:gd name="T54" fmla="*/ 17 w 59"/>
                <a:gd name="T55" fmla="*/ 23 h 51"/>
                <a:gd name="T56" fmla="*/ 21 w 59"/>
                <a:gd name="T57" fmla="*/ 30 h 51"/>
                <a:gd name="T58" fmla="*/ 21 w 59"/>
                <a:gd name="T59" fmla="*/ 30 h 51"/>
                <a:gd name="T60" fmla="*/ 23 w 59"/>
                <a:gd name="T61" fmla="*/ 30 h 51"/>
                <a:gd name="T62" fmla="*/ 23 w 59"/>
                <a:gd name="T63" fmla="*/ 30 h 51"/>
                <a:gd name="T64" fmla="*/ 25 w 59"/>
                <a:gd name="T65" fmla="*/ 32 h 51"/>
                <a:gd name="T66" fmla="*/ 28 w 59"/>
                <a:gd name="T67" fmla="*/ 34 h 51"/>
                <a:gd name="T68" fmla="*/ 28 w 59"/>
                <a:gd name="T69" fmla="*/ 34 h 51"/>
                <a:gd name="T70" fmla="*/ 36 w 59"/>
                <a:gd name="T71" fmla="*/ 38 h 51"/>
                <a:gd name="T72" fmla="*/ 36 w 59"/>
                <a:gd name="T73" fmla="*/ 38 h 51"/>
                <a:gd name="T74" fmla="*/ 38 w 59"/>
                <a:gd name="T75" fmla="*/ 38 h 51"/>
                <a:gd name="T76" fmla="*/ 40 w 59"/>
                <a:gd name="T77" fmla="*/ 38 h 51"/>
                <a:gd name="T78" fmla="*/ 45 w 59"/>
                <a:gd name="T79" fmla="*/ 40 h 51"/>
                <a:gd name="T80" fmla="*/ 45 w 59"/>
                <a:gd name="T81" fmla="*/ 40 h 51"/>
                <a:gd name="T82" fmla="*/ 47 w 59"/>
                <a:gd name="T83" fmla="*/ 47 h 51"/>
                <a:gd name="T84" fmla="*/ 49 w 59"/>
                <a:gd name="T85" fmla="*/ 51 h 51"/>
                <a:gd name="T86" fmla="*/ 49 w 59"/>
                <a:gd name="T87" fmla="*/ 51 h 51"/>
                <a:gd name="T88" fmla="*/ 53 w 59"/>
                <a:gd name="T89" fmla="*/ 51 h 51"/>
                <a:gd name="T90" fmla="*/ 59 w 59"/>
                <a:gd name="T91" fmla="*/ 49 h 51"/>
                <a:gd name="T92" fmla="*/ 59 w 59"/>
                <a:gd name="T93" fmla="*/ 49 h 51"/>
                <a:gd name="T94" fmla="*/ 55 w 59"/>
                <a:gd name="T95" fmla="*/ 40 h 51"/>
                <a:gd name="T96" fmla="*/ 55 w 59"/>
                <a:gd name="T97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51">
                  <a:moveTo>
                    <a:pt x="55" y="40"/>
                  </a:moveTo>
                  <a:lnTo>
                    <a:pt x="55" y="40"/>
                  </a:lnTo>
                  <a:lnTo>
                    <a:pt x="55" y="36"/>
                  </a:lnTo>
                  <a:lnTo>
                    <a:pt x="51" y="34"/>
                  </a:lnTo>
                  <a:lnTo>
                    <a:pt x="47" y="30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6" y="7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1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6" y="21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5" y="32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8" y="38"/>
                  </a:lnTo>
                  <a:lnTo>
                    <a:pt x="40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7" y="47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53" y="51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5" y="40"/>
                  </a:lnTo>
                  <a:lnTo>
                    <a:pt x="55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6CFABD43-68C7-4DE8-926F-0808BED0E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6790" y="2409099"/>
              <a:ext cx="90728" cy="81007"/>
            </a:xfrm>
            <a:custGeom>
              <a:avLst/>
              <a:gdLst>
                <a:gd name="T0" fmla="*/ 82 w 84"/>
                <a:gd name="T1" fmla="*/ 26 h 75"/>
                <a:gd name="T2" fmla="*/ 67 w 84"/>
                <a:gd name="T3" fmla="*/ 5 h 75"/>
                <a:gd name="T4" fmla="*/ 61 w 84"/>
                <a:gd name="T5" fmla="*/ 9 h 75"/>
                <a:gd name="T6" fmla="*/ 55 w 84"/>
                <a:gd name="T7" fmla="*/ 13 h 75"/>
                <a:gd name="T8" fmla="*/ 55 w 84"/>
                <a:gd name="T9" fmla="*/ 15 h 75"/>
                <a:gd name="T10" fmla="*/ 48 w 84"/>
                <a:gd name="T11" fmla="*/ 13 h 75"/>
                <a:gd name="T12" fmla="*/ 44 w 84"/>
                <a:gd name="T13" fmla="*/ 11 h 75"/>
                <a:gd name="T14" fmla="*/ 38 w 84"/>
                <a:gd name="T15" fmla="*/ 5 h 75"/>
                <a:gd name="T16" fmla="*/ 33 w 84"/>
                <a:gd name="T17" fmla="*/ 3 h 75"/>
                <a:gd name="T18" fmla="*/ 29 w 84"/>
                <a:gd name="T19" fmla="*/ 0 h 75"/>
                <a:gd name="T20" fmla="*/ 25 w 84"/>
                <a:gd name="T21" fmla="*/ 7 h 75"/>
                <a:gd name="T22" fmla="*/ 29 w 84"/>
                <a:gd name="T23" fmla="*/ 11 h 75"/>
                <a:gd name="T24" fmla="*/ 31 w 84"/>
                <a:gd name="T25" fmla="*/ 15 h 75"/>
                <a:gd name="T26" fmla="*/ 27 w 84"/>
                <a:gd name="T27" fmla="*/ 17 h 75"/>
                <a:gd name="T28" fmla="*/ 17 w 84"/>
                <a:gd name="T29" fmla="*/ 15 h 75"/>
                <a:gd name="T30" fmla="*/ 10 w 84"/>
                <a:gd name="T31" fmla="*/ 11 h 75"/>
                <a:gd name="T32" fmla="*/ 4 w 84"/>
                <a:gd name="T33" fmla="*/ 11 h 75"/>
                <a:gd name="T34" fmla="*/ 6 w 84"/>
                <a:gd name="T35" fmla="*/ 13 h 75"/>
                <a:gd name="T36" fmla="*/ 10 w 84"/>
                <a:gd name="T37" fmla="*/ 22 h 75"/>
                <a:gd name="T38" fmla="*/ 10 w 84"/>
                <a:gd name="T39" fmla="*/ 26 h 75"/>
                <a:gd name="T40" fmla="*/ 12 w 84"/>
                <a:gd name="T41" fmla="*/ 32 h 75"/>
                <a:gd name="T42" fmla="*/ 17 w 84"/>
                <a:gd name="T43" fmla="*/ 39 h 75"/>
                <a:gd name="T44" fmla="*/ 19 w 84"/>
                <a:gd name="T45" fmla="*/ 43 h 75"/>
                <a:gd name="T46" fmla="*/ 27 w 84"/>
                <a:gd name="T47" fmla="*/ 49 h 75"/>
                <a:gd name="T48" fmla="*/ 27 w 84"/>
                <a:gd name="T49" fmla="*/ 53 h 75"/>
                <a:gd name="T50" fmla="*/ 31 w 84"/>
                <a:gd name="T51" fmla="*/ 62 h 75"/>
                <a:gd name="T52" fmla="*/ 53 w 84"/>
                <a:gd name="T53" fmla="*/ 47 h 75"/>
                <a:gd name="T54" fmla="*/ 55 w 84"/>
                <a:gd name="T55" fmla="*/ 47 h 75"/>
                <a:gd name="T56" fmla="*/ 59 w 84"/>
                <a:gd name="T57" fmla="*/ 53 h 75"/>
                <a:gd name="T58" fmla="*/ 57 w 84"/>
                <a:gd name="T59" fmla="*/ 64 h 75"/>
                <a:gd name="T60" fmla="*/ 59 w 84"/>
                <a:gd name="T61" fmla="*/ 68 h 75"/>
                <a:gd name="T62" fmla="*/ 69 w 84"/>
                <a:gd name="T63" fmla="*/ 75 h 75"/>
                <a:gd name="T64" fmla="*/ 72 w 84"/>
                <a:gd name="T65" fmla="*/ 64 h 75"/>
                <a:gd name="T66" fmla="*/ 78 w 84"/>
                <a:gd name="T67" fmla="*/ 53 h 75"/>
                <a:gd name="T68" fmla="*/ 84 w 84"/>
                <a:gd name="T69" fmla="*/ 34 h 75"/>
                <a:gd name="T70" fmla="*/ 82 w 84"/>
                <a:gd name="T71" fmla="*/ 26 h 75"/>
                <a:gd name="T72" fmla="*/ 8 w 84"/>
                <a:gd name="T73" fmla="*/ 51 h 75"/>
                <a:gd name="T74" fmla="*/ 0 w 84"/>
                <a:gd name="T75" fmla="*/ 47 h 75"/>
                <a:gd name="T76" fmla="*/ 2 w 84"/>
                <a:gd name="T77" fmla="*/ 56 h 75"/>
                <a:gd name="T78" fmla="*/ 6 w 84"/>
                <a:gd name="T79" fmla="*/ 56 h 75"/>
                <a:gd name="T80" fmla="*/ 8 w 84"/>
                <a:gd name="T81" fmla="*/ 60 h 75"/>
                <a:gd name="T82" fmla="*/ 17 w 84"/>
                <a:gd name="T83" fmla="*/ 64 h 75"/>
                <a:gd name="T84" fmla="*/ 21 w 84"/>
                <a:gd name="T85" fmla="*/ 64 h 75"/>
                <a:gd name="T86" fmla="*/ 19 w 84"/>
                <a:gd name="T87" fmla="*/ 60 h 75"/>
                <a:gd name="T88" fmla="*/ 17 w 84"/>
                <a:gd name="T89" fmla="*/ 53 h 75"/>
                <a:gd name="T90" fmla="*/ 10 w 84"/>
                <a:gd name="T91" fmla="*/ 51 h 75"/>
                <a:gd name="T92" fmla="*/ 8 w 84"/>
                <a:gd name="T93" fmla="*/ 5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75">
                  <a:moveTo>
                    <a:pt x="82" y="26"/>
                  </a:moveTo>
                  <a:lnTo>
                    <a:pt x="82" y="26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5" y="9"/>
                  </a:lnTo>
                  <a:lnTo>
                    <a:pt x="61" y="9"/>
                  </a:lnTo>
                  <a:lnTo>
                    <a:pt x="57" y="11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4" y="11"/>
                  </a:lnTo>
                  <a:lnTo>
                    <a:pt x="42" y="9"/>
                  </a:lnTo>
                  <a:lnTo>
                    <a:pt x="38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7" y="17"/>
                  </a:lnTo>
                  <a:lnTo>
                    <a:pt x="23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0" y="11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9" y="43"/>
                  </a:lnTo>
                  <a:lnTo>
                    <a:pt x="23" y="47"/>
                  </a:lnTo>
                  <a:lnTo>
                    <a:pt x="27" y="49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44" y="53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5" y="47"/>
                  </a:lnTo>
                  <a:lnTo>
                    <a:pt x="57" y="49"/>
                  </a:lnTo>
                  <a:lnTo>
                    <a:pt x="59" y="53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6"/>
                  </a:lnTo>
                  <a:lnTo>
                    <a:pt x="59" y="68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8" y="53"/>
                  </a:lnTo>
                  <a:lnTo>
                    <a:pt x="82" y="43"/>
                  </a:lnTo>
                  <a:lnTo>
                    <a:pt x="84" y="34"/>
                  </a:lnTo>
                  <a:lnTo>
                    <a:pt x="82" y="26"/>
                  </a:lnTo>
                  <a:lnTo>
                    <a:pt x="82" y="26"/>
                  </a:lnTo>
                  <a:close/>
                  <a:moveTo>
                    <a:pt x="8" y="51"/>
                  </a:moveTo>
                  <a:lnTo>
                    <a:pt x="8" y="5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0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19" y="60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10" y="51"/>
                  </a:lnTo>
                  <a:lnTo>
                    <a:pt x="8" y="51"/>
                  </a:lnTo>
                  <a:lnTo>
                    <a:pt x="8" y="5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B5E241C8-3F40-45B7-B487-1A4138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616" y="2492267"/>
              <a:ext cx="272184" cy="194418"/>
            </a:xfrm>
            <a:custGeom>
              <a:avLst/>
              <a:gdLst>
                <a:gd name="T0" fmla="*/ 242 w 252"/>
                <a:gd name="T1" fmla="*/ 23 h 180"/>
                <a:gd name="T2" fmla="*/ 229 w 252"/>
                <a:gd name="T3" fmla="*/ 23 h 180"/>
                <a:gd name="T4" fmla="*/ 208 w 252"/>
                <a:gd name="T5" fmla="*/ 36 h 180"/>
                <a:gd name="T6" fmla="*/ 200 w 252"/>
                <a:gd name="T7" fmla="*/ 29 h 180"/>
                <a:gd name="T8" fmla="*/ 200 w 252"/>
                <a:gd name="T9" fmla="*/ 15 h 180"/>
                <a:gd name="T10" fmla="*/ 195 w 252"/>
                <a:gd name="T11" fmla="*/ 2 h 180"/>
                <a:gd name="T12" fmla="*/ 183 w 252"/>
                <a:gd name="T13" fmla="*/ 4 h 180"/>
                <a:gd name="T14" fmla="*/ 176 w 252"/>
                <a:gd name="T15" fmla="*/ 17 h 180"/>
                <a:gd name="T16" fmla="*/ 159 w 252"/>
                <a:gd name="T17" fmla="*/ 21 h 180"/>
                <a:gd name="T18" fmla="*/ 157 w 252"/>
                <a:gd name="T19" fmla="*/ 25 h 180"/>
                <a:gd name="T20" fmla="*/ 140 w 252"/>
                <a:gd name="T21" fmla="*/ 27 h 180"/>
                <a:gd name="T22" fmla="*/ 130 w 252"/>
                <a:gd name="T23" fmla="*/ 25 h 180"/>
                <a:gd name="T24" fmla="*/ 119 w 252"/>
                <a:gd name="T25" fmla="*/ 21 h 180"/>
                <a:gd name="T26" fmla="*/ 106 w 252"/>
                <a:gd name="T27" fmla="*/ 19 h 180"/>
                <a:gd name="T28" fmla="*/ 92 w 252"/>
                <a:gd name="T29" fmla="*/ 17 h 180"/>
                <a:gd name="T30" fmla="*/ 81 w 252"/>
                <a:gd name="T31" fmla="*/ 25 h 180"/>
                <a:gd name="T32" fmla="*/ 70 w 252"/>
                <a:gd name="T33" fmla="*/ 42 h 180"/>
                <a:gd name="T34" fmla="*/ 49 w 252"/>
                <a:gd name="T35" fmla="*/ 53 h 180"/>
                <a:gd name="T36" fmla="*/ 45 w 252"/>
                <a:gd name="T37" fmla="*/ 59 h 180"/>
                <a:gd name="T38" fmla="*/ 30 w 252"/>
                <a:gd name="T39" fmla="*/ 63 h 180"/>
                <a:gd name="T40" fmla="*/ 17 w 252"/>
                <a:gd name="T41" fmla="*/ 59 h 180"/>
                <a:gd name="T42" fmla="*/ 11 w 252"/>
                <a:gd name="T43" fmla="*/ 63 h 180"/>
                <a:gd name="T44" fmla="*/ 7 w 252"/>
                <a:gd name="T45" fmla="*/ 76 h 180"/>
                <a:gd name="T46" fmla="*/ 0 w 252"/>
                <a:gd name="T47" fmla="*/ 93 h 180"/>
                <a:gd name="T48" fmla="*/ 0 w 252"/>
                <a:gd name="T49" fmla="*/ 106 h 180"/>
                <a:gd name="T50" fmla="*/ 3 w 252"/>
                <a:gd name="T51" fmla="*/ 123 h 180"/>
                <a:gd name="T52" fmla="*/ 7 w 252"/>
                <a:gd name="T53" fmla="*/ 138 h 180"/>
                <a:gd name="T54" fmla="*/ 22 w 252"/>
                <a:gd name="T55" fmla="*/ 146 h 180"/>
                <a:gd name="T56" fmla="*/ 7 w 252"/>
                <a:gd name="T57" fmla="*/ 167 h 180"/>
                <a:gd name="T58" fmla="*/ 7 w 252"/>
                <a:gd name="T59" fmla="*/ 178 h 180"/>
                <a:gd name="T60" fmla="*/ 49 w 252"/>
                <a:gd name="T61" fmla="*/ 180 h 180"/>
                <a:gd name="T62" fmla="*/ 106 w 252"/>
                <a:gd name="T63" fmla="*/ 171 h 180"/>
                <a:gd name="T64" fmla="*/ 108 w 252"/>
                <a:gd name="T65" fmla="*/ 148 h 180"/>
                <a:gd name="T66" fmla="*/ 128 w 252"/>
                <a:gd name="T67" fmla="*/ 146 h 180"/>
                <a:gd name="T68" fmla="*/ 134 w 252"/>
                <a:gd name="T69" fmla="*/ 138 h 180"/>
                <a:gd name="T70" fmla="*/ 149 w 252"/>
                <a:gd name="T71" fmla="*/ 135 h 180"/>
                <a:gd name="T72" fmla="*/ 157 w 252"/>
                <a:gd name="T73" fmla="*/ 127 h 180"/>
                <a:gd name="T74" fmla="*/ 164 w 252"/>
                <a:gd name="T75" fmla="*/ 108 h 180"/>
                <a:gd name="T76" fmla="*/ 176 w 252"/>
                <a:gd name="T77" fmla="*/ 101 h 180"/>
                <a:gd name="T78" fmla="*/ 170 w 252"/>
                <a:gd name="T79" fmla="*/ 89 h 180"/>
                <a:gd name="T80" fmla="*/ 187 w 252"/>
                <a:gd name="T81" fmla="*/ 91 h 180"/>
                <a:gd name="T82" fmla="*/ 191 w 252"/>
                <a:gd name="T83" fmla="*/ 87 h 180"/>
                <a:gd name="T84" fmla="*/ 191 w 252"/>
                <a:gd name="T85" fmla="*/ 76 h 180"/>
                <a:gd name="T86" fmla="*/ 200 w 252"/>
                <a:gd name="T87" fmla="*/ 63 h 180"/>
                <a:gd name="T88" fmla="*/ 195 w 252"/>
                <a:gd name="T89" fmla="*/ 51 h 180"/>
                <a:gd name="T90" fmla="*/ 200 w 252"/>
                <a:gd name="T91" fmla="*/ 44 h 180"/>
                <a:gd name="T92" fmla="*/ 212 w 252"/>
                <a:gd name="T93" fmla="*/ 40 h 180"/>
                <a:gd name="T94" fmla="*/ 236 w 252"/>
                <a:gd name="T95" fmla="*/ 32 h 180"/>
                <a:gd name="T96" fmla="*/ 252 w 252"/>
                <a:gd name="T97" fmla="*/ 2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" h="180">
                  <a:moveTo>
                    <a:pt x="244" y="25"/>
                  </a:moveTo>
                  <a:lnTo>
                    <a:pt x="244" y="25"/>
                  </a:lnTo>
                  <a:lnTo>
                    <a:pt x="242" y="25"/>
                  </a:lnTo>
                  <a:lnTo>
                    <a:pt x="242" y="23"/>
                  </a:lnTo>
                  <a:lnTo>
                    <a:pt x="238" y="19"/>
                  </a:lnTo>
                  <a:lnTo>
                    <a:pt x="238" y="19"/>
                  </a:lnTo>
                  <a:lnTo>
                    <a:pt x="233" y="21"/>
                  </a:lnTo>
                  <a:lnTo>
                    <a:pt x="229" y="23"/>
                  </a:lnTo>
                  <a:lnTo>
                    <a:pt x="219" y="32"/>
                  </a:lnTo>
                  <a:lnTo>
                    <a:pt x="219" y="32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04" y="36"/>
                  </a:lnTo>
                  <a:lnTo>
                    <a:pt x="200" y="36"/>
                  </a:lnTo>
                  <a:lnTo>
                    <a:pt x="200" y="36"/>
                  </a:lnTo>
                  <a:lnTo>
                    <a:pt x="200" y="29"/>
                  </a:lnTo>
                  <a:lnTo>
                    <a:pt x="202" y="25"/>
                  </a:lnTo>
                  <a:lnTo>
                    <a:pt x="202" y="19"/>
                  </a:lnTo>
                  <a:lnTo>
                    <a:pt x="202" y="17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195" y="10"/>
                  </a:lnTo>
                  <a:lnTo>
                    <a:pt x="195" y="6"/>
                  </a:lnTo>
                  <a:lnTo>
                    <a:pt x="195" y="2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87" y="0"/>
                  </a:lnTo>
                  <a:lnTo>
                    <a:pt x="183" y="4"/>
                  </a:lnTo>
                  <a:lnTo>
                    <a:pt x="178" y="10"/>
                  </a:lnTo>
                  <a:lnTo>
                    <a:pt x="176" y="15"/>
                  </a:lnTo>
                  <a:lnTo>
                    <a:pt x="176" y="15"/>
                  </a:lnTo>
                  <a:lnTo>
                    <a:pt x="176" y="17"/>
                  </a:lnTo>
                  <a:lnTo>
                    <a:pt x="174" y="17"/>
                  </a:lnTo>
                  <a:lnTo>
                    <a:pt x="168" y="19"/>
                  </a:lnTo>
                  <a:lnTo>
                    <a:pt x="161" y="21"/>
                  </a:lnTo>
                  <a:lnTo>
                    <a:pt x="159" y="21"/>
                  </a:lnTo>
                  <a:lnTo>
                    <a:pt x="159" y="23"/>
                  </a:lnTo>
                  <a:lnTo>
                    <a:pt x="159" y="23"/>
                  </a:lnTo>
                  <a:lnTo>
                    <a:pt x="159" y="25"/>
                  </a:lnTo>
                  <a:lnTo>
                    <a:pt x="157" y="25"/>
                  </a:lnTo>
                  <a:lnTo>
                    <a:pt x="151" y="25"/>
                  </a:lnTo>
                  <a:lnTo>
                    <a:pt x="144" y="25"/>
                  </a:lnTo>
                  <a:lnTo>
                    <a:pt x="140" y="27"/>
                  </a:lnTo>
                  <a:lnTo>
                    <a:pt x="140" y="27"/>
                  </a:lnTo>
                  <a:lnTo>
                    <a:pt x="140" y="29"/>
                  </a:lnTo>
                  <a:lnTo>
                    <a:pt x="138" y="29"/>
                  </a:lnTo>
                  <a:lnTo>
                    <a:pt x="134" y="27"/>
                  </a:lnTo>
                  <a:lnTo>
                    <a:pt x="130" y="25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1" y="23"/>
                  </a:lnTo>
                  <a:lnTo>
                    <a:pt x="119" y="21"/>
                  </a:lnTo>
                  <a:lnTo>
                    <a:pt x="115" y="19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06" y="19"/>
                  </a:lnTo>
                  <a:lnTo>
                    <a:pt x="102" y="19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2" y="17"/>
                  </a:lnTo>
                  <a:lnTo>
                    <a:pt x="89" y="21"/>
                  </a:lnTo>
                  <a:lnTo>
                    <a:pt x="85" y="2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75" y="29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4"/>
                  </a:lnTo>
                  <a:lnTo>
                    <a:pt x="66" y="46"/>
                  </a:lnTo>
                  <a:lnTo>
                    <a:pt x="58" y="48"/>
                  </a:lnTo>
                  <a:lnTo>
                    <a:pt x="49" y="53"/>
                  </a:lnTo>
                  <a:lnTo>
                    <a:pt x="47" y="55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5" y="61"/>
                  </a:lnTo>
                  <a:lnTo>
                    <a:pt x="39" y="65"/>
                  </a:lnTo>
                  <a:lnTo>
                    <a:pt x="34" y="6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8" y="61"/>
                  </a:lnTo>
                  <a:lnTo>
                    <a:pt x="24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5" y="59"/>
                  </a:lnTo>
                  <a:lnTo>
                    <a:pt x="13" y="61"/>
                  </a:lnTo>
                  <a:lnTo>
                    <a:pt x="11" y="63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72"/>
                  </a:lnTo>
                  <a:lnTo>
                    <a:pt x="7" y="76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6"/>
                  </a:lnTo>
                  <a:lnTo>
                    <a:pt x="0" y="110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3" y="123"/>
                  </a:lnTo>
                  <a:lnTo>
                    <a:pt x="3" y="129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7" y="138"/>
                  </a:lnTo>
                  <a:lnTo>
                    <a:pt x="11" y="140"/>
                  </a:lnTo>
                  <a:lnTo>
                    <a:pt x="17" y="142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22" y="148"/>
                  </a:lnTo>
                  <a:lnTo>
                    <a:pt x="20" y="152"/>
                  </a:lnTo>
                  <a:lnTo>
                    <a:pt x="13" y="161"/>
                  </a:lnTo>
                  <a:lnTo>
                    <a:pt x="7" y="167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4"/>
                  </a:lnTo>
                  <a:lnTo>
                    <a:pt x="7" y="178"/>
                  </a:lnTo>
                  <a:lnTo>
                    <a:pt x="7" y="178"/>
                  </a:lnTo>
                  <a:lnTo>
                    <a:pt x="34" y="180"/>
                  </a:lnTo>
                  <a:lnTo>
                    <a:pt x="34" y="180"/>
                  </a:lnTo>
                  <a:lnTo>
                    <a:pt x="49" y="180"/>
                  </a:lnTo>
                  <a:lnTo>
                    <a:pt x="75" y="178"/>
                  </a:lnTo>
                  <a:lnTo>
                    <a:pt x="96" y="174"/>
                  </a:lnTo>
                  <a:lnTo>
                    <a:pt x="106" y="171"/>
                  </a:lnTo>
                  <a:lnTo>
                    <a:pt x="106" y="171"/>
                  </a:lnTo>
                  <a:lnTo>
                    <a:pt x="104" y="163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8" y="148"/>
                  </a:lnTo>
                  <a:lnTo>
                    <a:pt x="113" y="146"/>
                  </a:lnTo>
                  <a:lnTo>
                    <a:pt x="119" y="144"/>
                  </a:lnTo>
                  <a:lnTo>
                    <a:pt x="119" y="144"/>
                  </a:lnTo>
                  <a:lnTo>
                    <a:pt x="128" y="146"/>
                  </a:lnTo>
                  <a:lnTo>
                    <a:pt x="130" y="144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34" y="138"/>
                  </a:lnTo>
                  <a:lnTo>
                    <a:pt x="140" y="135"/>
                  </a:lnTo>
                  <a:lnTo>
                    <a:pt x="147" y="133"/>
                  </a:lnTo>
                  <a:lnTo>
                    <a:pt x="149" y="135"/>
                  </a:lnTo>
                  <a:lnTo>
                    <a:pt x="149" y="135"/>
                  </a:lnTo>
                  <a:lnTo>
                    <a:pt x="151" y="138"/>
                  </a:lnTo>
                  <a:lnTo>
                    <a:pt x="153" y="138"/>
                  </a:lnTo>
                  <a:lnTo>
                    <a:pt x="157" y="133"/>
                  </a:lnTo>
                  <a:lnTo>
                    <a:pt x="157" y="127"/>
                  </a:lnTo>
                  <a:lnTo>
                    <a:pt x="157" y="127"/>
                  </a:lnTo>
                  <a:lnTo>
                    <a:pt x="159" y="114"/>
                  </a:lnTo>
                  <a:lnTo>
                    <a:pt x="159" y="110"/>
                  </a:lnTo>
                  <a:lnTo>
                    <a:pt x="164" y="108"/>
                  </a:lnTo>
                  <a:lnTo>
                    <a:pt x="164" y="108"/>
                  </a:lnTo>
                  <a:lnTo>
                    <a:pt x="172" y="106"/>
                  </a:lnTo>
                  <a:lnTo>
                    <a:pt x="174" y="104"/>
                  </a:lnTo>
                  <a:lnTo>
                    <a:pt x="176" y="101"/>
                  </a:lnTo>
                  <a:lnTo>
                    <a:pt x="176" y="101"/>
                  </a:lnTo>
                  <a:lnTo>
                    <a:pt x="172" y="95"/>
                  </a:lnTo>
                  <a:lnTo>
                    <a:pt x="170" y="91"/>
                  </a:lnTo>
                  <a:lnTo>
                    <a:pt x="170" y="89"/>
                  </a:lnTo>
                  <a:lnTo>
                    <a:pt x="170" y="89"/>
                  </a:lnTo>
                  <a:lnTo>
                    <a:pt x="174" y="89"/>
                  </a:lnTo>
                  <a:lnTo>
                    <a:pt x="180" y="91"/>
                  </a:lnTo>
                  <a:lnTo>
                    <a:pt x="187" y="91"/>
                  </a:lnTo>
                  <a:lnTo>
                    <a:pt x="189" y="91"/>
                  </a:lnTo>
                  <a:lnTo>
                    <a:pt x="189" y="91"/>
                  </a:lnTo>
                  <a:lnTo>
                    <a:pt x="189" y="91"/>
                  </a:lnTo>
                  <a:lnTo>
                    <a:pt x="191" y="87"/>
                  </a:lnTo>
                  <a:lnTo>
                    <a:pt x="191" y="82"/>
                  </a:lnTo>
                  <a:lnTo>
                    <a:pt x="191" y="78"/>
                  </a:lnTo>
                  <a:lnTo>
                    <a:pt x="191" y="76"/>
                  </a:lnTo>
                  <a:lnTo>
                    <a:pt x="191" y="76"/>
                  </a:lnTo>
                  <a:lnTo>
                    <a:pt x="197" y="70"/>
                  </a:lnTo>
                  <a:lnTo>
                    <a:pt x="200" y="65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57"/>
                  </a:lnTo>
                  <a:lnTo>
                    <a:pt x="197" y="53"/>
                  </a:lnTo>
                  <a:lnTo>
                    <a:pt x="197" y="53"/>
                  </a:lnTo>
                  <a:lnTo>
                    <a:pt x="195" y="51"/>
                  </a:lnTo>
                  <a:lnTo>
                    <a:pt x="195" y="46"/>
                  </a:lnTo>
                  <a:lnTo>
                    <a:pt x="197" y="44"/>
                  </a:lnTo>
                  <a:lnTo>
                    <a:pt x="200" y="44"/>
                  </a:lnTo>
                  <a:lnTo>
                    <a:pt x="200" y="44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8" y="42"/>
                  </a:lnTo>
                  <a:lnTo>
                    <a:pt x="212" y="40"/>
                  </a:lnTo>
                  <a:lnTo>
                    <a:pt x="212" y="40"/>
                  </a:lnTo>
                  <a:lnTo>
                    <a:pt x="225" y="34"/>
                  </a:lnTo>
                  <a:lnTo>
                    <a:pt x="231" y="32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44" y="32"/>
                  </a:lnTo>
                  <a:lnTo>
                    <a:pt x="248" y="29"/>
                  </a:lnTo>
                  <a:lnTo>
                    <a:pt x="252" y="27"/>
                  </a:lnTo>
                  <a:lnTo>
                    <a:pt x="252" y="27"/>
                  </a:lnTo>
                  <a:lnTo>
                    <a:pt x="244" y="25"/>
                  </a:lnTo>
                  <a:lnTo>
                    <a:pt x="244" y="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9C929677-E264-4D60-BF2A-88CB9E3D8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177" y="2521429"/>
              <a:ext cx="317547" cy="286226"/>
            </a:xfrm>
            <a:custGeom>
              <a:avLst/>
              <a:gdLst>
                <a:gd name="T0" fmla="*/ 273 w 294"/>
                <a:gd name="T1" fmla="*/ 19 h 265"/>
                <a:gd name="T2" fmla="*/ 256 w 294"/>
                <a:gd name="T3" fmla="*/ 0 h 265"/>
                <a:gd name="T4" fmla="*/ 245 w 294"/>
                <a:gd name="T5" fmla="*/ 0 h 265"/>
                <a:gd name="T6" fmla="*/ 229 w 294"/>
                <a:gd name="T7" fmla="*/ 5 h 265"/>
                <a:gd name="T8" fmla="*/ 205 w 294"/>
                <a:gd name="T9" fmla="*/ 13 h 265"/>
                <a:gd name="T10" fmla="*/ 195 w 294"/>
                <a:gd name="T11" fmla="*/ 15 h 265"/>
                <a:gd name="T12" fmla="*/ 188 w 294"/>
                <a:gd name="T13" fmla="*/ 19 h 265"/>
                <a:gd name="T14" fmla="*/ 193 w 294"/>
                <a:gd name="T15" fmla="*/ 30 h 265"/>
                <a:gd name="T16" fmla="*/ 190 w 294"/>
                <a:gd name="T17" fmla="*/ 43 h 265"/>
                <a:gd name="T18" fmla="*/ 184 w 294"/>
                <a:gd name="T19" fmla="*/ 55 h 265"/>
                <a:gd name="T20" fmla="*/ 182 w 294"/>
                <a:gd name="T21" fmla="*/ 64 h 265"/>
                <a:gd name="T22" fmla="*/ 163 w 294"/>
                <a:gd name="T23" fmla="*/ 62 h 265"/>
                <a:gd name="T24" fmla="*/ 169 w 294"/>
                <a:gd name="T25" fmla="*/ 74 h 265"/>
                <a:gd name="T26" fmla="*/ 157 w 294"/>
                <a:gd name="T27" fmla="*/ 81 h 265"/>
                <a:gd name="T28" fmla="*/ 150 w 294"/>
                <a:gd name="T29" fmla="*/ 100 h 265"/>
                <a:gd name="T30" fmla="*/ 144 w 294"/>
                <a:gd name="T31" fmla="*/ 111 h 265"/>
                <a:gd name="T32" fmla="*/ 133 w 294"/>
                <a:gd name="T33" fmla="*/ 108 h 265"/>
                <a:gd name="T34" fmla="*/ 123 w 294"/>
                <a:gd name="T35" fmla="*/ 117 h 265"/>
                <a:gd name="T36" fmla="*/ 106 w 294"/>
                <a:gd name="T37" fmla="*/ 119 h 265"/>
                <a:gd name="T38" fmla="*/ 97 w 294"/>
                <a:gd name="T39" fmla="*/ 136 h 265"/>
                <a:gd name="T40" fmla="*/ 68 w 294"/>
                <a:gd name="T41" fmla="*/ 151 h 265"/>
                <a:gd name="T42" fmla="*/ 0 w 294"/>
                <a:gd name="T43" fmla="*/ 151 h 265"/>
                <a:gd name="T44" fmla="*/ 8 w 294"/>
                <a:gd name="T45" fmla="*/ 159 h 265"/>
                <a:gd name="T46" fmla="*/ 25 w 294"/>
                <a:gd name="T47" fmla="*/ 176 h 265"/>
                <a:gd name="T48" fmla="*/ 34 w 294"/>
                <a:gd name="T49" fmla="*/ 191 h 265"/>
                <a:gd name="T50" fmla="*/ 40 w 294"/>
                <a:gd name="T51" fmla="*/ 202 h 265"/>
                <a:gd name="T52" fmla="*/ 32 w 294"/>
                <a:gd name="T53" fmla="*/ 210 h 265"/>
                <a:gd name="T54" fmla="*/ 15 w 294"/>
                <a:gd name="T55" fmla="*/ 221 h 265"/>
                <a:gd name="T56" fmla="*/ 13 w 294"/>
                <a:gd name="T57" fmla="*/ 236 h 265"/>
                <a:gd name="T58" fmla="*/ 44 w 294"/>
                <a:gd name="T59" fmla="*/ 233 h 265"/>
                <a:gd name="T60" fmla="*/ 59 w 294"/>
                <a:gd name="T61" fmla="*/ 231 h 265"/>
                <a:gd name="T62" fmla="*/ 87 w 294"/>
                <a:gd name="T63" fmla="*/ 231 h 265"/>
                <a:gd name="T64" fmla="*/ 101 w 294"/>
                <a:gd name="T65" fmla="*/ 231 h 265"/>
                <a:gd name="T66" fmla="*/ 104 w 294"/>
                <a:gd name="T67" fmla="*/ 240 h 265"/>
                <a:gd name="T68" fmla="*/ 112 w 294"/>
                <a:gd name="T69" fmla="*/ 250 h 265"/>
                <a:gd name="T70" fmla="*/ 121 w 294"/>
                <a:gd name="T71" fmla="*/ 261 h 265"/>
                <a:gd name="T72" fmla="*/ 131 w 294"/>
                <a:gd name="T73" fmla="*/ 265 h 265"/>
                <a:gd name="T74" fmla="*/ 142 w 294"/>
                <a:gd name="T75" fmla="*/ 255 h 265"/>
                <a:gd name="T76" fmla="*/ 159 w 294"/>
                <a:gd name="T77" fmla="*/ 253 h 265"/>
                <a:gd name="T78" fmla="*/ 173 w 294"/>
                <a:gd name="T79" fmla="*/ 253 h 265"/>
                <a:gd name="T80" fmla="*/ 180 w 294"/>
                <a:gd name="T81" fmla="*/ 246 h 265"/>
                <a:gd name="T82" fmla="*/ 167 w 294"/>
                <a:gd name="T83" fmla="*/ 225 h 265"/>
                <a:gd name="T84" fmla="*/ 165 w 294"/>
                <a:gd name="T85" fmla="*/ 210 h 265"/>
                <a:gd name="T86" fmla="*/ 154 w 294"/>
                <a:gd name="T87" fmla="*/ 202 h 265"/>
                <a:gd name="T88" fmla="*/ 167 w 294"/>
                <a:gd name="T89" fmla="*/ 185 h 265"/>
                <a:gd name="T90" fmla="*/ 182 w 294"/>
                <a:gd name="T91" fmla="*/ 187 h 265"/>
                <a:gd name="T92" fmla="*/ 193 w 294"/>
                <a:gd name="T93" fmla="*/ 187 h 265"/>
                <a:gd name="T94" fmla="*/ 201 w 294"/>
                <a:gd name="T95" fmla="*/ 178 h 265"/>
                <a:gd name="T96" fmla="*/ 209 w 294"/>
                <a:gd name="T97" fmla="*/ 166 h 265"/>
                <a:gd name="T98" fmla="*/ 224 w 294"/>
                <a:gd name="T99" fmla="*/ 144 h 265"/>
                <a:gd name="T100" fmla="*/ 233 w 294"/>
                <a:gd name="T101" fmla="*/ 140 h 265"/>
                <a:gd name="T102" fmla="*/ 237 w 294"/>
                <a:gd name="T103" fmla="*/ 127 h 265"/>
                <a:gd name="T104" fmla="*/ 248 w 294"/>
                <a:gd name="T105" fmla="*/ 121 h 265"/>
                <a:gd name="T106" fmla="*/ 252 w 294"/>
                <a:gd name="T107" fmla="*/ 102 h 265"/>
                <a:gd name="T108" fmla="*/ 256 w 294"/>
                <a:gd name="T109" fmla="*/ 94 h 265"/>
                <a:gd name="T110" fmla="*/ 245 w 294"/>
                <a:gd name="T111" fmla="*/ 91 h 265"/>
                <a:gd name="T112" fmla="*/ 237 w 294"/>
                <a:gd name="T113" fmla="*/ 74 h 265"/>
                <a:gd name="T114" fmla="*/ 235 w 294"/>
                <a:gd name="T115" fmla="*/ 58 h 265"/>
                <a:gd name="T116" fmla="*/ 243 w 294"/>
                <a:gd name="T117" fmla="*/ 47 h 265"/>
                <a:gd name="T118" fmla="*/ 265 w 294"/>
                <a:gd name="T119" fmla="*/ 53 h 265"/>
                <a:gd name="T120" fmla="*/ 288 w 294"/>
                <a:gd name="T121" fmla="*/ 45 h 265"/>
                <a:gd name="T122" fmla="*/ 294 w 294"/>
                <a:gd name="T123" fmla="*/ 3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265">
                  <a:moveTo>
                    <a:pt x="281" y="28"/>
                  </a:moveTo>
                  <a:lnTo>
                    <a:pt x="281" y="28"/>
                  </a:lnTo>
                  <a:lnTo>
                    <a:pt x="275" y="24"/>
                  </a:lnTo>
                  <a:lnTo>
                    <a:pt x="273" y="19"/>
                  </a:lnTo>
                  <a:lnTo>
                    <a:pt x="271" y="13"/>
                  </a:lnTo>
                  <a:lnTo>
                    <a:pt x="271" y="13"/>
                  </a:lnTo>
                  <a:lnTo>
                    <a:pt x="267" y="9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1" y="2"/>
                  </a:lnTo>
                  <a:lnTo>
                    <a:pt x="237" y="5"/>
                  </a:lnTo>
                  <a:lnTo>
                    <a:pt x="229" y="5"/>
                  </a:lnTo>
                  <a:lnTo>
                    <a:pt x="229" y="5"/>
                  </a:lnTo>
                  <a:lnTo>
                    <a:pt x="224" y="5"/>
                  </a:lnTo>
                  <a:lnTo>
                    <a:pt x="218" y="7"/>
                  </a:lnTo>
                  <a:lnTo>
                    <a:pt x="205" y="13"/>
                  </a:lnTo>
                  <a:lnTo>
                    <a:pt x="205" y="13"/>
                  </a:lnTo>
                  <a:lnTo>
                    <a:pt x="201" y="15"/>
                  </a:lnTo>
                  <a:lnTo>
                    <a:pt x="195" y="15"/>
                  </a:lnTo>
                  <a:lnTo>
                    <a:pt x="195" y="15"/>
                  </a:lnTo>
                  <a:lnTo>
                    <a:pt x="193" y="17"/>
                  </a:lnTo>
                  <a:lnTo>
                    <a:pt x="193" y="17"/>
                  </a:lnTo>
                  <a:lnTo>
                    <a:pt x="190" y="17"/>
                  </a:lnTo>
                  <a:lnTo>
                    <a:pt x="188" y="19"/>
                  </a:lnTo>
                  <a:lnTo>
                    <a:pt x="188" y="24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3" y="30"/>
                  </a:lnTo>
                  <a:lnTo>
                    <a:pt x="193" y="36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0" y="43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4" y="51"/>
                  </a:lnTo>
                  <a:lnTo>
                    <a:pt x="184" y="55"/>
                  </a:lnTo>
                  <a:lnTo>
                    <a:pt x="184" y="60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80" y="64"/>
                  </a:lnTo>
                  <a:lnTo>
                    <a:pt x="173" y="64"/>
                  </a:lnTo>
                  <a:lnTo>
                    <a:pt x="167" y="62"/>
                  </a:lnTo>
                  <a:lnTo>
                    <a:pt x="163" y="62"/>
                  </a:lnTo>
                  <a:lnTo>
                    <a:pt x="163" y="62"/>
                  </a:lnTo>
                  <a:lnTo>
                    <a:pt x="163" y="64"/>
                  </a:lnTo>
                  <a:lnTo>
                    <a:pt x="165" y="68"/>
                  </a:lnTo>
                  <a:lnTo>
                    <a:pt x="169" y="74"/>
                  </a:lnTo>
                  <a:lnTo>
                    <a:pt x="169" y="74"/>
                  </a:lnTo>
                  <a:lnTo>
                    <a:pt x="167" y="77"/>
                  </a:lnTo>
                  <a:lnTo>
                    <a:pt x="165" y="79"/>
                  </a:lnTo>
                  <a:lnTo>
                    <a:pt x="157" y="81"/>
                  </a:lnTo>
                  <a:lnTo>
                    <a:pt x="157" y="81"/>
                  </a:lnTo>
                  <a:lnTo>
                    <a:pt x="152" y="83"/>
                  </a:lnTo>
                  <a:lnTo>
                    <a:pt x="152" y="87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0" y="106"/>
                  </a:lnTo>
                  <a:lnTo>
                    <a:pt x="146" y="111"/>
                  </a:lnTo>
                  <a:lnTo>
                    <a:pt x="144" y="111"/>
                  </a:lnTo>
                  <a:lnTo>
                    <a:pt x="142" y="108"/>
                  </a:lnTo>
                  <a:lnTo>
                    <a:pt x="142" y="108"/>
                  </a:lnTo>
                  <a:lnTo>
                    <a:pt x="140" y="106"/>
                  </a:lnTo>
                  <a:lnTo>
                    <a:pt x="133" y="108"/>
                  </a:lnTo>
                  <a:lnTo>
                    <a:pt x="127" y="111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7"/>
                  </a:lnTo>
                  <a:lnTo>
                    <a:pt x="121" y="119"/>
                  </a:lnTo>
                  <a:lnTo>
                    <a:pt x="112" y="117"/>
                  </a:lnTo>
                  <a:lnTo>
                    <a:pt x="112" y="117"/>
                  </a:lnTo>
                  <a:lnTo>
                    <a:pt x="106" y="119"/>
                  </a:lnTo>
                  <a:lnTo>
                    <a:pt x="101" y="121"/>
                  </a:lnTo>
                  <a:lnTo>
                    <a:pt x="97" y="125"/>
                  </a:lnTo>
                  <a:lnTo>
                    <a:pt x="97" y="125"/>
                  </a:lnTo>
                  <a:lnTo>
                    <a:pt x="97" y="136"/>
                  </a:lnTo>
                  <a:lnTo>
                    <a:pt x="99" y="144"/>
                  </a:lnTo>
                  <a:lnTo>
                    <a:pt x="99" y="144"/>
                  </a:lnTo>
                  <a:lnTo>
                    <a:pt x="89" y="147"/>
                  </a:lnTo>
                  <a:lnTo>
                    <a:pt x="68" y="151"/>
                  </a:lnTo>
                  <a:lnTo>
                    <a:pt x="42" y="153"/>
                  </a:lnTo>
                  <a:lnTo>
                    <a:pt x="27" y="153"/>
                  </a:lnTo>
                  <a:lnTo>
                    <a:pt x="27" y="153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4" y="155"/>
                  </a:lnTo>
                  <a:lnTo>
                    <a:pt x="8" y="159"/>
                  </a:lnTo>
                  <a:lnTo>
                    <a:pt x="8" y="159"/>
                  </a:lnTo>
                  <a:lnTo>
                    <a:pt x="10" y="163"/>
                  </a:lnTo>
                  <a:lnTo>
                    <a:pt x="15" y="168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9" y="176"/>
                  </a:lnTo>
                  <a:lnTo>
                    <a:pt x="29" y="180"/>
                  </a:lnTo>
                  <a:lnTo>
                    <a:pt x="32" y="187"/>
                  </a:lnTo>
                  <a:lnTo>
                    <a:pt x="34" y="191"/>
                  </a:lnTo>
                  <a:lnTo>
                    <a:pt x="34" y="195"/>
                  </a:lnTo>
                  <a:lnTo>
                    <a:pt x="34" y="195"/>
                  </a:lnTo>
                  <a:lnTo>
                    <a:pt x="38" y="197"/>
                  </a:lnTo>
                  <a:lnTo>
                    <a:pt x="40" y="202"/>
                  </a:lnTo>
                  <a:lnTo>
                    <a:pt x="42" y="206"/>
                  </a:lnTo>
                  <a:lnTo>
                    <a:pt x="38" y="208"/>
                  </a:lnTo>
                  <a:lnTo>
                    <a:pt x="38" y="208"/>
                  </a:lnTo>
                  <a:lnTo>
                    <a:pt x="32" y="210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19" y="216"/>
                  </a:lnTo>
                  <a:lnTo>
                    <a:pt x="15" y="221"/>
                  </a:lnTo>
                  <a:lnTo>
                    <a:pt x="13" y="225"/>
                  </a:lnTo>
                  <a:lnTo>
                    <a:pt x="10" y="231"/>
                  </a:lnTo>
                  <a:lnTo>
                    <a:pt x="10" y="231"/>
                  </a:lnTo>
                  <a:lnTo>
                    <a:pt x="13" y="236"/>
                  </a:lnTo>
                  <a:lnTo>
                    <a:pt x="13" y="236"/>
                  </a:lnTo>
                  <a:lnTo>
                    <a:pt x="34" y="236"/>
                  </a:lnTo>
                  <a:lnTo>
                    <a:pt x="44" y="233"/>
                  </a:lnTo>
                  <a:lnTo>
                    <a:pt x="44" y="233"/>
                  </a:lnTo>
                  <a:lnTo>
                    <a:pt x="51" y="231"/>
                  </a:lnTo>
                  <a:lnTo>
                    <a:pt x="55" y="231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63" y="233"/>
                  </a:lnTo>
                  <a:lnTo>
                    <a:pt x="72" y="233"/>
                  </a:lnTo>
                  <a:lnTo>
                    <a:pt x="80" y="233"/>
                  </a:lnTo>
                  <a:lnTo>
                    <a:pt x="87" y="231"/>
                  </a:lnTo>
                  <a:lnTo>
                    <a:pt x="87" y="231"/>
                  </a:lnTo>
                  <a:lnTo>
                    <a:pt x="93" y="229"/>
                  </a:lnTo>
                  <a:lnTo>
                    <a:pt x="97" y="229"/>
                  </a:lnTo>
                  <a:lnTo>
                    <a:pt x="101" y="231"/>
                  </a:lnTo>
                  <a:lnTo>
                    <a:pt x="101" y="236"/>
                  </a:lnTo>
                  <a:lnTo>
                    <a:pt x="101" y="236"/>
                  </a:lnTo>
                  <a:lnTo>
                    <a:pt x="104" y="238"/>
                  </a:lnTo>
                  <a:lnTo>
                    <a:pt x="104" y="240"/>
                  </a:lnTo>
                  <a:lnTo>
                    <a:pt x="110" y="246"/>
                  </a:lnTo>
                  <a:lnTo>
                    <a:pt x="110" y="246"/>
                  </a:lnTo>
                  <a:lnTo>
                    <a:pt x="112" y="248"/>
                  </a:lnTo>
                  <a:lnTo>
                    <a:pt x="112" y="250"/>
                  </a:lnTo>
                  <a:lnTo>
                    <a:pt x="114" y="257"/>
                  </a:lnTo>
                  <a:lnTo>
                    <a:pt x="114" y="257"/>
                  </a:lnTo>
                  <a:lnTo>
                    <a:pt x="116" y="259"/>
                  </a:lnTo>
                  <a:lnTo>
                    <a:pt x="121" y="261"/>
                  </a:lnTo>
                  <a:lnTo>
                    <a:pt x="129" y="265"/>
                  </a:lnTo>
                  <a:lnTo>
                    <a:pt x="129" y="265"/>
                  </a:lnTo>
                  <a:lnTo>
                    <a:pt x="131" y="265"/>
                  </a:lnTo>
                  <a:lnTo>
                    <a:pt x="131" y="265"/>
                  </a:lnTo>
                  <a:lnTo>
                    <a:pt x="133" y="265"/>
                  </a:lnTo>
                  <a:lnTo>
                    <a:pt x="133" y="265"/>
                  </a:lnTo>
                  <a:lnTo>
                    <a:pt x="140" y="257"/>
                  </a:lnTo>
                  <a:lnTo>
                    <a:pt x="142" y="255"/>
                  </a:lnTo>
                  <a:lnTo>
                    <a:pt x="150" y="253"/>
                  </a:lnTo>
                  <a:lnTo>
                    <a:pt x="150" y="253"/>
                  </a:lnTo>
                  <a:lnTo>
                    <a:pt x="157" y="255"/>
                  </a:lnTo>
                  <a:lnTo>
                    <a:pt x="159" y="253"/>
                  </a:lnTo>
                  <a:lnTo>
                    <a:pt x="163" y="253"/>
                  </a:lnTo>
                  <a:lnTo>
                    <a:pt x="167" y="253"/>
                  </a:lnTo>
                  <a:lnTo>
                    <a:pt x="167" y="253"/>
                  </a:lnTo>
                  <a:lnTo>
                    <a:pt x="173" y="253"/>
                  </a:lnTo>
                  <a:lnTo>
                    <a:pt x="178" y="253"/>
                  </a:lnTo>
                  <a:lnTo>
                    <a:pt x="180" y="248"/>
                  </a:lnTo>
                  <a:lnTo>
                    <a:pt x="180" y="248"/>
                  </a:lnTo>
                  <a:lnTo>
                    <a:pt x="180" y="246"/>
                  </a:lnTo>
                  <a:lnTo>
                    <a:pt x="180" y="240"/>
                  </a:lnTo>
                  <a:lnTo>
                    <a:pt x="173" y="233"/>
                  </a:lnTo>
                  <a:lnTo>
                    <a:pt x="173" y="233"/>
                  </a:lnTo>
                  <a:lnTo>
                    <a:pt x="167" y="225"/>
                  </a:lnTo>
                  <a:lnTo>
                    <a:pt x="165" y="221"/>
                  </a:lnTo>
                  <a:lnTo>
                    <a:pt x="165" y="214"/>
                  </a:lnTo>
                  <a:lnTo>
                    <a:pt x="165" y="214"/>
                  </a:lnTo>
                  <a:lnTo>
                    <a:pt x="165" y="210"/>
                  </a:lnTo>
                  <a:lnTo>
                    <a:pt x="161" y="208"/>
                  </a:lnTo>
                  <a:lnTo>
                    <a:pt x="157" y="206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57" y="197"/>
                  </a:lnTo>
                  <a:lnTo>
                    <a:pt x="161" y="193"/>
                  </a:lnTo>
                  <a:lnTo>
                    <a:pt x="167" y="185"/>
                  </a:lnTo>
                  <a:lnTo>
                    <a:pt x="167" y="185"/>
                  </a:lnTo>
                  <a:lnTo>
                    <a:pt x="171" y="185"/>
                  </a:lnTo>
                  <a:lnTo>
                    <a:pt x="173" y="187"/>
                  </a:lnTo>
                  <a:lnTo>
                    <a:pt x="178" y="187"/>
                  </a:lnTo>
                  <a:lnTo>
                    <a:pt x="182" y="187"/>
                  </a:lnTo>
                  <a:lnTo>
                    <a:pt x="182" y="187"/>
                  </a:lnTo>
                  <a:lnTo>
                    <a:pt x="184" y="185"/>
                  </a:lnTo>
                  <a:lnTo>
                    <a:pt x="186" y="185"/>
                  </a:lnTo>
                  <a:lnTo>
                    <a:pt x="193" y="187"/>
                  </a:lnTo>
                  <a:lnTo>
                    <a:pt x="193" y="187"/>
                  </a:lnTo>
                  <a:lnTo>
                    <a:pt x="197" y="185"/>
                  </a:lnTo>
                  <a:lnTo>
                    <a:pt x="199" y="183"/>
                  </a:lnTo>
                  <a:lnTo>
                    <a:pt x="201" y="178"/>
                  </a:lnTo>
                  <a:lnTo>
                    <a:pt x="203" y="172"/>
                  </a:lnTo>
                  <a:lnTo>
                    <a:pt x="203" y="172"/>
                  </a:lnTo>
                  <a:lnTo>
                    <a:pt x="205" y="168"/>
                  </a:lnTo>
                  <a:lnTo>
                    <a:pt x="209" y="166"/>
                  </a:lnTo>
                  <a:lnTo>
                    <a:pt x="218" y="163"/>
                  </a:lnTo>
                  <a:lnTo>
                    <a:pt x="218" y="163"/>
                  </a:lnTo>
                  <a:lnTo>
                    <a:pt x="222" y="155"/>
                  </a:lnTo>
                  <a:lnTo>
                    <a:pt x="224" y="144"/>
                  </a:lnTo>
                  <a:lnTo>
                    <a:pt x="224" y="144"/>
                  </a:lnTo>
                  <a:lnTo>
                    <a:pt x="226" y="142"/>
                  </a:lnTo>
                  <a:lnTo>
                    <a:pt x="231" y="142"/>
                  </a:lnTo>
                  <a:lnTo>
                    <a:pt x="233" y="140"/>
                  </a:lnTo>
                  <a:lnTo>
                    <a:pt x="235" y="136"/>
                  </a:lnTo>
                  <a:lnTo>
                    <a:pt x="235" y="136"/>
                  </a:lnTo>
                  <a:lnTo>
                    <a:pt x="237" y="132"/>
                  </a:lnTo>
                  <a:lnTo>
                    <a:pt x="237" y="127"/>
                  </a:lnTo>
                  <a:lnTo>
                    <a:pt x="243" y="125"/>
                  </a:lnTo>
                  <a:lnTo>
                    <a:pt x="243" y="125"/>
                  </a:lnTo>
                  <a:lnTo>
                    <a:pt x="245" y="125"/>
                  </a:lnTo>
                  <a:lnTo>
                    <a:pt x="248" y="121"/>
                  </a:lnTo>
                  <a:lnTo>
                    <a:pt x="248" y="113"/>
                  </a:lnTo>
                  <a:lnTo>
                    <a:pt x="248" y="113"/>
                  </a:lnTo>
                  <a:lnTo>
                    <a:pt x="250" y="104"/>
                  </a:lnTo>
                  <a:lnTo>
                    <a:pt x="252" y="102"/>
                  </a:lnTo>
                  <a:lnTo>
                    <a:pt x="256" y="100"/>
                  </a:lnTo>
                  <a:lnTo>
                    <a:pt x="256" y="100"/>
                  </a:lnTo>
                  <a:lnTo>
                    <a:pt x="258" y="98"/>
                  </a:lnTo>
                  <a:lnTo>
                    <a:pt x="256" y="94"/>
                  </a:lnTo>
                  <a:lnTo>
                    <a:pt x="252" y="91"/>
                  </a:lnTo>
                  <a:lnTo>
                    <a:pt x="248" y="91"/>
                  </a:lnTo>
                  <a:lnTo>
                    <a:pt x="248" y="91"/>
                  </a:lnTo>
                  <a:lnTo>
                    <a:pt x="245" y="91"/>
                  </a:lnTo>
                  <a:lnTo>
                    <a:pt x="243" y="89"/>
                  </a:lnTo>
                  <a:lnTo>
                    <a:pt x="241" y="83"/>
                  </a:lnTo>
                  <a:lnTo>
                    <a:pt x="237" y="74"/>
                  </a:lnTo>
                  <a:lnTo>
                    <a:pt x="237" y="74"/>
                  </a:lnTo>
                  <a:lnTo>
                    <a:pt x="237" y="66"/>
                  </a:lnTo>
                  <a:lnTo>
                    <a:pt x="237" y="62"/>
                  </a:lnTo>
                  <a:lnTo>
                    <a:pt x="235" y="58"/>
                  </a:lnTo>
                  <a:lnTo>
                    <a:pt x="235" y="58"/>
                  </a:lnTo>
                  <a:lnTo>
                    <a:pt x="233" y="55"/>
                  </a:lnTo>
                  <a:lnTo>
                    <a:pt x="235" y="51"/>
                  </a:lnTo>
                  <a:lnTo>
                    <a:pt x="239" y="49"/>
                  </a:lnTo>
                  <a:lnTo>
                    <a:pt x="243" y="47"/>
                  </a:lnTo>
                  <a:lnTo>
                    <a:pt x="243" y="47"/>
                  </a:lnTo>
                  <a:lnTo>
                    <a:pt x="250" y="49"/>
                  </a:lnTo>
                  <a:lnTo>
                    <a:pt x="258" y="51"/>
                  </a:lnTo>
                  <a:lnTo>
                    <a:pt x="265" y="53"/>
                  </a:lnTo>
                  <a:lnTo>
                    <a:pt x="271" y="53"/>
                  </a:lnTo>
                  <a:lnTo>
                    <a:pt x="271" y="53"/>
                  </a:lnTo>
                  <a:lnTo>
                    <a:pt x="279" y="49"/>
                  </a:lnTo>
                  <a:lnTo>
                    <a:pt x="288" y="45"/>
                  </a:lnTo>
                  <a:lnTo>
                    <a:pt x="288" y="45"/>
                  </a:lnTo>
                  <a:lnTo>
                    <a:pt x="292" y="41"/>
                  </a:lnTo>
                  <a:lnTo>
                    <a:pt x="294" y="34"/>
                  </a:lnTo>
                  <a:lnTo>
                    <a:pt x="294" y="34"/>
                  </a:lnTo>
                  <a:lnTo>
                    <a:pt x="281" y="28"/>
                  </a:lnTo>
                  <a:lnTo>
                    <a:pt x="281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0530902A-29AB-4B41-B21A-9F4AF0786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2672" y="3167328"/>
              <a:ext cx="882436" cy="313229"/>
            </a:xfrm>
            <a:custGeom>
              <a:avLst/>
              <a:gdLst>
                <a:gd name="T0" fmla="*/ 57 w 817"/>
                <a:gd name="T1" fmla="*/ 123 h 290"/>
                <a:gd name="T2" fmla="*/ 228 w 817"/>
                <a:gd name="T3" fmla="*/ 155 h 290"/>
                <a:gd name="T4" fmla="*/ 32 w 817"/>
                <a:gd name="T5" fmla="*/ 76 h 290"/>
                <a:gd name="T6" fmla="*/ 436 w 817"/>
                <a:gd name="T7" fmla="*/ 208 h 290"/>
                <a:gd name="T8" fmla="*/ 455 w 817"/>
                <a:gd name="T9" fmla="*/ 161 h 290"/>
                <a:gd name="T10" fmla="*/ 485 w 817"/>
                <a:gd name="T11" fmla="*/ 182 h 290"/>
                <a:gd name="T12" fmla="*/ 468 w 817"/>
                <a:gd name="T13" fmla="*/ 138 h 290"/>
                <a:gd name="T14" fmla="*/ 466 w 817"/>
                <a:gd name="T15" fmla="*/ 123 h 290"/>
                <a:gd name="T16" fmla="*/ 457 w 817"/>
                <a:gd name="T17" fmla="*/ 95 h 290"/>
                <a:gd name="T18" fmla="*/ 527 w 817"/>
                <a:gd name="T19" fmla="*/ 74 h 290"/>
                <a:gd name="T20" fmla="*/ 442 w 817"/>
                <a:gd name="T21" fmla="*/ 91 h 290"/>
                <a:gd name="T22" fmla="*/ 415 w 817"/>
                <a:gd name="T23" fmla="*/ 161 h 290"/>
                <a:gd name="T24" fmla="*/ 201 w 817"/>
                <a:gd name="T25" fmla="*/ 157 h 290"/>
                <a:gd name="T26" fmla="*/ 182 w 817"/>
                <a:gd name="T27" fmla="*/ 140 h 290"/>
                <a:gd name="T28" fmla="*/ 173 w 817"/>
                <a:gd name="T29" fmla="*/ 142 h 290"/>
                <a:gd name="T30" fmla="*/ 144 w 817"/>
                <a:gd name="T31" fmla="*/ 112 h 290"/>
                <a:gd name="T32" fmla="*/ 129 w 817"/>
                <a:gd name="T33" fmla="*/ 85 h 290"/>
                <a:gd name="T34" fmla="*/ 95 w 817"/>
                <a:gd name="T35" fmla="*/ 64 h 290"/>
                <a:gd name="T36" fmla="*/ 40 w 817"/>
                <a:gd name="T37" fmla="*/ 13 h 290"/>
                <a:gd name="T38" fmla="*/ 17 w 817"/>
                <a:gd name="T39" fmla="*/ 30 h 290"/>
                <a:gd name="T40" fmla="*/ 65 w 817"/>
                <a:gd name="T41" fmla="*/ 95 h 290"/>
                <a:gd name="T42" fmla="*/ 123 w 817"/>
                <a:gd name="T43" fmla="*/ 170 h 290"/>
                <a:gd name="T44" fmla="*/ 184 w 817"/>
                <a:gd name="T45" fmla="*/ 208 h 290"/>
                <a:gd name="T46" fmla="*/ 588 w 817"/>
                <a:gd name="T47" fmla="*/ 81 h 290"/>
                <a:gd name="T48" fmla="*/ 578 w 817"/>
                <a:gd name="T49" fmla="*/ 106 h 290"/>
                <a:gd name="T50" fmla="*/ 552 w 817"/>
                <a:gd name="T51" fmla="*/ 167 h 290"/>
                <a:gd name="T52" fmla="*/ 506 w 817"/>
                <a:gd name="T53" fmla="*/ 252 h 290"/>
                <a:gd name="T54" fmla="*/ 438 w 817"/>
                <a:gd name="T55" fmla="*/ 263 h 290"/>
                <a:gd name="T56" fmla="*/ 506 w 817"/>
                <a:gd name="T57" fmla="*/ 252 h 290"/>
                <a:gd name="T58" fmla="*/ 616 w 817"/>
                <a:gd name="T59" fmla="*/ 167 h 290"/>
                <a:gd name="T60" fmla="*/ 341 w 817"/>
                <a:gd name="T61" fmla="*/ 244 h 290"/>
                <a:gd name="T62" fmla="*/ 317 w 817"/>
                <a:gd name="T63" fmla="*/ 227 h 290"/>
                <a:gd name="T64" fmla="*/ 241 w 817"/>
                <a:gd name="T65" fmla="*/ 220 h 290"/>
                <a:gd name="T66" fmla="*/ 182 w 817"/>
                <a:gd name="T67" fmla="*/ 225 h 290"/>
                <a:gd name="T68" fmla="*/ 237 w 817"/>
                <a:gd name="T69" fmla="*/ 240 h 290"/>
                <a:gd name="T70" fmla="*/ 322 w 817"/>
                <a:gd name="T71" fmla="*/ 256 h 290"/>
                <a:gd name="T72" fmla="*/ 362 w 817"/>
                <a:gd name="T73" fmla="*/ 252 h 290"/>
                <a:gd name="T74" fmla="*/ 735 w 817"/>
                <a:gd name="T75" fmla="*/ 148 h 290"/>
                <a:gd name="T76" fmla="*/ 671 w 817"/>
                <a:gd name="T77" fmla="*/ 110 h 290"/>
                <a:gd name="T78" fmla="*/ 646 w 817"/>
                <a:gd name="T79" fmla="*/ 129 h 290"/>
                <a:gd name="T80" fmla="*/ 684 w 817"/>
                <a:gd name="T81" fmla="*/ 148 h 290"/>
                <a:gd name="T82" fmla="*/ 669 w 817"/>
                <a:gd name="T83" fmla="*/ 170 h 290"/>
                <a:gd name="T84" fmla="*/ 707 w 817"/>
                <a:gd name="T85" fmla="*/ 180 h 290"/>
                <a:gd name="T86" fmla="*/ 775 w 817"/>
                <a:gd name="T87" fmla="*/ 223 h 290"/>
                <a:gd name="T88" fmla="*/ 777 w 817"/>
                <a:gd name="T89" fmla="*/ 252 h 290"/>
                <a:gd name="T90" fmla="*/ 527 w 817"/>
                <a:gd name="T91" fmla="*/ 265 h 290"/>
                <a:gd name="T92" fmla="*/ 506 w 817"/>
                <a:gd name="T93" fmla="*/ 288 h 290"/>
                <a:gd name="T94" fmla="*/ 381 w 817"/>
                <a:gd name="T95" fmla="*/ 129 h 290"/>
                <a:gd name="T96" fmla="*/ 419 w 817"/>
                <a:gd name="T97" fmla="*/ 83 h 290"/>
                <a:gd name="T98" fmla="*/ 396 w 817"/>
                <a:gd name="T99" fmla="*/ 42 h 290"/>
                <a:gd name="T100" fmla="*/ 372 w 817"/>
                <a:gd name="T101" fmla="*/ 25 h 290"/>
                <a:gd name="T102" fmla="*/ 349 w 817"/>
                <a:gd name="T103" fmla="*/ 59 h 290"/>
                <a:gd name="T104" fmla="*/ 315 w 817"/>
                <a:gd name="T105" fmla="*/ 76 h 290"/>
                <a:gd name="T106" fmla="*/ 258 w 817"/>
                <a:gd name="T107" fmla="*/ 78 h 290"/>
                <a:gd name="T108" fmla="*/ 243 w 817"/>
                <a:gd name="T109" fmla="*/ 98 h 290"/>
                <a:gd name="T110" fmla="*/ 279 w 817"/>
                <a:gd name="T111" fmla="*/ 159 h 290"/>
                <a:gd name="T112" fmla="*/ 320 w 817"/>
                <a:gd name="T113" fmla="*/ 161 h 290"/>
                <a:gd name="T114" fmla="*/ 377 w 817"/>
                <a:gd name="T115" fmla="*/ 138 h 290"/>
                <a:gd name="T116" fmla="*/ 453 w 817"/>
                <a:gd name="T117" fmla="*/ 286 h 290"/>
                <a:gd name="T118" fmla="*/ 383 w 817"/>
                <a:gd name="T119" fmla="*/ 254 h 290"/>
                <a:gd name="T120" fmla="*/ 404 w 817"/>
                <a:gd name="T121" fmla="*/ 263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7" h="290">
                  <a:moveTo>
                    <a:pt x="57" y="123"/>
                  </a:moveTo>
                  <a:lnTo>
                    <a:pt x="57" y="123"/>
                  </a:lnTo>
                  <a:lnTo>
                    <a:pt x="57" y="125"/>
                  </a:lnTo>
                  <a:lnTo>
                    <a:pt x="59" y="129"/>
                  </a:lnTo>
                  <a:lnTo>
                    <a:pt x="63" y="134"/>
                  </a:lnTo>
                  <a:lnTo>
                    <a:pt x="65" y="131"/>
                  </a:lnTo>
                  <a:lnTo>
                    <a:pt x="65" y="131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1" y="121"/>
                  </a:lnTo>
                  <a:lnTo>
                    <a:pt x="59" y="121"/>
                  </a:lnTo>
                  <a:lnTo>
                    <a:pt x="57" y="123"/>
                  </a:lnTo>
                  <a:lnTo>
                    <a:pt x="57" y="123"/>
                  </a:lnTo>
                  <a:close/>
                  <a:moveTo>
                    <a:pt x="228" y="155"/>
                  </a:moveTo>
                  <a:lnTo>
                    <a:pt x="228" y="155"/>
                  </a:lnTo>
                  <a:lnTo>
                    <a:pt x="226" y="153"/>
                  </a:lnTo>
                  <a:lnTo>
                    <a:pt x="222" y="153"/>
                  </a:lnTo>
                  <a:lnTo>
                    <a:pt x="220" y="155"/>
                  </a:lnTo>
                  <a:lnTo>
                    <a:pt x="220" y="157"/>
                  </a:lnTo>
                  <a:lnTo>
                    <a:pt x="220" y="159"/>
                  </a:lnTo>
                  <a:lnTo>
                    <a:pt x="220" y="159"/>
                  </a:lnTo>
                  <a:lnTo>
                    <a:pt x="224" y="161"/>
                  </a:lnTo>
                  <a:lnTo>
                    <a:pt x="226" y="161"/>
                  </a:lnTo>
                  <a:lnTo>
                    <a:pt x="228" y="159"/>
                  </a:lnTo>
                  <a:lnTo>
                    <a:pt x="228" y="155"/>
                  </a:lnTo>
                  <a:lnTo>
                    <a:pt x="228" y="155"/>
                  </a:lnTo>
                  <a:close/>
                  <a:moveTo>
                    <a:pt x="32" y="76"/>
                  </a:moveTo>
                  <a:lnTo>
                    <a:pt x="32" y="76"/>
                  </a:lnTo>
                  <a:lnTo>
                    <a:pt x="32" y="83"/>
                  </a:lnTo>
                  <a:lnTo>
                    <a:pt x="34" y="89"/>
                  </a:lnTo>
                  <a:lnTo>
                    <a:pt x="38" y="93"/>
                  </a:lnTo>
                  <a:lnTo>
                    <a:pt x="40" y="93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4" y="89"/>
                  </a:lnTo>
                  <a:lnTo>
                    <a:pt x="44" y="85"/>
                  </a:lnTo>
                  <a:lnTo>
                    <a:pt x="40" y="81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close/>
                  <a:moveTo>
                    <a:pt x="430" y="167"/>
                  </a:moveTo>
                  <a:lnTo>
                    <a:pt x="430" y="167"/>
                  </a:lnTo>
                  <a:lnTo>
                    <a:pt x="434" y="170"/>
                  </a:lnTo>
                  <a:lnTo>
                    <a:pt x="436" y="174"/>
                  </a:lnTo>
                  <a:lnTo>
                    <a:pt x="434" y="187"/>
                  </a:lnTo>
                  <a:lnTo>
                    <a:pt x="434" y="187"/>
                  </a:lnTo>
                  <a:lnTo>
                    <a:pt x="432" y="199"/>
                  </a:lnTo>
                  <a:lnTo>
                    <a:pt x="434" y="206"/>
                  </a:lnTo>
                  <a:lnTo>
                    <a:pt x="434" y="208"/>
                  </a:lnTo>
                  <a:lnTo>
                    <a:pt x="436" y="208"/>
                  </a:lnTo>
                  <a:lnTo>
                    <a:pt x="436" y="208"/>
                  </a:lnTo>
                  <a:lnTo>
                    <a:pt x="442" y="203"/>
                  </a:lnTo>
                  <a:lnTo>
                    <a:pt x="447" y="199"/>
                  </a:lnTo>
                  <a:lnTo>
                    <a:pt x="447" y="193"/>
                  </a:lnTo>
                  <a:lnTo>
                    <a:pt x="447" y="189"/>
                  </a:lnTo>
                  <a:lnTo>
                    <a:pt x="447" y="189"/>
                  </a:lnTo>
                  <a:lnTo>
                    <a:pt x="442" y="184"/>
                  </a:lnTo>
                  <a:lnTo>
                    <a:pt x="442" y="174"/>
                  </a:lnTo>
                  <a:lnTo>
                    <a:pt x="444" y="157"/>
                  </a:lnTo>
                  <a:lnTo>
                    <a:pt x="444" y="157"/>
                  </a:lnTo>
                  <a:lnTo>
                    <a:pt x="447" y="155"/>
                  </a:lnTo>
                  <a:lnTo>
                    <a:pt x="451" y="155"/>
                  </a:lnTo>
                  <a:lnTo>
                    <a:pt x="455" y="159"/>
                  </a:lnTo>
                  <a:lnTo>
                    <a:pt x="455" y="161"/>
                  </a:lnTo>
                  <a:lnTo>
                    <a:pt x="455" y="163"/>
                  </a:lnTo>
                  <a:lnTo>
                    <a:pt x="455" y="163"/>
                  </a:lnTo>
                  <a:lnTo>
                    <a:pt x="455" y="167"/>
                  </a:lnTo>
                  <a:lnTo>
                    <a:pt x="455" y="170"/>
                  </a:lnTo>
                  <a:lnTo>
                    <a:pt x="457" y="172"/>
                  </a:lnTo>
                  <a:lnTo>
                    <a:pt x="461" y="176"/>
                  </a:lnTo>
                  <a:lnTo>
                    <a:pt x="464" y="182"/>
                  </a:lnTo>
                  <a:lnTo>
                    <a:pt x="464" y="182"/>
                  </a:lnTo>
                  <a:lnTo>
                    <a:pt x="466" y="187"/>
                  </a:lnTo>
                  <a:lnTo>
                    <a:pt x="470" y="189"/>
                  </a:lnTo>
                  <a:lnTo>
                    <a:pt x="480" y="184"/>
                  </a:lnTo>
                  <a:lnTo>
                    <a:pt x="480" y="184"/>
                  </a:lnTo>
                  <a:lnTo>
                    <a:pt x="485" y="182"/>
                  </a:lnTo>
                  <a:lnTo>
                    <a:pt x="487" y="178"/>
                  </a:lnTo>
                  <a:lnTo>
                    <a:pt x="485" y="176"/>
                  </a:lnTo>
                  <a:lnTo>
                    <a:pt x="480" y="170"/>
                  </a:lnTo>
                  <a:lnTo>
                    <a:pt x="480" y="170"/>
                  </a:lnTo>
                  <a:lnTo>
                    <a:pt x="480" y="165"/>
                  </a:lnTo>
                  <a:lnTo>
                    <a:pt x="480" y="159"/>
                  </a:lnTo>
                  <a:lnTo>
                    <a:pt x="480" y="155"/>
                  </a:lnTo>
                  <a:lnTo>
                    <a:pt x="480" y="153"/>
                  </a:lnTo>
                  <a:lnTo>
                    <a:pt x="478" y="150"/>
                  </a:lnTo>
                  <a:lnTo>
                    <a:pt x="478" y="150"/>
                  </a:lnTo>
                  <a:lnTo>
                    <a:pt x="472" y="146"/>
                  </a:lnTo>
                  <a:lnTo>
                    <a:pt x="470" y="142"/>
                  </a:lnTo>
                  <a:lnTo>
                    <a:pt x="468" y="138"/>
                  </a:lnTo>
                  <a:lnTo>
                    <a:pt x="472" y="136"/>
                  </a:lnTo>
                  <a:lnTo>
                    <a:pt x="472" y="136"/>
                  </a:lnTo>
                  <a:lnTo>
                    <a:pt x="480" y="131"/>
                  </a:lnTo>
                  <a:lnTo>
                    <a:pt x="489" y="127"/>
                  </a:lnTo>
                  <a:lnTo>
                    <a:pt x="497" y="121"/>
                  </a:lnTo>
                  <a:lnTo>
                    <a:pt x="500" y="119"/>
                  </a:lnTo>
                  <a:lnTo>
                    <a:pt x="500" y="117"/>
                  </a:lnTo>
                  <a:lnTo>
                    <a:pt x="500" y="117"/>
                  </a:lnTo>
                  <a:lnTo>
                    <a:pt x="497" y="114"/>
                  </a:lnTo>
                  <a:lnTo>
                    <a:pt x="493" y="114"/>
                  </a:lnTo>
                  <a:lnTo>
                    <a:pt x="480" y="114"/>
                  </a:lnTo>
                  <a:lnTo>
                    <a:pt x="470" y="119"/>
                  </a:lnTo>
                  <a:lnTo>
                    <a:pt x="466" y="123"/>
                  </a:lnTo>
                  <a:lnTo>
                    <a:pt x="464" y="125"/>
                  </a:lnTo>
                  <a:lnTo>
                    <a:pt x="464" y="125"/>
                  </a:lnTo>
                  <a:lnTo>
                    <a:pt x="461" y="129"/>
                  </a:lnTo>
                  <a:lnTo>
                    <a:pt x="457" y="129"/>
                  </a:lnTo>
                  <a:lnTo>
                    <a:pt x="449" y="127"/>
                  </a:lnTo>
                  <a:lnTo>
                    <a:pt x="444" y="123"/>
                  </a:lnTo>
                  <a:lnTo>
                    <a:pt x="442" y="119"/>
                  </a:lnTo>
                  <a:lnTo>
                    <a:pt x="440" y="114"/>
                  </a:lnTo>
                  <a:lnTo>
                    <a:pt x="440" y="108"/>
                  </a:lnTo>
                  <a:lnTo>
                    <a:pt x="440" y="108"/>
                  </a:lnTo>
                  <a:lnTo>
                    <a:pt x="442" y="104"/>
                  </a:lnTo>
                  <a:lnTo>
                    <a:pt x="449" y="100"/>
                  </a:lnTo>
                  <a:lnTo>
                    <a:pt x="457" y="95"/>
                  </a:lnTo>
                  <a:lnTo>
                    <a:pt x="466" y="93"/>
                  </a:lnTo>
                  <a:lnTo>
                    <a:pt x="485" y="93"/>
                  </a:lnTo>
                  <a:lnTo>
                    <a:pt x="500" y="95"/>
                  </a:lnTo>
                  <a:lnTo>
                    <a:pt x="500" y="95"/>
                  </a:lnTo>
                  <a:lnTo>
                    <a:pt x="504" y="98"/>
                  </a:lnTo>
                  <a:lnTo>
                    <a:pt x="508" y="95"/>
                  </a:lnTo>
                  <a:lnTo>
                    <a:pt x="519" y="91"/>
                  </a:lnTo>
                  <a:lnTo>
                    <a:pt x="525" y="85"/>
                  </a:lnTo>
                  <a:lnTo>
                    <a:pt x="531" y="76"/>
                  </a:lnTo>
                  <a:lnTo>
                    <a:pt x="531" y="76"/>
                  </a:lnTo>
                  <a:lnTo>
                    <a:pt x="531" y="74"/>
                  </a:lnTo>
                  <a:lnTo>
                    <a:pt x="531" y="74"/>
                  </a:lnTo>
                  <a:lnTo>
                    <a:pt x="527" y="74"/>
                  </a:lnTo>
                  <a:lnTo>
                    <a:pt x="512" y="85"/>
                  </a:lnTo>
                  <a:lnTo>
                    <a:pt x="512" y="85"/>
                  </a:lnTo>
                  <a:lnTo>
                    <a:pt x="508" y="87"/>
                  </a:lnTo>
                  <a:lnTo>
                    <a:pt x="502" y="87"/>
                  </a:lnTo>
                  <a:lnTo>
                    <a:pt x="491" y="85"/>
                  </a:lnTo>
                  <a:lnTo>
                    <a:pt x="468" y="81"/>
                  </a:lnTo>
                  <a:lnTo>
                    <a:pt x="468" y="81"/>
                  </a:lnTo>
                  <a:lnTo>
                    <a:pt x="459" y="78"/>
                  </a:lnTo>
                  <a:lnTo>
                    <a:pt x="455" y="83"/>
                  </a:lnTo>
                  <a:lnTo>
                    <a:pt x="451" y="87"/>
                  </a:lnTo>
                  <a:lnTo>
                    <a:pt x="444" y="89"/>
                  </a:lnTo>
                  <a:lnTo>
                    <a:pt x="444" y="89"/>
                  </a:lnTo>
                  <a:lnTo>
                    <a:pt x="442" y="91"/>
                  </a:lnTo>
                  <a:lnTo>
                    <a:pt x="440" y="93"/>
                  </a:lnTo>
                  <a:lnTo>
                    <a:pt x="436" y="102"/>
                  </a:lnTo>
                  <a:lnTo>
                    <a:pt x="436" y="110"/>
                  </a:lnTo>
                  <a:lnTo>
                    <a:pt x="432" y="114"/>
                  </a:lnTo>
                  <a:lnTo>
                    <a:pt x="432" y="114"/>
                  </a:lnTo>
                  <a:lnTo>
                    <a:pt x="430" y="119"/>
                  </a:lnTo>
                  <a:lnTo>
                    <a:pt x="428" y="127"/>
                  </a:lnTo>
                  <a:lnTo>
                    <a:pt x="423" y="138"/>
                  </a:lnTo>
                  <a:lnTo>
                    <a:pt x="419" y="148"/>
                  </a:lnTo>
                  <a:lnTo>
                    <a:pt x="419" y="148"/>
                  </a:lnTo>
                  <a:lnTo>
                    <a:pt x="415" y="155"/>
                  </a:lnTo>
                  <a:lnTo>
                    <a:pt x="415" y="159"/>
                  </a:lnTo>
                  <a:lnTo>
                    <a:pt x="415" y="161"/>
                  </a:lnTo>
                  <a:lnTo>
                    <a:pt x="417" y="163"/>
                  </a:lnTo>
                  <a:lnTo>
                    <a:pt x="423" y="167"/>
                  </a:lnTo>
                  <a:lnTo>
                    <a:pt x="430" y="167"/>
                  </a:lnTo>
                  <a:lnTo>
                    <a:pt x="430" y="167"/>
                  </a:lnTo>
                  <a:close/>
                  <a:moveTo>
                    <a:pt x="188" y="180"/>
                  </a:moveTo>
                  <a:lnTo>
                    <a:pt x="188" y="180"/>
                  </a:lnTo>
                  <a:lnTo>
                    <a:pt x="190" y="170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92" y="159"/>
                  </a:lnTo>
                  <a:lnTo>
                    <a:pt x="199" y="159"/>
                  </a:lnTo>
                  <a:lnTo>
                    <a:pt x="199" y="159"/>
                  </a:lnTo>
                  <a:lnTo>
                    <a:pt x="201" y="157"/>
                  </a:lnTo>
                  <a:lnTo>
                    <a:pt x="201" y="153"/>
                  </a:lnTo>
                  <a:lnTo>
                    <a:pt x="201" y="150"/>
                  </a:lnTo>
                  <a:lnTo>
                    <a:pt x="199" y="146"/>
                  </a:lnTo>
                  <a:lnTo>
                    <a:pt x="199" y="146"/>
                  </a:lnTo>
                  <a:lnTo>
                    <a:pt x="197" y="144"/>
                  </a:lnTo>
                  <a:lnTo>
                    <a:pt x="192" y="140"/>
                  </a:lnTo>
                  <a:lnTo>
                    <a:pt x="190" y="136"/>
                  </a:lnTo>
                  <a:lnTo>
                    <a:pt x="184" y="134"/>
                  </a:lnTo>
                  <a:lnTo>
                    <a:pt x="184" y="134"/>
                  </a:lnTo>
                  <a:lnTo>
                    <a:pt x="180" y="134"/>
                  </a:lnTo>
                  <a:lnTo>
                    <a:pt x="178" y="138"/>
                  </a:lnTo>
                  <a:lnTo>
                    <a:pt x="180" y="140"/>
                  </a:lnTo>
                  <a:lnTo>
                    <a:pt x="182" y="140"/>
                  </a:lnTo>
                  <a:lnTo>
                    <a:pt x="182" y="140"/>
                  </a:lnTo>
                  <a:lnTo>
                    <a:pt x="186" y="142"/>
                  </a:lnTo>
                  <a:lnTo>
                    <a:pt x="188" y="144"/>
                  </a:lnTo>
                  <a:lnTo>
                    <a:pt x="188" y="146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8" y="150"/>
                  </a:lnTo>
                  <a:lnTo>
                    <a:pt x="186" y="148"/>
                  </a:lnTo>
                  <a:lnTo>
                    <a:pt x="182" y="146"/>
                  </a:lnTo>
                  <a:lnTo>
                    <a:pt x="178" y="146"/>
                  </a:lnTo>
                  <a:lnTo>
                    <a:pt x="178" y="146"/>
                  </a:lnTo>
                  <a:lnTo>
                    <a:pt x="173" y="144"/>
                  </a:lnTo>
                  <a:lnTo>
                    <a:pt x="173" y="142"/>
                  </a:lnTo>
                  <a:lnTo>
                    <a:pt x="171" y="138"/>
                  </a:lnTo>
                  <a:lnTo>
                    <a:pt x="167" y="136"/>
                  </a:lnTo>
                  <a:lnTo>
                    <a:pt x="167" y="136"/>
                  </a:lnTo>
                  <a:lnTo>
                    <a:pt x="165" y="136"/>
                  </a:lnTo>
                  <a:lnTo>
                    <a:pt x="163" y="134"/>
                  </a:lnTo>
                  <a:lnTo>
                    <a:pt x="159" y="129"/>
                  </a:lnTo>
                  <a:lnTo>
                    <a:pt x="156" y="123"/>
                  </a:lnTo>
                  <a:lnTo>
                    <a:pt x="154" y="121"/>
                  </a:lnTo>
                  <a:lnTo>
                    <a:pt x="150" y="121"/>
                  </a:lnTo>
                  <a:lnTo>
                    <a:pt x="150" y="121"/>
                  </a:lnTo>
                  <a:lnTo>
                    <a:pt x="146" y="119"/>
                  </a:lnTo>
                  <a:lnTo>
                    <a:pt x="144" y="117"/>
                  </a:lnTo>
                  <a:lnTo>
                    <a:pt x="144" y="112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6"/>
                  </a:lnTo>
                  <a:lnTo>
                    <a:pt x="148" y="104"/>
                  </a:lnTo>
                  <a:lnTo>
                    <a:pt x="146" y="100"/>
                  </a:lnTo>
                  <a:lnTo>
                    <a:pt x="140" y="95"/>
                  </a:lnTo>
                  <a:lnTo>
                    <a:pt x="137" y="91"/>
                  </a:lnTo>
                  <a:lnTo>
                    <a:pt x="137" y="91"/>
                  </a:lnTo>
                  <a:lnTo>
                    <a:pt x="137" y="89"/>
                  </a:lnTo>
                  <a:lnTo>
                    <a:pt x="133" y="87"/>
                  </a:lnTo>
                  <a:lnTo>
                    <a:pt x="131" y="87"/>
                  </a:lnTo>
                  <a:lnTo>
                    <a:pt x="129" y="85"/>
                  </a:lnTo>
                  <a:lnTo>
                    <a:pt x="129" y="85"/>
                  </a:lnTo>
                  <a:lnTo>
                    <a:pt x="129" y="81"/>
                  </a:lnTo>
                  <a:lnTo>
                    <a:pt x="127" y="81"/>
                  </a:lnTo>
                  <a:lnTo>
                    <a:pt x="123" y="78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12" y="72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101" y="64"/>
                  </a:lnTo>
                  <a:lnTo>
                    <a:pt x="97" y="64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1" y="64"/>
                  </a:lnTo>
                  <a:lnTo>
                    <a:pt x="87" y="59"/>
                  </a:lnTo>
                  <a:lnTo>
                    <a:pt x="82" y="55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74" y="42"/>
                  </a:lnTo>
                  <a:lnTo>
                    <a:pt x="65" y="36"/>
                  </a:lnTo>
                  <a:lnTo>
                    <a:pt x="55" y="30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46" y="15"/>
                  </a:lnTo>
                  <a:lnTo>
                    <a:pt x="40" y="13"/>
                  </a:lnTo>
                  <a:lnTo>
                    <a:pt x="34" y="11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8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1"/>
                  </a:lnTo>
                  <a:lnTo>
                    <a:pt x="8" y="21"/>
                  </a:lnTo>
                  <a:lnTo>
                    <a:pt x="17" y="30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32" y="42"/>
                  </a:lnTo>
                  <a:lnTo>
                    <a:pt x="36" y="51"/>
                  </a:lnTo>
                  <a:lnTo>
                    <a:pt x="42" y="59"/>
                  </a:lnTo>
                  <a:lnTo>
                    <a:pt x="46" y="61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53" y="64"/>
                  </a:lnTo>
                  <a:lnTo>
                    <a:pt x="55" y="68"/>
                  </a:lnTo>
                  <a:lnTo>
                    <a:pt x="59" y="81"/>
                  </a:lnTo>
                  <a:lnTo>
                    <a:pt x="63" y="91"/>
                  </a:lnTo>
                  <a:lnTo>
                    <a:pt x="65" y="95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6" y="104"/>
                  </a:lnTo>
                  <a:lnTo>
                    <a:pt x="84" y="114"/>
                  </a:lnTo>
                  <a:lnTo>
                    <a:pt x="91" y="127"/>
                  </a:lnTo>
                  <a:lnTo>
                    <a:pt x="95" y="140"/>
                  </a:lnTo>
                  <a:lnTo>
                    <a:pt x="95" y="140"/>
                  </a:lnTo>
                  <a:lnTo>
                    <a:pt x="97" y="144"/>
                  </a:lnTo>
                  <a:lnTo>
                    <a:pt x="101" y="148"/>
                  </a:lnTo>
                  <a:lnTo>
                    <a:pt x="108" y="157"/>
                  </a:lnTo>
                  <a:lnTo>
                    <a:pt x="116" y="163"/>
                  </a:lnTo>
                  <a:lnTo>
                    <a:pt x="123" y="170"/>
                  </a:lnTo>
                  <a:lnTo>
                    <a:pt x="123" y="170"/>
                  </a:lnTo>
                  <a:lnTo>
                    <a:pt x="129" y="178"/>
                  </a:lnTo>
                  <a:lnTo>
                    <a:pt x="140" y="187"/>
                  </a:lnTo>
                  <a:lnTo>
                    <a:pt x="154" y="197"/>
                  </a:lnTo>
                  <a:lnTo>
                    <a:pt x="154" y="197"/>
                  </a:lnTo>
                  <a:lnTo>
                    <a:pt x="159" y="206"/>
                  </a:lnTo>
                  <a:lnTo>
                    <a:pt x="161" y="208"/>
                  </a:lnTo>
                  <a:lnTo>
                    <a:pt x="163" y="208"/>
                  </a:lnTo>
                  <a:lnTo>
                    <a:pt x="163" y="208"/>
                  </a:lnTo>
                  <a:lnTo>
                    <a:pt x="167" y="206"/>
                  </a:lnTo>
                  <a:lnTo>
                    <a:pt x="171" y="206"/>
                  </a:lnTo>
                  <a:lnTo>
                    <a:pt x="182" y="208"/>
                  </a:lnTo>
                  <a:lnTo>
                    <a:pt x="182" y="208"/>
                  </a:lnTo>
                  <a:lnTo>
                    <a:pt x="184" y="208"/>
                  </a:lnTo>
                  <a:lnTo>
                    <a:pt x="186" y="203"/>
                  </a:lnTo>
                  <a:lnTo>
                    <a:pt x="188" y="197"/>
                  </a:lnTo>
                  <a:lnTo>
                    <a:pt x="188" y="180"/>
                  </a:lnTo>
                  <a:lnTo>
                    <a:pt x="188" y="180"/>
                  </a:lnTo>
                  <a:close/>
                  <a:moveTo>
                    <a:pt x="591" y="98"/>
                  </a:moveTo>
                  <a:lnTo>
                    <a:pt x="591" y="98"/>
                  </a:lnTo>
                  <a:lnTo>
                    <a:pt x="597" y="95"/>
                  </a:lnTo>
                  <a:lnTo>
                    <a:pt x="599" y="93"/>
                  </a:lnTo>
                  <a:lnTo>
                    <a:pt x="597" y="83"/>
                  </a:lnTo>
                  <a:lnTo>
                    <a:pt x="597" y="83"/>
                  </a:lnTo>
                  <a:lnTo>
                    <a:pt x="595" y="81"/>
                  </a:lnTo>
                  <a:lnTo>
                    <a:pt x="593" y="81"/>
                  </a:lnTo>
                  <a:lnTo>
                    <a:pt x="588" y="81"/>
                  </a:lnTo>
                  <a:lnTo>
                    <a:pt x="586" y="78"/>
                  </a:lnTo>
                  <a:lnTo>
                    <a:pt x="586" y="78"/>
                  </a:lnTo>
                  <a:lnTo>
                    <a:pt x="586" y="74"/>
                  </a:lnTo>
                  <a:lnTo>
                    <a:pt x="584" y="70"/>
                  </a:lnTo>
                  <a:lnTo>
                    <a:pt x="582" y="68"/>
                  </a:lnTo>
                  <a:lnTo>
                    <a:pt x="580" y="68"/>
                  </a:lnTo>
                  <a:lnTo>
                    <a:pt x="578" y="68"/>
                  </a:lnTo>
                  <a:lnTo>
                    <a:pt x="576" y="72"/>
                  </a:lnTo>
                  <a:lnTo>
                    <a:pt x="576" y="72"/>
                  </a:lnTo>
                  <a:lnTo>
                    <a:pt x="572" y="76"/>
                  </a:lnTo>
                  <a:lnTo>
                    <a:pt x="572" y="83"/>
                  </a:lnTo>
                  <a:lnTo>
                    <a:pt x="574" y="95"/>
                  </a:lnTo>
                  <a:lnTo>
                    <a:pt x="578" y="106"/>
                  </a:lnTo>
                  <a:lnTo>
                    <a:pt x="582" y="110"/>
                  </a:lnTo>
                  <a:lnTo>
                    <a:pt x="584" y="110"/>
                  </a:lnTo>
                  <a:lnTo>
                    <a:pt x="584" y="110"/>
                  </a:lnTo>
                  <a:lnTo>
                    <a:pt x="586" y="110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6" y="98"/>
                  </a:lnTo>
                  <a:lnTo>
                    <a:pt x="588" y="98"/>
                  </a:lnTo>
                  <a:lnTo>
                    <a:pt x="591" y="98"/>
                  </a:lnTo>
                  <a:lnTo>
                    <a:pt x="591" y="98"/>
                  </a:lnTo>
                  <a:close/>
                  <a:moveTo>
                    <a:pt x="548" y="163"/>
                  </a:moveTo>
                  <a:lnTo>
                    <a:pt x="548" y="163"/>
                  </a:lnTo>
                  <a:lnTo>
                    <a:pt x="552" y="167"/>
                  </a:lnTo>
                  <a:lnTo>
                    <a:pt x="559" y="172"/>
                  </a:lnTo>
                  <a:lnTo>
                    <a:pt x="565" y="172"/>
                  </a:lnTo>
                  <a:lnTo>
                    <a:pt x="567" y="170"/>
                  </a:lnTo>
                  <a:lnTo>
                    <a:pt x="569" y="167"/>
                  </a:lnTo>
                  <a:lnTo>
                    <a:pt x="569" y="167"/>
                  </a:lnTo>
                  <a:lnTo>
                    <a:pt x="569" y="165"/>
                  </a:lnTo>
                  <a:lnTo>
                    <a:pt x="567" y="163"/>
                  </a:lnTo>
                  <a:lnTo>
                    <a:pt x="559" y="159"/>
                  </a:lnTo>
                  <a:lnTo>
                    <a:pt x="550" y="159"/>
                  </a:lnTo>
                  <a:lnTo>
                    <a:pt x="548" y="159"/>
                  </a:lnTo>
                  <a:lnTo>
                    <a:pt x="548" y="163"/>
                  </a:lnTo>
                  <a:lnTo>
                    <a:pt x="548" y="163"/>
                  </a:lnTo>
                  <a:close/>
                  <a:moveTo>
                    <a:pt x="506" y="252"/>
                  </a:moveTo>
                  <a:lnTo>
                    <a:pt x="506" y="252"/>
                  </a:lnTo>
                  <a:lnTo>
                    <a:pt x="495" y="252"/>
                  </a:lnTo>
                  <a:lnTo>
                    <a:pt x="487" y="254"/>
                  </a:lnTo>
                  <a:lnTo>
                    <a:pt x="478" y="256"/>
                  </a:lnTo>
                  <a:lnTo>
                    <a:pt x="468" y="254"/>
                  </a:lnTo>
                  <a:lnTo>
                    <a:pt x="468" y="254"/>
                  </a:lnTo>
                  <a:lnTo>
                    <a:pt x="457" y="252"/>
                  </a:lnTo>
                  <a:lnTo>
                    <a:pt x="444" y="254"/>
                  </a:lnTo>
                  <a:lnTo>
                    <a:pt x="438" y="256"/>
                  </a:lnTo>
                  <a:lnTo>
                    <a:pt x="436" y="259"/>
                  </a:lnTo>
                  <a:lnTo>
                    <a:pt x="436" y="259"/>
                  </a:lnTo>
                  <a:lnTo>
                    <a:pt x="436" y="259"/>
                  </a:lnTo>
                  <a:lnTo>
                    <a:pt x="438" y="263"/>
                  </a:lnTo>
                  <a:lnTo>
                    <a:pt x="444" y="263"/>
                  </a:lnTo>
                  <a:lnTo>
                    <a:pt x="464" y="265"/>
                  </a:lnTo>
                  <a:lnTo>
                    <a:pt x="464" y="265"/>
                  </a:lnTo>
                  <a:lnTo>
                    <a:pt x="474" y="265"/>
                  </a:lnTo>
                  <a:lnTo>
                    <a:pt x="485" y="261"/>
                  </a:lnTo>
                  <a:lnTo>
                    <a:pt x="493" y="259"/>
                  </a:lnTo>
                  <a:lnTo>
                    <a:pt x="500" y="256"/>
                  </a:lnTo>
                  <a:lnTo>
                    <a:pt x="500" y="256"/>
                  </a:lnTo>
                  <a:lnTo>
                    <a:pt x="512" y="254"/>
                  </a:lnTo>
                  <a:lnTo>
                    <a:pt x="512" y="254"/>
                  </a:lnTo>
                  <a:lnTo>
                    <a:pt x="512" y="254"/>
                  </a:lnTo>
                  <a:lnTo>
                    <a:pt x="506" y="252"/>
                  </a:lnTo>
                  <a:lnTo>
                    <a:pt x="506" y="252"/>
                  </a:lnTo>
                  <a:close/>
                  <a:moveTo>
                    <a:pt x="618" y="155"/>
                  </a:moveTo>
                  <a:lnTo>
                    <a:pt x="618" y="155"/>
                  </a:lnTo>
                  <a:lnTo>
                    <a:pt x="608" y="153"/>
                  </a:lnTo>
                  <a:lnTo>
                    <a:pt x="595" y="155"/>
                  </a:lnTo>
                  <a:lnTo>
                    <a:pt x="586" y="157"/>
                  </a:lnTo>
                  <a:lnTo>
                    <a:pt x="584" y="159"/>
                  </a:lnTo>
                  <a:lnTo>
                    <a:pt x="584" y="161"/>
                  </a:lnTo>
                  <a:lnTo>
                    <a:pt x="584" y="161"/>
                  </a:lnTo>
                  <a:lnTo>
                    <a:pt x="586" y="165"/>
                  </a:lnTo>
                  <a:lnTo>
                    <a:pt x="593" y="165"/>
                  </a:lnTo>
                  <a:lnTo>
                    <a:pt x="608" y="165"/>
                  </a:lnTo>
                  <a:lnTo>
                    <a:pt x="608" y="165"/>
                  </a:lnTo>
                  <a:lnTo>
                    <a:pt x="616" y="167"/>
                  </a:lnTo>
                  <a:lnTo>
                    <a:pt x="622" y="170"/>
                  </a:lnTo>
                  <a:lnTo>
                    <a:pt x="627" y="172"/>
                  </a:lnTo>
                  <a:lnTo>
                    <a:pt x="631" y="174"/>
                  </a:lnTo>
                  <a:lnTo>
                    <a:pt x="631" y="174"/>
                  </a:lnTo>
                  <a:lnTo>
                    <a:pt x="633" y="172"/>
                  </a:lnTo>
                  <a:lnTo>
                    <a:pt x="633" y="172"/>
                  </a:lnTo>
                  <a:lnTo>
                    <a:pt x="633" y="165"/>
                  </a:lnTo>
                  <a:lnTo>
                    <a:pt x="627" y="159"/>
                  </a:lnTo>
                  <a:lnTo>
                    <a:pt x="618" y="155"/>
                  </a:lnTo>
                  <a:lnTo>
                    <a:pt x="618" y="155"/>
                  </a:lnTo>
                  <a:close/>
                  <a:moveTo>
                    <a:pt x="341" y="246"/>
                  </a:moveTo>
                  <a:lnTo>
                    <a:pt x="341" y="246"/>
                  </a:lnTo>
                  <a:lnTo>
                    <a:pt x="341" y="244"/>
                  </a:lnTo>
                  <a:lnTo>
                    <a:pt x="339" y="244"/>
                  </a:lnTo>
                  <a:lnTo>
                    <a:pt x="330" y="244"/>
                  </a:lnTo>
                  <a:lnTo>
                    <a:pt x="320" y="244"/>
                  </a:lnTo>
                  <a:lnTo>
                    <a:pt x="311" y="242"/>
                  </a:lnTo>
                  <a:lnTo>
                    <a:pt x="311" y="242"/>
                  </a:lnTo>
                  <a:lnTo>
                    <a:pt x="307" y="240"/>
                  </a:lnTo>
                  <a:lnTo>
                    <a:pt x="307" y="237"/>
                  </a:lnTo>
                  <a:lnTo>
                    <a:pt x="313" y="235"/>
                  </a:lnTo>
                  <a:lnTo>
                    <a:pt x="328" y="229"/>
                  </a:lnTo>
                  <a:lnTo>
                    <a:pt x="328" y="229"/>
                  </a:lnTo>
                  <a:lnTo>
                    <a:pt x="330" y="227"/>
                  </a:lnTo>
                  <a:lnTo>
                    <a:pt x="326" y="225"/>
                  </a:lnTo>
                  <a:lnTo>
                    <a:pt x="317" y="227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0" y="229"/>
                  </a:lnTo>
                  <a:lnTo>
                    <a:pt x="294" y="229"/>
                  </a:lnTo>
                  <a:lnTo>
                    <a:pt x="281" y="225"/>
                  </a:lnTo>
                  <a:lnTo>
                    <a:pt x="273" y="223"/>
                  </a:lnTo>
                  <a:lnTo>
                    <a:pt x="271" y="223"/>
                  </a:lnTo>
                  <a:lnTo>
                    <a:pt x="271" y="225"/>
                  </a:lnTo>
                  <a:lnTo>
                    <a:pt x="271" y="225"/>
                  </a:lnTo>
                  <a:lnTo>
                    <a:pt x="269" y="227"/>
                  </a:lnTo>
                  <a:lnTo>
                    <a:pt x="264" y="227"/>
                  </a:lnTo>
                  <a:lnTo>
                    <a:pt x="254" y="225"/>
                  </a:lnTo>
                  <a:lnTo>
                    <a:pt x="241" y="220"/>
                  </a:lnTo>
                  <a:lnTo>
                    <a:pt x="233" y="216"/>
                  </a:lnTo>
                  <a:lnTo>
                    <a:pt x="233" y="216"/>
                  </a:lnTo>
                  <a:lnTo>
                    <a:pt x="224" y="212"/>
                  </a:lnTo>
                  <a:lnTo>
                    <a:pt x="212" y="210"/>
                  </a:lnTo>
                  <a:lnTo>
                    <a:pt x="199" y="210"/>
                  </a:lnTo>
                  <a:lnTo>
                    <a:pt x="195" y="210"/>
                  </a:lnTo>
                  <a:lnTo>
                    <a:pt x="190" y="214"/>
                  </a:lnTo>
                  <a:lnTo>
                    <a:pt x="190" y="214"/>
                  </a:lnTo>
                  <a:lnTo>
                    <a:pt x="186" y="218"/>
                  </a:lnTo>
                  <a:lnTo>
                    <a:pt x="184" y="218"/>
                  </a:lnTo>
                  <a:lnTo>
                    <a:pt x="182" y="220"/>
                  </a:lnTo>
                  <a:lnTo>
                    <a:pt x="182" y="225"/>
                  </a:lnTo>
                  <a:lnTo>
                    <a:pt x="182" y="225"/>
                  </a:lnTo>
                  <a:lnTo>
                    <a:pt x="184" y="227"/>
                  </a:lnTo>
                  <a:lnTo>
                    <a:pt x="188" y="229"/>
                  </a:lnTo>
                  <a:lnTo>
                    <a:pt x="195" y="227"/>
                  </a:lnTo>
                  <a:lnTo>
                    <a:pt x="195" y="227"/>
                  </a:lnTo>
                  <a:lnTo>
                    <a:pt x="197" y="229"/>
                  </a:lnTo>
                  <a:lnTo>
                    <a:pt x="199" y="231"/>
                  </a:lnTo>
                  <a:lnTo>
                    <a:pt x="201" y="235"/>
                  </a:lnTo>
                  <a:lnTo>
                    <a:pt x="205" y="237"/>
                  </a:lnTo>
                  <a:lnTo>
                    <a:pt x="205" y="237"/>
                  </a:lnTo>
                  <a:lnTo>
                    <a:pt x="222" y="240"/>
                  </a:lnTo>
                  <a:lnTo>
                    <a:pt x="231" y="242"/>
                  </a:lnTo>
                  <a:lnTo>
                    <a:pt x="235" y="242"/>
                  </a:lnTo>
                  <a:lnTo>
                    <a:pt x="237" y="240"/>
                  </a:lnTo>
                  <a:lnTo>
                    <a:pt x="237" y="240"/>
                  </a:lnTo>
                  <a:lnTo>
                    <a:pt x="237" y="237"/>
                  </a:lnTo>
                  <a:lnTo>
                    <a:pt x="241" y="237"/>
                  </a:lnTo>
                  <a:lnTo>
                    <a:pt x="250" y="240"/>
                  </a:lnTo>
                  <a:lnTo>
                    <a:pt x="260" y="242"/>
                  </a:lnTo>
                  <a:lnTo>
                    <a:pt x="271" y="248"/>
                  </a:lnTo>
                  <a:lnTo>
                    <a:pt x="271" y="248"/>
                  </a:lnTo>
                  <a:lnTo>
                    <a:pt x="279" y="252"/>
                  </a:lnTo>
                  <a:lnTo>
                    <a:pt x="292" y="256"/>
                  </a:lnTo>
                  <a:lnTo>
                    <a:pt x="305" y="256"/>
                  </a:lnTo>
                  <a:lnTo>
                    <a:pt x="315" y="254"/>
                  </a:lnTo>
                  <a:lnTo>
                    <a:pt x="315" y="254"/>
                  </a:lnTo>
                  <a:lnTo>
                    <a:pt x="322" y="256"/>
                  </a:lnTo>
                  <a:lnTo>
                    <a:pt x="328" y="256"/>
                  </a:lnTo>
                  <a:lnTo>
                    <a:pt x="334" y="259"/>
                  </a:lnTo>
                  <a:lnTo>
                    <a:pt x="339" y="256"/>
                  </a:lnTo>
                  <a:lnTo>
                    <a:pt x="339" y="256"/>
                  </a:lnTo>
                  <a:lnTo>
                    <a:pt x="339" y="254"/>
                  </a:lnTo>
                  <a:lnTo>
                    <a:pt x="341" y="256"/>
                  </a:lnTo>
                  <a:lnTo>
                    <a:pt x="347" y="259"/>
                  </a:lnTo>
                  <a:lnTo>
                    <a:pt x="351" y="259"/>
                  </a:lnTo>
                  <a:lnTo>
                    <a:pt x="356" y="259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2" y="254"/>
                  </a:lnTo>
                  <a:lnTo>
                    <a:pt x="362" y="252"/>
                  </a:lnTo>
                  <a:lnTo>
                    <a:pt x="353" y="250"/>
                  </a:lnTo>
                  <a:lnTo>
                    <a:pt x="345" y="250"/>
                  </a:lnTo>
                  <a:lnTo>
                    <a:pt x="343" y="248"/>
                  </a:lnTo>
                  <a:lnTo>
                    <a:pt x="341" y="246"/>
                  </a:lnTo>
                  <a:lnTo>
                    <a:pt x="341" y="246"/>
                  </a:lnTo>
                  <a:close/>
                  <a:moveTo>
                    <a:pt x="756" y="131"/>
                  </a:moveTo>
                  <a:lnTo>
                    <a:pt x="756" y="131"/>
                  </a:lnTo>
                  <a:lnTo>
                    <a:pt x="752" y="134"/>
                  </a:lnTo>
                  <a:lnTo>
                    <a:pt x="747" y="138"/>
                  </a:lnTo>
                  <a:lnTo>
                    <a:pt x="745" y="142"/>
                  </a:lnTo>
                  <a:lnTo>
                    <a:pt x="741" y="144"/>
                  </a:lnTo>
                  <a:lnTo>
                    <a:pt x="741" y="144"/>
                  </a:lnTo>
                  <a:lnTo>
                    <a:pt x="735" y="148"/>
                  </a:lnTo>
                  <a:lnTo>
                    <a:pt x="728" y="153"/>
                  </a:lnTo>
                  <a:lnTo>
                    <a:pt x="720" y="159"/>
                  </a:lnTo>
                  <a:lnTo>
                    <a:pt x="711" y="163"/>
                  </a:lnTo>
                  <a:lnTo>
                    <a:pt x="711" y="163"/>
                  </a:lnTo>
                  <a:lnTo>
                    <a:pt x="707" y="163"/>
                  </a:lnTo>
                  <a:lnTo>
                    <a:pt x="703" y="159"/>
                  </a:lnTo>
                  <a:lnTo>
                    <a:pt x="699" y="146"/>
                  </a:lnTo>
                  <a:lnTo>
                    <a:pt x="696" y="129"/>
                  </a:lnTo>
                  <a:lnTo>
                    <a:pt x="692" y="119"/>
                  </a:lnTo>
                  <a:lnTo>
                    <a:pt x="692" y="119"/>
                  </a:lnTo>
                  <a:lnTo>
                    <a:pt x="690" y="117"/>
                  </a:lnTo>
                  <a:lnTo>
                    <a:pt x="684" y="114"/>
                  </a:lnTo>
                  <a:lnTo>
                    <a:pt x="671" y="110"/>
                  </a:lnTo>
                  <a:lnTo>
                    <a:pt x="658" y="110"/>
                  </a:lnTo>
                  <a:lnTo>
                    <a:pt x="654" y="112"/>
                  </a:lnTo>
                  <a:lnTo>
                    <a:pt x="652" y="114"/>
                  </a:lnTo>
                  <a:lnTo>
                    <a:pt x="652" y="114"/>
                  </a:lnTo>
                  <a:lnTo>
                    <a:pt x="648" y="119"/>
                  </a:lnTo>
                  <a:lnTo>
                    <a:pt x="644" y="121"/>
                  </a:lnTo>
                  <a:lnTo>
                    <a:pt x="639" y="123"/>
                  </a:lnTo>
                  <a:lnTo>
                    <a:pt x="637" y="125"/>
                  </a:lnTo>
                  <a:lnTo>
                    <a:pt x="637" y="125"/>
                  </a:lnTo>
                  <a:lnTo>
                    <a:pt x="637" y="129"/>
                  </a:lnTo>
                  <a:lnTo>
                    <a:pt x="639" y="131"/>
                  </a:lnTo>
                  <a:lnTo>
                    <a:pt x="646" y="129"/>
                  </a:lnTo>
                  <a:lnTo>
                    <a:pt x="646" y="129"/>
                  </a:lnTo>
                  <a:lnTo>
                    <a:pt x="650" y="131"/>
                  </a:lnTo>
                  <a:lnTo>
                    <a:pt x="652" y="134"/>
                  </a:lnTo>
                  <a:lnTo>
                    <a:pt x="656" y="142"/>
                  </a:lnTo>
                  <a:lnTo>
                    <a:pt x="656" y="142"/>
                  </a:lnTo>
                  <a:lnTo>
                    <a:pt x="658" y="144"/>
                  </a:lnTo>
                  <a:lnTo>
                    <a:pt x="660" y="146"/>
                  </a:lnTo>
                  <a:lnTo>
                    <a:pt x="669" y="146"/>
                  </a:lnTo>
                  <a:lnTo>
                    <a:pt x="684" y="144"/>
                  </a:lnTo>
                  <a:lnTo>
                    <a:pt x="684" y="144"/>
                  </a:lnTo>
                  <a:lnTo>
                    <a:pt x="688" y="144"/>
                  </a:lnTo>
                  <a:lnTo>
                    <a:pt x="690" y="148"/>
                  </a:lnTo>
                  <a:lnTo>
                    <a:pt x="688" y="150"/>
                  </a:lnTo>
                  <a:lnTo>
                    <a:pt x="684" y="148"/>
                  </a:lnTo>
                  <a:lnTo>
                    <a:pt x="684" y="148"/>
                  </a:lnTo>
                  <a:lnTo>
                    <a:pt x="677" y="148"/>
                  </a:lnTo>
                  <a:lnTo>
                    <a:pt x="673" y="150"/>
                  </a:lnTo>
                  <a:lnTo>
                    <a:pt x="671" y="153"/>
                  </a:lnTo>
                  <a:lnTo>
                    <a:pt x="667" y="153"/>
                  </a:lnTo>
                  <a:lnTo>
                    <a:pt x="667" y="153"/>
                  </a:lnTo>
                  <a:lnTo>
                    <a:pt x="658" y="150"/>
                  </a:lnTo>
                  <a:lnTo>
                    <a:pt x="656" y="153"/>
                  </a:lnTo>
                  <a:lnTo>
                    <a:pt x="656" y="155"/>
                  </a:lnTo>
                  <a:lnTo>
                    <a:pt x="656" y="155"/>
                  </a:lnTo>
                  <a:lnTo>
                    <a:pt x="665" y="161"/>
                  </a:lnTo>
                  <a:lnTo>
                    <a:pt x="667" y="165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6"/>
                  </a:lnTo>
                  <a:lnTo>
                    <a:pt x="673" y="176"/>
                  </a:lnTo>
                  <a:lnTo>
                    <a:pt x="677" y="174"/>
                  </a:lnTo>
                  <a:lnTo>
                    <a:pt x="680" y="170"/>
                  </a:lnTo>
                  <a:lnTo>
                    <a:pt x="680" y="170"/>
                  </a:lnTo>
                  <a:lnTo>
                    <a:pt x="682" y="167"/>
                  </a:lnTo>
                  <a:lnTo>
                    <a:pt x="686" y="170"/>
                  </a:lnTo>
                  <a:lnTo>
                    <a:pt x="690" y="172"/>
                  </a:lnTo>
                  <a:lnTo>
                    <a:pt x="699" y="176"/>
                  </a:lnTo>
                  <a:lnTo>
                    <a:pt x="699" y="176"/>
                  </a:lnTo>
                  <a:lnTo>
                    <a:pt x="705" y="178"/>
                  </a:lnTo>
                  <a:lnTo>
                    <a:pt x="707" y="180"/>
                  </a:lnTo>
                  <a:lnTo>
                    <a:pt x="709" y="182"/>
                  </a:lnTo>
                  <a:lnTo>
                    <a:pt x="716" y="184"/>
                  </a:lnTo>
                  <a:lnTo>
                    <a:pt x="716" y="184"/>
                  </a:lnTo>
                  <a:lnTo>
                    <a:pt x="726" y="187"/>
                  </a:lnTo>
                  <a:lnTo>
                    <a:pt x="741" y="191"/>
                  </a:lnTo>
                  <a:lnTo>
                    <a:pt x="754" y="195"/>
                  </a:lnTo>
                  <a:lnTo>
                    <a:pt x="764" y="201"/>
                  </a:lnTo>
                  <a:lnTo>
                    <a:pt x="764" y="201"/>
                  </a:lnTo>
                  <a:lnTo>
                    <a:pt x="771" y="208"/>
                  </a:lnTo>
                  <a:lnTo>
                    <a:pt x="771" y="212"/>
                  </a:lnTo>
                  <a:lnTo>
                    <a:pt x="771" y="216"/>
                  </a:lnTo>
                  <a:lnTo>
                    <a:pt x="775" y="223"/>
                  </a:lnTo>
                  <a:lnTo>
                    <a:pt x="775" y="223"/>
                  </a:lnTo>
                  <a:lnTo>
                    <a:pt x="779" y="227"/>
                  </a:lnTo>
                  <a:lnTo>
                    <a:pt x="781" y="233"/>
                  </a:lnTo>
                  <a:lnTo>
                    <a:pt x="779" y="237"/>
                  </a:lnTo>
                  <a:lnTo>
                    <a:pt x="775" y="237"/>
                  </a:lnTo>
                  <a:lnTo>
                    <a:pt x="775" y="237"/>
                  </a:lnTo>
                  <a:lnTo>
                    <a:pt x="766" y="240"/>
                  </a:lnTo>
                  <a:lnTo>
                    <a:pt x="762" y="244"/>
                  </a:lnTo>
                  <a:lnTo>
                    <a:pt x="758" y="248"/>
                  </a:lnTo>
                  <a:lnTo>
                    <a:pt x="758" y="252"/>
                  </a:lnTo>
                  <a:lnTo>
                    <a:pt x="758" y="252"/>
                  </a:lnTo>
                  <a:lnTo>
                    <a:pt x="760" y="254"/>
                  </a:lnTo>
                  <a:lnTo>
                    <a:pt x="764" y="254"/>
                  </a:lnTo>
                  <a:lnTo>
                    <a:pt x="777" y="252"/>
                  </a:lnTo>
                  <a:lnTo>
                    <a:pt x="798" y="250"/>
                  </a:lnTo>
                  <a:lnTo>
                    <a:pt x="798" y="250"/>
                  </a:lnTo>
                  <a:lnTo>
                    <a:pt x="802" y="252"/>
                  </a:lnTo>
                  <a:lnTo>
                    <a:pt x="807" y="254"/>
                  </a:lnTo>
                  <a:lnTo>
                    <a:pt x="817" y="265"/>
                  </a:lnTo>
                  <a:lnTo>
                    <a:pt x="817" y="153"/>
                  </a:lnTo>
                  <a:lnTo>
                    <a:pt x="817" y="153"/>
                  </a:lnTo>
                  <a:lnTo>
                    <a:pt x="781" y="138"/>
                  </a:lnTo>
                  <a:lnTo>
                    <a:pt x="764" y="134"/>
                  </a:lnTo>
                  <a:lnTo>
                    <a:pt x="756" y="131"/>
                  </a:lnTo>
                  <a:lnTo>
                    <a:pt x="756" y="131"/>
                  </a:lnTo>
                  <a:close/>
                  <a:moveTo>
                    <a:pt x="527" y="265"/>
                  </a:moveTo>
                  <a:lnTo>
                    <a:pt x="527" y="265"/>
                  </a:lnTo>
                  <a:lnTo>
                    <a:pt x="523" y="267"/>
                  </a:lnTo>
                  <a:lnTo>
                    <a:pt x="523" y="267"/>
                  </a:lnTo>
                  <a:lnTo>
                    <a:pt x="519" y="271"/>
                  </a:lnTo>
                  <a:lnTo>
                    <a:pt x="519" y="271"/>
                  </a:lnTo>
                  <a:lnTo>
                    <a:pt x="516" y="271"/>
                  </a:lnTo>
                  <a:lnTo>
                    <a:pt x="514" y="269"/>
                  </a:lnTo>
                  <a:lnTo>
                    <a:pt x="514" y="269"/>
                  </a:lnTo>
                  <a:lnTo>
                    <a:pt x="508" y="273"/>
                  </a:lnTo>
                  <a:lnTo>
                    <a:pt x="504" y="280"/>
                  </a:lnTo>
                  <a:lnTo>
                    <a:pt x="502" y="284"/>
                  </a:lnTo>
                  <a:lnTo>
                    <a:pt x="504" y="288"/>
                  </a:lnTo>
                  <a:lnTo>
                    <a:pt x="506" y="288"/>
                  </a:lnTo>
                  <a:lnTo>
                    <a:pt x="506" y="288"/>
                  </a:lnTo>
                  <a:lnTo>
                    <a:pt x="510" y="290"/>
                  </a:lnTo>
                  <a:lnTo>
                    <a:pt x="516" y="286"/>
                  </a:lnTo>
                  <a:lnTo>
                    <a:pt x="527" y="276"/>
                  </a:lnTo>
                  <a:lnTo>
                    <a:pt x="527" y="276"/>
                  </a:lnTo>
                  <a:lnTo>
                    <a:pt x="529" y="273"/>
                  </a:lnTo>
                  <a:lnTo>
                    <a:pt x="529" y="273"/>
                  </a:lnTo>
                  <a:lnTo>
                    <a:pt x="531" y="271"/>
                  </a:lnTo>
                  <a:lnTo>
                    <a:pt x="531" y="271"/>
                  </a:lnTo>
                  <a:lnTo>
                    <a:pt x="533" y="271"/>
                  </a:lnTo>
                  <a:lnTo>
                    <a:pt x="533" y="271"/>
                  </a:lnTo>
                  <a:lnTo>
                    <a:pt x="527" y="265"/>
                  </a:lnTo>
                  <a:lnTo>
                    <a:pt x="527" y="265"/>
                  </a:lnTo>
                  <a:close/>
                  <a:moveTo>
                    <a:pt x="381" y="129"/>
                  </a:moveTo>
                  <a:lnTo>
                    <a:pt x="381" y="129"/>
                  </a:lnTo>
                  <a:lnTo>
                    <a:pt x="387" y="123"/>
                  </a:lnTo>
                  <a:lnTo>
                    <a:pt x="392" y="117"/>
                  </a:lnTo>
                  <a:lnTo>
                    <a:pt x="392" y="110"/>
                  </a:lnTo>
                  <a:lnTo>
                    <a:pt x="392" y="102"/>
                  </a:lnTo>
                  <a:lnTo>
                    <a:pt x="392" y="102"/>
                  </a:lnTo>
                  <a:lnTo>
                    <a:pt x="392" y="98"/>
                  </a:lnTo>
                  <a:lnTo>
                    <a:pt x="396" y="95"/>
                  </a:lnTo>
                  <a:lnTo>
                    <a:pt x="404" y="91"/>
                  </a:lnTo>
                  <a:lnTo>
                    <a:pt x="413" y="89"/>
                  </a:lnTo>
                  <a:lnTo>
                    <a:pt x="419" y="87"/>
                  </a:lnTo>
                  <a:lnTo>
                    <a:pt x="419" y="87"/>
                  </a:lnTo>
                  <a:lnTo>
                    <a:pt x="419" y="83"/>
                  </a:lnTo>
                  <a:lnTo>
                    <a:pt x="417" y="78"/>
                  </a:lnTo>
                  <a:lnTo>
                    <a:pt x="406" y="72"/>
                  </a:lnTo>
                  <a:lnTo>
                    <a:pt x="406" y="72"/>
                  </a:lnTo>
                  <a:lnTo>
                    <a:pt x="404" y="68"/>
                  </a:lnTo>
                  <a:lnTo>
                    <a:pt x="402" y="66"/>
                  </a:lnTo>
                  <a:lnTo>
                    <a:pt x="402" y="61"/>
                  </a:lnTo>
                  <a:lnTo>
                    <a:pt x="400" y="57"/>
                  </a:lnTo>
                  <a:lnTo>
                    <a:pt x="400" y="57"/>
                  </a:lnTo>
                  <a:lnTo>
                    <a:pt x="394" y="49"/>
                  </a:lnTo>
                  <a:lnTo>
                    <a:pt x="392" y="45"/>
                  </a:lnTo>
                  <a:lnTo>
                    <a:pt x="394" y="42"/>
                  </a:lnTo>
                  <a:lnTo>
                    <a:pt x="396" y="42"/>
                  </a:lnTo>
                  <a:lnTo>
                    <a:pt x="396" y="42"/>
                  </a:lnTo>
                  <a:lnTo>
                    <a:pt x="396" y="40"/>
                  </a:lnTo>
                  <a:lnTo>
                    <a:pt x="398" y="40"/>
                  </a:lnTo>
                  <a:lnTo>
                    <a:pt x="396" y="36"/>
                  </a:lnTo>
                  <a:lnTo>
                    <a:pt x="394" y="32"/>
                  </a:lnTo>
                  <a:lnTo>
                    <a:pt x="394" y="30"/>
                  </a:lnTo>
                  <a:lnTo>
                    <a:pt x="396" y="28"/>
                  </a:lnTo>
                  <a:lnTo>
                    <a:pt x="396" y="28"/>
                  </a:lnTo>
                  <a:lnTo>
                    <a:pt x="398" y="28"/>
                  </a:lnTo>
                  <a:lnTo>
                    <a:pt x="398" y="28"/>
                  </a:lnTo>
                  <a:lnTo>
                    <a:pt x="389" y="23"/>
                  </a:lnTo>
                  <a:lnTo>
                    <a:pt x="389" y="23"/>
                  </a:lnTo>
                  <a:lnTo>
                    <a:pt x="383" y="23"/>
                  </a:lnTo>
                  <a:lnTo>
                    <a:pt x="372" y="25"/>
                  </a:lnTo>
                  <a:lnTo>
                    <a:pt x="366" y="28"/>
                  </a:lnTo>
                  <a:lnTo>
                    <a:pt x="364" y="32"/>
                  </a:lnTo>
                  <a:lnTo>
                    <a:pt x="362" y="36"/>
                  </a:lnTo>
                  <a:lnTo>
                    <a:pt x="362" y="36"/>
                  </a:lnTo>
                  <a:lnTo>
                    <a:pt x="362" y="40"/>
                  </a:lnTo>
                  <a:lnTo>
                    <a:pt x="362" y="42"/>
                  </a:lnTo>
                  <a:lnTo>
                    <a:pt x="358" y="47"/>
                  </a:lnTo>
                  <a:lnTo>
                    <a:pt x="353" y="49"/>
                  </a:lnTo>
                  <a:lnTo>
                    <a:pt x="353" y="49"/>
                  </a:lnTo>
                  <a:lnTo>
                    <a:pt x="351" y="51"/>
                  </a:lnTo>
                  <a:lnTo>
                    <a:pt x="351" y="51"/>
                  </a:lnTo>
                  <a:lnTo>
                    <a:pt x="351" y="55"/>
                  </a:lnTo>
                  <a:lnTo>
                    <a:pt x="349" y="59"/>
                  </a:lnTo>
                  <a:lnTo>
                    <a:pt x="347" y="64"/>
                  </a:lnTo>
                  <a:lnTo>
                    <a:pt x="347" y="68"/>
                  </a:lnTo>
                  <a:lnTo>
                    <a:pt x="347" y="68"/>
                  </a:lnTo>
                  <a:lnTo>
                    <a:pt x="347" y="74"/>
                  </a:lnTo>
                  <a:lnTo>
                    <a:pt x="343" y="76"/>
                  </a:lnTo>
                  <a:lnTo>
                    <a:pt x="339" y="76"/>
                  </a:lnTo>
                  <a:lnTo>
                    <a:pt x="332" y="78"/>
                  </a:lnTo>
                  <a:lnTo>
                    <a:pt x="332" y="78"/>
                  </a:lnTo>
                  <a:lnTo>
                    <a:pt x="326" y="81"/>
                  </a:lnTo>
                  <a:lnTo>
                    <a:pt x="324" y="81"/>
                  </a:lnTo>
                  <a:lnTo>
                    <a:pt x="320" y="76"/>
                  </a:lnTo>
                  <a:lnTo>
                    <a:pt x="315" y="76"/>
                  </a:lnTo>
                  <a:lnTo>
                    <a:pt x="315" y="76"/>
                  </a:lnTo>
                  <a:lnTo>
                    <a:pt x="309" y="76"/>
                  </a:lnTo>
                  <a:lnTo>
                    <a:pt x="305" y="78"/>
                  </a:lnTo>
                  <a:lnTo>
                    <a:pt x="296" y="83"/>
                  </a:lnTo>
                  <a:lnTo>
                    <a:pt x="296" y="83"/>
                  </a:lnTo>
                  <a:lnTo>
                    <a:pt x="290" y="85"/>
                  </a:lnTo>
                  <a:lnTo>
                    <a:pt x="284" y="85"/>
                  </a:lnTo>
                  <a:lnTo>
                    <a:pt x="277" y="85"/>
                  </a:lnTo>
                  <a:lnTo>
                    <a:pt x="273" y="85"/>
                  </a:lnTo>
                  <a:lnTo>
                    <a:pt x="273" y="85"/>
                  </a:lnTo>
                  <a:lnTo>
                    <a:pt x="269" y="85"/>
                  </a:lnTo>
                  <a:lnTo>
                    <a:pt x="267" y="83"/>
                  </a:lnTo>
                  <a:lnTo>
                    <a:pt x="262" y="81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56" y="74"/>
                  </a:lnTo>
                  <a:lnTo>
                    <a:pt x="254" y="66"/>
                  </a:lnTo>
                  <a:lnTo>
                    <a:pt x="254" y="66"/>
                  </a:lnTo>
                  <a:lnTo>
                    <a:pt x="252" y="66"/>
                  </a:lnTo>
                  <a:lnTo>
                    <a:pt x="252" y="66"/>
                  </a:lnTo>
                  <a:lnTo>
                    <a:pt x="245" y="70"/>
                  </a:lnTo>
                  <a:lnTo>
                    <a:pt x="241" y="76"/>
                  </a:lnTo>
                  <a:lnTo>
                    <a:pt x="237" y="85"/>
                  </a:lnTo>
                  <a:lnTo>
                    <a:pt x="237" y="89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43" y="98"/>
                  </a:lnTo>
                  <a:lnTo>
                    <a:pt x="245" y="104"/>
                  </a:lnTo>
                  <a:lnTo>
                    <a:pt x="248" y="110"/>
                  </a:lnTo>
                  <a:lnTo>
                    <a:pt x="250" y="117"/>
                  </a:lnTo>
                  <a:lnTo>
                    <a:pt x="250" y="117"/>
                  </a:lnTo>
                  <a:lnTo>
                    <a:pt x="254" y="121"/>
                  </a:lnTo>
                  <a:lnTo>
                    <a:pt x="258" y="123"/>
                  </a:lnTo>
                  <a:lnTo>
                    <a:pt x="262" y="127"/>
                  </a:lnTo>
                  <a:lnTo>
                    <a:pt x="264" y="134"/>
                  </a:lnTo>
                  <a:lnTo>
                    <a:pt x="264" y="134"/>
                  </a:lnTo>
                  <a:lnTo>
                    <a:pt x="267" y="144"/>
                  </a:lnTo>
                  <a:lnTo>
                    <a:pt x="271" y="153"/>
                  </a:lnTo>
                  <a:lnTo>
                    <a:pt x="275" y="157"/>
                  </a:lnTo>
                  <a:lnTo>
                    <a:pt x="279" y="159"/>
                  </a:lnTo>
                  <a:lnTo>
                    <a:pt x="281" y="157"/>
                  </a:lnTo>
                  <a:lnTo>
                    <a:pt x="281" y="157"/>
                  </a:lnTo>
                  <a:lnTo>
                    <a:pt x="286" y="157"/>
                  </a:lnTo>
                  <a:lnTo>
                    <a:pt x="290" y="157"/>
                  </a:lnTo>
                  <a:lnTo>
                    <a:pt x="294" y="161"/>
                  </a:lnTo>
                  <a:lnTo>
                    <a:pt x="296" y="165"/>
                  </a:lnTo>
                  <a:lnTo>
                    <a:pt x="296" y="165"/>
                  </a:lnTo>
                  <a:lnTo>
                    <a:pt x="296" y="165"/>
                  </a:lnTo>
                  <a:lnTo>
                    <a:pt x="298" y="165"/>
                  </a:lnTo>
                  <a:lnTo>
                    <a:pt x="307" y="165"/>
                  </a:lnTo>
                  <a:lnTo>
                    <a:pt x="313" y="163"/>
                  </a:lnTo>
                  <a:lnTo>
                    <a:pt x="320" y="161"/>
                  </a:lnTo>
                  <a:lnTo>
                    <a:pt x="320" y="161"/>
                  </a:lnTo>
                  <a:lnTo>
                    <a:pt x="332" y="165"/>
                  </a:lnTo>
                  <a:lnTo>
                    <a:pt x="339" y="167"/>
                  </a:lnTo>
                  <a:lnTo>
                    <a:pt x="343" y="172"/>
                  </a:lnTo>
                  <a:lnTo>
                    <a:pt x="343" y="172"/>
                  </a:lnTo>
                  <a:lnTo>
                    <a:pt x="343" y="174"/>
                  </a:lnTo>
                  <a:lnTo>
                    <a:pt x="345" y="176"/>
                  </a:lnTo>
                  <a:lnTo>
                    <a:pt x="351" y="174"/>
                  </a:lnTo>
                  <a:lnTo>
                    <a:pt x="368" y="167"/>
                  </a:lnTo>
                  <a:lnTo>
                    <a:pt x="368" y="167"/>
                  </a:lnTo>
                  <a:lnTo>
                    <a:pt x="370" y="165"/>
                  </a:lnTo>
                  <a:lnTo>
                    <a:pt x="372" y="161"/>
                  </a:lnTo>
                  <a:lnTo>
                    <a:pt x="375" y="148"/>
                  </a:lnTo>
                  <a:lnTo>
                    <a:pt x="377" y="138"/>
                  </a:lnTo>
                  <a:lnTo>
                    <a:pt x="379" y="131"/>
                  </a:lnTo>
                  <a:lnTo>
                    <a:pt x="381" y="129"/>
                  </a:lnTo>
                  <a:lnTo>
                    <a:pt x="381" y="129"/>
                  </a:lnTo>
                  <a:close/>
                  <a:moveTo>
                    <a:pt x="421" y="276"/>
                  </a:moveTo>
                  <a:lnTo>
                    <a:pt x="421" y="276"/>
                  </a:lnTo>
                  <a:lnTo>
                    <a:pt x="423" y="280"/>
                  </a:lnTo>
                  <a:lnTo>
                    <a:pt x="428" y="282"/>
                  </a:lnTo>
                  <a:lnTo>
                    <a:pt x="436" y="284"/>
                  </a:lnTo>
                  <a:lnTo>
                    <a:pt x="436" y="284"/>
                  </a:lnTo>
                  <a:lnTo>
                    <a:pt x="447" y="290"/>
                  </a:lnTo>
                  <a:lnTo>
                    <a:pt x="451" y="290"/>
                  </a:lnTo>
                  <a:lnTo>
                    <a:pt x="453" y="288"/>
                  </a:lnTo>
                  <a:lnTo>
                    <a:pt x="453" y="286"/>
                  </a:lnTo>
                  <a:lnTo>
                    <a:pt x="453" y="286"/>
                  </a:lnTo>
                  <a:lnTo>
                    <a:pt x="453" y="282"/>
                  </a:lnTo>
                  <a:lnTo>
                    <a:pt x="449" y="280"/>
                  </a:lnTo>
                  <a:lnTo>
                    <a:pt x="436" y="276"/>
                  </a:lnTo>
                  <a:lnTo>
                    <a:pt x="425" y="273"/>
                  </a:lnTo>
                  <a:lnTo>
                    <a:pt x="421" y="276"/>
                  </a:lnTo>
                  <a:lnTo>
                    <a:pt x="421" y="276"/>
                  </a:lnTo>
                  <a:lnTo>
                    <a:pt x="421" y="276"/>
                  </a:lnTo>
                  <a:close/>
                  <a:moveTo>
                    <a:pt x="394" y="250"/>
                  </a:moveTo>
                  <a:lnTo>
                    <a:pt x="394" y="250"/>
                  </a:lnTo>
                  <a:lnTo>
                    <a:pt x="392" y="254"/>
                  </a:lnTo>
                  <a:lnTo>
                    <a:pt x="387" y="254"/>
                  </a:lnTo>
                  <a:lnTo>
                    <a:pt x="383" y="254"/>
                  </a:lnTo>
                  <a:lnTo>
                    <a:pt x="379" y="252"/>
                  </a:lnTo>
                  <a:lnTo>
                    <a:pt x="379" y="252"/>
                  </a:lnTo>
                  <a:lnTo>
                    <a:pt x="375" y="252"/>
                  </a:lnTo>
                  <a:lnTo>
                    <a:pt x="370" y="254"/>
                  </a:lnTo>
                  <a:lnTo>
                    <a:pt x="368" y="259"/>
                  </a:lnTo>
                  <a:lnTo>
                    <a:pt x="370" y="263"/>
                  </a:lnTo>
                  <a:lnTo>
                    <a:pt x="370" y="263"/>
                  </a:lnTo>
                  <a:lnTo>
                    <a:pt x="372" y="265"/>
                  </a:lnTo>
                  <a:lnTo>
                    <a:pt x="379" y="267"/>
                  </a:lnTo>
                  <a:lnTo>
                    <a:pt x="385" y="269"/>
                  </a:lnTo>
                  <a:lnTo>
                    <a:pt x="396" y="267"/>
                  </a:lnTo>
                  <a:lnTo>
                    <a:pt x="396" y="267"/>
                  </a:lnTo>
                  <a:lnTo>
                    <a:pt x="404" y="263"/>
                  </a:lnTo>
                  <a:lnTo>
                    <a:pt x="413" y="263"/>
                  </a:lnTo>
                  <a:lnTo>
                    <a:pt x="417" y="263"/>
                  </a:lnTo>
                  <a:lnTo>
                    <a:pt x="421" y="259"/>
                  </a:lnTo>
                  <a:lnTo>
                    <a:pt x="421" y="259"/>
                  </a:lnTo>
                  <a:lnTo>
                    <a:pt x="421" y="256"/>
                  </a:lnTo>
                  <a:lnTo>
                    <a:pt x="419" y="254"/>
                  </a:lnTo>
                  <a:lnTo>
                    <a:pt x="411" y="250"/>
                  </a:lnTo>
                  <a:lnTo>
                    <a:pt x="400" y="248"/>
                  </a:lnTo>
                  <a:lnTo>
                    <a:pt x="396" y="250"/>
                  </a:lnTo>
                  <a:lnTo>
                    <a:pt x="394" y="250"/>
                  </a:lnTo>
                  <a:lnTo>
                    <a:pt x="394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FD72B474-D601-4312-A668-9AAF48D09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7840" y="3439513"/>
              <a:ext cx="62645" cy="20522"/>
            </a:xfrm>
            <a:custGeom>
              <a:avLst/>
              <a:gdLst>
                <a:gd name="T0" fmla="*/ 5 w 58"/>
                <a:gd name="T1" fmla="*/ 15 h 19"/>
                <a:gd name="T2" fmla="*/ 5 w 58"/>
                <a:gd name="T3" fmla="*/ 15 h 19"/>
                <a:gd name="T4" fmla="*/ 0 w 58"/>
                <a:gd name="T5" fmla="*/ 17 h 19"/>
                <a:gd name="T6" fmla="*/ 0 w 58"/>
                <a:gd name="T7" fmla="*/ 17 h 19"/>
                <a:gd name="T8" fmla="*/ 2 w 58"/>
                <a:gd name="T9" fmla="*/ 19 h 19"/>
                <a:gd name="T10" fmla="*/ 5 w 58"/>
                <a:gd name="T11" fmla="*/ 19 h 19"/>
                <a:gd name="T12" fmla="*/ 5 w 58"/>
                <a:gd name="T13" fmla="*/ 19 h 19"/>
                <a:gd name="T14" fmla="*/ 9 w 58"/>
                <a:gd name="T15" fmla="*/ 15 h 19"/>
                <a:gd name="T16" fmla="*/ 9 w 58"/>
                <a:gd name="T17" fmla="*/ 15 h 19"/>
                <a:gd name="T18" fmla="*/ 7 w 58"/>
                <a:gd name="T19" fmla="*/ 15 h 19"/>
                <a:gd name="T20" fmla="*/ 7 w 58"/>
                <a:gd name="T21" fmla="*/ 15 h 19"/>
                <a:gd name="T22" fmla="*/ 5 w 58"/>
                <a:gd name="T23" fmla="*/ 15 h 19"/>
                <a:gd name="T24" fmla="*/ 5 w 58"/>
                <a:gd name="T25" fmla="*/ 15 h 19"/>
                <a:gd name="T26" fmla="*/ 30 w 58"/>
                <a:gd name="T27" fmla="*/ 2 h 19"/>
                <a:gd name="T28" fmla="*/ 30 w 58"/>
                <a:gd name="T29" fmla="*/ 2 h 19"/>
                <a:gd name="T30" fmla="*/ 26 w 58"/>
                <a:gd name="T31" fmla="*/ 2 h 19"/>
                <a:gd name="T32" fmla="*/ 22 w 58"/>
                <a:gd name="T33" fmla="*/ 4 h 19"/>
                <a:gd name="T34" fmla="*/ 15 w 58"/>
                <a:gd name="T35" fmla="*/ 11 h 19"/>
                <a:gd name="T36" fmla="*/ 15 w 58"/>
                <a:gd name="T37" fmla="*/ 11 h 19"/>
                <a:gd name="T38" fmla="*/ 13 w 58"/>
                <a:gd name="T39" fmla="*/ 13 h 19"/>
                <a:gd name="T40" fmla="*/ 13 w 58"/>
                <a:gd name="T41" fmla="*/ 13 h 19"/>
                <a:gd name="T42" fmla="*/ 19 w 58"/>
                <a:gd name="T43" fmla="*/ 19 h 19"/>
                <a:gd name="T44" fmla="*/ 19 w 58"/>
                <a:gd name="T45" fmla="*/ 19 h 19"/>
                <a:gd name="T46" fmla="*/ 41 w 58"/>
                <a:gd name="T47" fmla="*/ 9 h 19"/>
                <a:gd name="T48" fmla="*/ 51 w 58"/>
                <a:gd name="T49" fmla="*/ 4 h 19"/>
                <a:gd name="T50" fmla="*/ 58 w 58"/>
                <a:gd name="T51" fmla="*/ 2 h 19"/>
                <a:gd name="T52" fmla="*/ 58 w 58"/>
                <a:gd name="T53" fmla="*/ 2 h 19"/>
                <a:gd name="T54" fmla="*/ 58 w 58"/>
                <a:gd name="T55" fmla="*/ 0 h 19"/>
                <a:gd name="T56" fmla="*/ 55 w 58"/>
                <a:gd name="T57" fmla="*/ 0 h 19"/>
                <a:gd name="T58" fmla="*/ 49 w 58"/>
                <a:gd name="T59" fmla="*/ 0 h 19"/>
                <a:gd name="T60" fmla="*/ 30 w 58"/>
                <a:gd name="T61" fmla="*/ 2 h 19"/>
                <a:gd name="T62" fmla="*/ 30 w 58"/>
                <a:gd name="T6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9">
                  <a:moveTo>
                    <a:pt x="5" y="15"/>
                  </a:moveTo>
                  <a:lnTo>
                    <a:pt x="5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close/>
                  <a:moveTo>
                    <a:pt x="30" y="2"/>
                  </a:moveTo>
                  <a:lnTo>
                    <a:pt x="30" y="2"/>
                  </a:lnTo>
                  <a:lnTo>
                    <a:pt x="26" y="2"/>
                  </a:lnTo>
                  <a:lnTo>
                    <a:pt x="22" y="4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41" y="9"/>
                  </a:lnTo>
                  <a:lnTo>
                    <a:pt x="51" y="4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AD7BE61-F528-458F-A1C4-301CDC638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0967" y="2285968"/>
              <a:ext cx="220339" cy="240862"/>
            </a:xfrm>
            <a:custGeom>
              <a:avLst/>
              <a:gdLst>
                <a:gd name="T0" fmla="*/ 119 w 204"/>
                <a:gd name="T1" fmla="*/ 193 h 223"/>
                <a:gd name="T2" fmla="*/ 104 w 204"/>
                <a:gd name="T3" fmla="*/ 197 h 223"/>
                <a:gd name="T4" fmla="*/ 123 w 204"/>
                <a:gd name="T5" fmla="*/ 210 h 223"/>
                <a:gd name="T6" fmla="*/ 138 w 204"/>
                <a:gd name="T7" fmla="*/ 220 h 223"/>
                <a:gd name="T8" fmla="*/ 149 w 204"/>
                <a:gd name="T9" fmla="*/ 220 h 223"/>
                <a:gd name="T10" fmla="*/ 151 w 204"/>
                <a:gd name="T11" fmla="*/ 199 h 223"/>
                <a:gd name="T12" fmla="*/ 153 w 204"/>
                <a:gd name="T13" fmla="*/ 193 h 223"/>
                <a:gd name="T14" fmla="*/ 38 w 204"/>
                <a:gd name="T15" fmla="*/ 134 h 223"/>
                <a:gd name="T16" fmla="*/ 26 w 204"/>
                <a:gd name="T17" fmla="*/ 136 h 223"/>
                <a:gd name="T18" fmla="*/ 32 w 204"/>
                <a:gd name="T19" fmla="*/ 153 h 223"/>
                <a:gd name="T20" fmla="*/ 32 w 204"/>
                <a:gd name="T21" fmla="*/ 174 h 223"/>
                <a:gd name="T22" fmla="*/ 41 w 204"/>
                <a:gd name="T23" fmla="*/ 176 h 223"/>
                <a:gd name="T24" fmla="*/ 51 w 204"/>
                <a:gd name="T25" fmla="*/ 170 h 223"/>
                <a:gd name="T26" fmla="*/ 53 w 204"/>
                <a:gd name="T27" fmla="*/ 146 h 223"/>
                <a:gd name="T28" fmla="*/ 53 w 204"/>
                <a:gd name="T29" fmla="*/ 136 h 223"/>
                <a:gd name="T30" fmla="*/ 38 w 204"/>
                <a:gd name="T31" fmla="*/ 134 h 223"/>
                <a:gd name="T32" fmla="*/ 163 w 204"/>
                <a:gd name="T33" fmla="*/ 119 h 223"/>
                <a:gd name="T34" fmla="*/ 146 w 204"/>
                <a:gd name="T35" fmla="*/ 112 h 223"/>
                <a:gd name="T36" fmla="*/ 127 w 204"/>
                <a:gd name="T37" fmla="*/ 85 h 223"/>
                <a:gd name="T38" fmla="*/ 106 w 204"/>
                <a:gd name="T39" fmla="*/ 66 h 223"/>
                <a:gd name="T40" fmla="*/ 102 w 204"/>
                <a:gd name="T41" fmla="*/ 51 h 223"/>
                <a:gd name="T42" fmla="*/ 102 w 204"/>
                <a:gd name="T43" fmla="*/ 38 h 223"/>
                <a:gd name="T44" fmla="*/ 110 w 204"/>
                <a:gd name="T45" fmla="*/ 8 h 223"/>
                <a:gd name="T46" fmla="*/ 100 w 204"/>
                <a:gd name="T47" fmla="*/ 2 h 223"/>
                <a:gd name="T48" fmla="*/ 85 w 204"/>
                <a:gd name="T49" fmla="*/ 0 h 223"/>
                <a:gd name="T50" fmla="*/ 72 w 204"/>
                <a:gd name="T51" fmla="*/ 4 h 223"/>
                <a:gd name="T52" fmla="*/ 68 w 204"/>
                <a:gd name="T53" fmla="*/ 6 h 223"/>
                <a:gd name="T54" fmla="*/ 62 w 204"/>
                <a:gd name="T55" fmla="*/ 11 h 223"/>
                <a:gd name="T56" fmla="*/ 58 w 204"/>
                <a:gd name="T57" fmla="*/ 15 h 223"/>
                <a:gd name="T58" fmla="*/ 47 w 204"/>
                <a:gd name="T59" fmla="*/ 15 h 223"/>
                <a:gd name="T60" fmla="*/ 45 w 204"/>
                <a:gd name="T61" fmla="*/ 25 h 223"/>
                <a:gd name="T62" fmla="*/ 34 w 204"/>
                <a:gd name="T63" fmla="*/ 17 h 223"/>
                <a:gd name="T64" fmla="*/ 26 w 204"/>
                <a:gd name="T65" fmla="*/ 19 h 223"/>
                <a:gd name="T66" fmla="*/ 7 w 204"/>
                <a:gd name="T67" fmla="*/ 28 h 223"/>
                <a:gd name="T68" fmla="*/ 7 w 204"/>
                <a:gd name="T69" fmla="*/ 36 h 223"/>
                <a:gd name="T70" fmla="*/ 5 w 204"/>
                <a:gd name="T71" fmla="*/ 42 h 223"/>
                <a:gd name="T72" fmla="*/ 0 w 204"/>
                <a:gd name="T73" fmla="*/ 47 h 223"/>
                <a:gd name="T74" fmla="*/ 7 w 204"/>
                <a:gd name="T75" fmla="*/ 55 h 223"/>
                <a:gd name="T76" fmla="*/ 9 w 204"/>
                <a:gd name="T77" fmla="*/ 64 h 223"/>
                <a:gd name="T78" fmla="*/ 17 w 204"/>
                <a:gd name="T79" fmla="*/ 68 h 223"/>
                <a:gd name="T80" fmla="*/ 24 w 204"/>
                <a:gd name="T81" fmla="*/ 70 h 223"/>
                <a:gd name="T82" fmla="*/ 32 w 204"/>
                <a:gd name="T83" fmla="*/ 61 h 223"/>
                <a:gd name="T84" fmla="*/ 51 w 204"/>
                <a:gd name="T85" fmla="*/ 61 h 223"/>
                <a:gd name="T86" fmla="*/ 66 w 204"/>
                <a:gd name="T87" fmla="*/ 76 h 223"/>
                <a:gd name="T88" fmla="*/ 77 w 204"/>
                <a:gd name="T89" fmla="*/ 97 h 223"/>
                <a:gd name="T90" fmla="*/ 100 w 204"/>
                <a:gd name="T91" fmla="*/ 114 h 223"/>
                <a:gd name="T92" fmla="*/ 119 w 204"/>
                <a:gd name="T93" fmla="*/ 127 h 223"/>
                <a:gd name="T94" fmla="*/ 134 w 204"/>
                <a:gd name="T95" fmla="*/ 138 h 223"/>
                <a:gd name="T96" fmla="*/ 149 w 204"/>
                <a:gd name="T97" fmla="*/ 148 h 223"/>
                <a:gd name="T98" fmla="*/ 157 w 204"/>
                <a:gd name="T99" fmla="*/ 153 h 223"/>
                <a:gd name="T100" fmla="*/ 159 w 204"/>
                <a:gd name="T101" fmla="*/ 163 h 223"/>
                <a:gd name="T102" fmla="*/ 161 w 204"/>
                <a:gd name="T103" fmla="*/ 182 h 223"/>
                <a:gd name="T104" fmla="*/ 159 w 204"/>
                <a:gd name="T105" fmla="*/ 195 h 223"/>
                <a:gd name="T106" fmla="*/ 165 w 204"/>
                <a:gd name="T107" fmla="*/ 191 h 223"/>
                <a:gd name="T108" fmla="*/ 174 w 204"/>
                <a:gd name="T109" fmla="*/ 176 h 223"/>
                <a:gd name="T110" fmla="*/ 178 w 204"/>
                <a:gd name="T111" fmla="*/ 165 h 223"/>
                <a:gd name="T112" fmla="*/ 174 w 204"/>
                <a:gd name="T113" fmla="*/ 153 h 223"/>
                <a:gd name="T114" fmla="*/ 189 w 204"/>
                <a:gd name="T115" fmla="*/ 148 h 223"/>
                <a:gd name="T116" fmla="*/ 204 w 204"/>
                <a:gd name="T117" fmla="*/ 150 h 223"/>
                <a:gd name="T118" fmla="*/ 168 w 204"/>
                <a:gd name="T119" fmla="*/ 12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" h="223">
                  <a:moveTo>
                    <a:pt x="140" y="193"/>
                  </a:moveTo>
                  <a:lnTo>
                    <a:pt x="140" y="193"/>
                  </a:lnTo>
                  <a:lnTo>
                    <a:pt x="127" y="195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5" y="193"/>
                  </a:lnTo>
                  <a:lnTo>
                    <a:pt x="108" y="193"/>
                  </a:lnTo>
                  <a:lnTo>
                    <a:pt x="104" y="197"/>
                  </a:lnTo>
                  <a:lnTo>
                    <a:pt x="104" y="199"/>
                  </a:lnTo>
                  <a:lnTo>
                    <a:pt x="104" y="199"/>
                  </a:lnTo>
                  <a:lnTo>
                    <a:pt x="108" y="206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9" y="214"/>
                  </a:lnTo>
                  <a:lnTo>
                    <a:pt x="136" y="218"/>
                  </a:lnTo>
                  <a:lnTo>
                    <a:pt x="138" y="220"/>
                  </a:lnTo>
                  <a:lnTo>
                    <a:pt x="142" y="223"/>
                  </a:lnTo>
                  <a:lnTo>
                    <a:pt x="142" y="223"/>
                  </a:lnTo>
                  <a:lnTo>
                    <a:pt x="146" y="223"/>
                  </a:lnTo>
                  <a:lnTo>
                    <a:pt x="149" y="220"/>
                  </a:lnTo>
                  <a:lnTo>
                    <a:pt x="146" y="210"/>
                  </a:lnTo>
                  <a:lnTo>
                    <a:pt x="146" y="210"/>
                  </a:lnTo>
                  <a:lnTo>
                    <a:pt x="149" y="206"/>
                  </a:lnTo>
                  <a:lnTo>
                    <a:pt x="151" y="199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3"/>
                  </a:lnTo>
                  <a:lnTo>
                    <a:pt x="153" y="193"/>
                  </a:lnTo>
                  <a:lnTo>
                    <a:pt x="140" y="193"/>
                  </a:lnTo>
                  <a:lnTo>
                    <a:pt x="140" y="193"/>
                  </a:lnTo>
                  <a:close/>
                  <a:moveTo>
                    <a:pt x="38" y="134"/>
                  </a:moveTo>
                  <a:lnTo>
                    <a:pt x="38" y="134"/>
                  </a:lnTo>
                  <a:lnTo>
                    <a:pt x="34" y="136"/>
                  </a:lnTo>
                  <a:lnTo>
                    <a:pt x="30" y="136"/>
                  </a:lnTo>
                  <a:lnTo>
                    <a:pt x="28" y="136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26" y="140"/>
                  </a:lnTo>
                  <a:lnTo>
                    <a:pt x="28" y="146"/>
                  </a:lnTo>
                  <a:lnTo>
                    <a:pt x="32" y="153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2" y="167"/>
                  </a:lnTo>
                  <a:lnTo>
                    <a:pt x="32" y="174"/>
                  </a:lnTo>
                  <a:lnTo>
                    <a:pt x="36" y="178"/>
                  </a:lnTo>
                  <a:lnTo>
                    <a:pt x="38" y="178"/>
                  </a:lnTo>
                  <a:lnTo>
                    <a:pt x="41" y="176"/>
                  </a:lnTo>
                  <a:lnTo>
                    <a:pt x="41" y="176"/>
                  </a:lnTo>
                  <a:lnTo>
                    <a:pt x="43" y="174"/>
                  </a:lnTo>
                  <a:lnTo>
                    <a:pt x="47" y="172"/>
                  </a:lnTo>
                  <a:lnTo>
                    <a:pt x="49" y="172"/>
                  </a:lnTo>
                  <a:lnTo>
                    <a:pt x="51" y="170"/>
                  </a:lnTo>
                  <a:lnTo>
                    <a:pt x="51" y="170"/>
                  </a:lnTo>
                  <a:lnTo>
                    <a:pt x="53" y="163"/>
                  </a:lnTo>
                  <a:lnTo>
                    <a:pt x="53" y="155"/>
                  </a:lnTo>
                  <a:lnTo>
                    <a:pt x="53" y="146"/>
                  </a:lnTo>
                  <a:lnTo>
                    <a:pt x="55" y="140"/>
                  </a:lnTo>
                  <a:lnTo>
                    <a:pt x="55" y="140"/>
                  </a:lnTo>
                  <a:lnTo>
                    <a:pt x="55" y="138"/>
                  </a:lnTo>
                  <a:lnTo>
                    <a:pt x="53" y="136"/>
                  </a:lnTo>
                  <a:lnTo>
                    <a:pt x="49" y="131"/>
                  </a:lnTo>
                  <a:lnTo>
                    <a:pt x="45" y="131"/>
                  </a:lnTo>
                  <a:lnTo>
                    <a:pt x="38" y="134"/>
                  </a:lnTo>
                  <a:lnTo>
                    <a:pt x="38" y="134"/>
                  </a:lnTo>
                  <a:close/>
                  <a:moveTo>
                    <a:pt x="168" y="125"/>
                  </a:moveTo>
                  <a:lnTo>
                    <a:pt x="168" y="125"/>
                  </a:lnTo>
                  <a:lnTo>
                    <a:pt x="163" y="121"/>
                  </a:lnTo>
                  <a:lnTo>
                    <a:pt x="163" y="119"/>
                  </a:lnTo>
                  <a:lnTo>
                    <a:pt x="159" y="114"/>
                  </a:lnTo>
                  <a:lnTo>
                    <a:pt x="155" y="114"/>
                  </a:lnTo>
                  <a:lnTo>
                    <a:pt x="155" y="114"/>
                  </a:lnTo>
                  <a:lnTo>
                    <a:pt x="146" y="112"/>
                  </a:lnTo>
                  <a:lnTo>
                    <a:pt x="138" y="106"/>
                  </a:lnTo>
                  <a:lnTo>
                    <a:pt x="132" y="97"/>
                  </a:lnTo>
                  <a:lnTo>
                    <a:pt x="127" y="85"/>
                  </a:lnTo>
                  <a:lnTo>
                    <a:pt x="127" y="85"/>
                  </a:lnTo>
                  <a:lnTo>
                    <a:pt x="125" y="81"/>
                  </a:lnTo>
                  <a:lnTo>
                    <a:pt x="121" y="76"/>
                  </a:lnTo>
                  <a:lnTo>
                    <a:pt x="115" y="70"/>
                  </a:lnTo>
                  <a:lnTo>
                    <a:pt x="106" y="66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0" y="55"/>
                  </a:lnTo>
                  <a:lnTo>
                    <a:pt x="102" y="51"/>
                  </a:lnTo>
                  <a:lnTo>
                    <a:pt x="102" y="47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2" y="38"/>
                  </a:lnTo>
                  <a:lnTo>
                    <a:pt x="104" y="36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0" y="2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9" y="4"/>
                  </a:lnTo>
                  <a:lnTo>
                    <a:pt x="77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4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6" y="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58" y="15"/>
                  </a:lnTo>
                  <a:lnTo>
                    <a:pt x="55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47" y="15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26" y="19"/>
                  </a:lnTo>
                  <a:lnTo>
                    <a:pt x="24" y="23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5" y="32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7" y="38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5" y="51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5" y="59"/>
                  </a:lnTo>
                  <a:lnTo>
                    <a:pt x="5" y="61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5" y="66"/>
                  </a:lnTo>
                  <a:lnTo>
                    <a:pt x="17" y="66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8" y="68"/>
                  </a:lnTo>
                  <a:lnTo>
                    <a:pt x="30" y="66"/>
                  </a:lnTo>
                  <a:lnTo>
                    <a:pt x="32" y="61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45" y="59"/>
                  </a:lnTo>
                  <a:lnTo>
                    <a:pt x="51" y="61"/>
                  </a:lnTo>
                  <a:lnTo>
                    <a:pt x="58" y="66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6" y="76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72" y="91"/>
                  </a:lnTo>
                  <a:lnTo>
                    <a:pt x="77" y="97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93" y="108"/>
                  </a:lnTo>
                  <a:lnTo>
                    <a:pt x="100" y="114"/>
                  </a:lnTo>
                  <a:lnTo>
                    <a:pt x="104" y="121"/>
                  </a:lnTo>
                  <a:lnTo>
                    <a:pt x="108" y="123"/>
                  </a:lnTo>
                  <a:lnTo>
                    <a:pt x="108" y="123"/>
                  </a:lnTo>
                  <a:lnTo>
                    <a:pt x="119" y="127"/>
                  </a:lnTo>
                  <a:lnTo>
                    <a:pt x="123" y="129"/>
                  </a:lnTo>
                  <a:lnTo>
                    <a:pt x="125" y="131"/>
                  </a:lnTo>
                  <a:lnTo>
                    <a:pt x="125" y="131"/>
                  </a:lnTo>
                  <a:lnTo>
                    <a:pt x="134" y="138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4" y="144"/>
                  </a:lnTo>
                  <a:lnTo>
                    <a:pt x="149" y="148"/>
                  </a:lnTo>
                  <a:lnTo>
                    <a:pt x="151" y="150"/>
                  </a:lnTo>
                  <a:lnTo>
                    <a:pt x="155" y="153"/>
                  </a:lnTo>
                  <a:lnTo>
                    <a:pt x="155" y="153"/>
                  </a:lnTo>
                  <a:lnTo>
                    <a:pt x="157" y="153"/>
                  </a:lnTo>
                  <a:lnTo>
                    <a:pt x="157" y="157"/>
                  </a:lnTo>
                  <a:lnTo>
                    <a:pt x="159" y="159"/>
                  </a:lnTo>
                  <a:lnTo>
                    <a:pt x="159" y="163"/>
                  </a:lnTo>
                  <a:lnTo>
                    <a:pt x="159" y="163"/>
                  </a:lnTo>
                  <a:lnTo>
                    <a:pt x="161" y="167"/>
                  </a:lnTo>
                  <a:lnTo>
                    <a:pt x="163" y="172"/>
                  </a:lnTo>
                  <a:lnTo>
                    <a:pt x="163" y="178"/>
                  </a:lnTo>
                  <a:lnTo>
                    <a:pt x="161" y="182"/>
                  </a:lnTo>
                  <a:lnTo>
                    <a:pt x="161" y="182"/>
                  </a:lnTo>
                  <a:lnTo>
                    <a:pt x="159" y="186"/>
                  </a:lnTo>
                  <a:lnTo>
                    <a:pt x="159" y="191"/>
                  </a:lnTo>
                  <a:lnTo>
                    <a:pt x="159" y="195"/>
                  </a:lnTo>
                  <a:lnTo>
                    <a:pt x="161" y="195"/>
                  </a:lnTo>
                  <a:lnTo>
                    <a:pt x="161" y="195"/>
                  </a:lnTo>
                  <a:lnTo>
                    <a:pt x="163" y="195"/>
                  </a:lnTo>
                  <a:lnTo>
                    <a:pt x="165" y="191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72" y="178"/>
                  </a:lnTo>
                  <a:lnTo>
                    <a:pt x="174" y="176"/>
                  </a:lnTo>
                  <a:lnTo>
                    <a:pt x="180" y="172"/>
                  </a:lnTo>
                  <a:lnTo>
                    <a:pt x="180" y="172"/>
                  </a:lnTo>
                  <a:lnTo>
                    <a:pt x="182" y="167"/>
                  </a:lnTo>
                  <a:lnTo>
                    <a:pt x="178" y="165"/>
                  </a:lnTo>
                  <a:lnTo>
                    <a:pt x="176" y="161"/>
                  </a:lnTo>
                  <a:lnTo>
                    <a:pt x="172" y="157"/>
                  </a:lnTo>
                  <a:lnTo>
                    <a:pt x="172" y="157"/>
                  </a:lnTo>
                  <a:lnTo>
                    <a:pt x="174" y="153"/>
                  </a:lnTo>
                  <a:lnTo>
                    <a:pt x="176" y="148"/>
                  </a:lnTo>
                  <a:lnTo>
                    <a:pt x="182" y="146"/>
                  </a:lnTo>
                  <a:lnTo>
                    <a:pt x="189" y="148"/>
                  </a:lnTo>
                  <a:lnTo>
                    <a:pt x="189" y="148"/>
                  </a:lnTo>
                  <a:lnTo>
                    <a:pt x="199" y="155"/>
                  </a:lnTo>
                  <a:lnTo>
                    <a:pt x="201" y="155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1" y="146"/>
                  </a:lnTo>
                  <a:lnTo>
                    <a:pt x="199" y="142"/>
                  </a:lnTo>
                  <a:lnTo>
                    <a:pt x="189" y="136"/>
                  </a:lnTo>
                  <a:lnTo>
                    <a:pt x="168" y="125"/>
                  </a:lnTo>
                  <a:lnTo>
                    <a:pt x="168" y="1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C77F50F3-7549-457C-A2EF-303838BCC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306" y="2373456"/>
              <a:ext cx="22682" cy="31323"/>
            </a:xfrm>
            <a:custGeom>
              <a:avLst/>
              <a:gdLst>
                <a:gd name="T0" fmla="*/ 6 w 21"/>
                <a:gd name="T1" fmla="*/ 0 h 29"/>
                <a:gd name="T2" fmla="*/ 6 w 21"/>
                <a:gd name="T3" fmla="*/ 0 h 29"/>
                <a:gd name="T4" fmla="*/ 2 w 21"/>
                <a:gd name="T5" fmla="*/ 8 h 29"/>
                <a:gd name="T6" fmla="*/ 0 w 21"/>
                <a:gd name="T7" fmla="*/ 14 h 29"/>
                <a:gd name="T8" fmla="*/ 0 w 21"/>
                <a:gd name="T9" fmla="*/ 14 h 29"/>
                <a:gd name="T10" fmla="*/ 0 w 21"/>
                <a:gd name="T11" fmla="*/ 19 h 29"/>
                <a:gd name="T12" fmla="*/ 0 w 21"/>
                <a:gd name="T13" fmla="*/ 19 h 29"/>
                <a:gd name="T14" fmla="*/ 12 w 21"/>
                <a:gd name="T15" fmla="*/ 29 h 29"/>
                <a:gd name="T16" fmla="*/ 12 w 21"/>
                <a:gd name="T17" fmla="*/ 29 h 29"/>
                <a:gd name="T18" fmla="*/ 12 w 21"/>
                <a:gd name="T19" fmla="*/ 29 h 29"/>
                <a:gd name="T20" fmla="*/ 12 w 21"/>
                <a:gd name="T21" fmla="*/ 29 h 29"/>
                <a:gd name="T22" fmla="*/ 17 w 21"/>
                <a:gd name="T23" fmla="*/ 21 h 29"/>
                <a:gd name="T24" fmla="*/ 21 w 21"/>
                <a:gd name="T25" fmla="*/ 16 h 29"/>
                <a:gd name="T26" fmla="*/ 21 w 21"/>
                <a:gd name="T27" fmla="*/ 16 h 29"/>
                <a:gd name="T28" fmla="*/ 6 w 21"/>
                <a:gd name="T29" fmla="*/ 0 h 29"/>
                <a:gd name="T30" fmla="*/ 6 w 21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9">
                  <a:moveTo>
                    <a:pt x="6" y="0"/>
                  </a:moveTo>
                  <a:lnTo>
                    <a:pt x="6" y="0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7" y="21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B39336C5-93D2-4DD4-AB9A-E3F9EDD1D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626" y="2304329"/>
              <a:ext cx="77767" cy="96129"/>
            </a:xfrm>
            <a:custGeom>
              <a:avLst/>
              <a:gdLst>
                <a:gd name="T0" fmla="*/ 65 w 72"/>
                <a:gd name="T1" fmla="*/ 59 h 89"/>
                <a:gd name="T2" fmla="*/ 63 w 72"/>
                <a:gd name="T3" fmla="*/ 53 h 89"/>
                <a:gd name="T4" fmla="*/ 65 w 72"/>
                <a:gd name="T5" fmla="*/ 49 h 89"/>
                <a:gd name="T6" fmla="*/ 68 w 72"/>
                <a:gd name="T7" fmla="*/ 47 h 89"/>
                <a:gd name="T8" fmla="*/ 65 w 72"/>
                <a:gd name="T9" fmla="*/ 38 h 89"/>
                <a:gd name="T10" fmla="*/ 63 w 72"/>
                <a:gd name="T11" fmla="*/ 36 h 89"/>
                <a:gd name="T12" fmla="*/ 46 w 72"/>
                <a:gd name="T13" fmla="*/ 32 h 89"/>
                <a:gd name="T14" fmla="*/ 44 w 72"/>
                <a:gd name="T15" fmla="*/ 30 h 89"/>
                <a:gd name="T16" fmla="*/ 46 w 72"/>
                <a:gd name="T17" fmla="*/ 23 h 89"/>
                <a:gd name="T18" fmla="*/ 44 w 72"/>
                <a:gd name="T19" fmla="*/ 21 h 89"/>
                <a:gd name="T20" fmla="*/ 40 w 72"/>
                <a:gd name="T21" fmla="*/ 19 h 89"/>
                <a:gd name="T22" fmla="*/ 38 w 72"/>
                <a:gd name="T23" fmla="*/ 15 h 89"/>
                <a:gd name="T24" fmla="*/ 32 w 72"/>
                <a:gd name="T25" fmla="*/ 4 h 89"/>
                <a:gd name="T26" fmla="*/ 32 w 72"/>
                <a:gd name="T27" fmla="*/ 4 h 89"/>
                <a:gd name="T28" fmla="*/ 27 w 72"/>
                <a:gd name="T29" fmla="*/ 2 h 89"/>
                <a:gd name="T30" fmla="*/ 19 w 72"/>
                <a:gd name="T31" fmla="*/ 0 h 89"/>
                <a:gd name="T32" fmla="*/ 0 w 72"/>
                <a:gd name="T33" fmla="*/ 6 h 89"/>
                <a:gd name="T34" fmla="*/ 2 w 72"/>
                <a:gd name="T35" fmla="*/ 13 h 89"/>
                <a:gd name="T36" fmla="*/ 6 w 72"/>
                <a:gd name="T37" fmla="*/ 17 h 89"/>
                <a:gd name="T38" fmla="*/ 10 w 72"/>
                <a:gd name="T39" fmla="*/ 23 h 89"/>
                <a:gd name="T40" fmla="*/ 10 w 72"/>
                <a:gd name="T41" fmla="*/ 30 h 89"/>
                <a:gd name="T42" fmla="*/ 13 w 72"/>
                <a:gd name="T43" fmla="*/ 47 h 89"/>
                <a:gd name="T44" fmla="*/ 10 w 72"/>
                <a:gd name="T45" fmla="*/ 57 h 89"/>
                <a:gd name="T46" fmla="*/ 2 w 72"/>
                <a:gd name="T47" fmla="*/ 64 h 89"/>
                <a:gd name="T48" fmla="*/ 17 w 72"/>
                <a:gd name="T49" fmla="*/ 80 h 89"/>
                <a:gd name="T50" fmla="*/ 17 w 72"/>
                <a:gd name="T51" fmla="*/ 80 h 89"/>
                <a:gd name="T52" fmla="*/ 27 w 72"/>
                <a:gd name="T53" fmla="*/ 85 h 89"/>
                <a:gd name="T54" fmla="*/ 34 w 72"/>
                <a:gd name="T55" fmla="*/ 89 h 89"/>
                <a:gd name="T56" fmla="*/ 65 w 72"/>
                <a:gd name="T57" fmla="*/ 85 h 89"/>
                <a:gd name="T58" fmla="*/ 65 w 72"/>
                <a:gd name="T59" fmla="*/ 78 h 89"/>
                <a:gd name="T60" fmla="*/ 68 w 72"/>
                <a:gd name="T61" fmla="*/ 72 h 89"/>
                <a:gd name="T62" fmla="*/ 72 w 72"/>
                <a:gd name="T63" fmla="*/ 72 h 89"/>
                <a:gd name="T64" fmla="*/ 72 w 72"/>
                <a:gd name="T65" fmla="*/ 68 h 89"/>
                <a:gd name="T66" fmla="*/ 65 w 72"/>
                <a:gd name="T67" fmla="*/ 5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89">
                  <a:moveTo>
                    <a:pt x="65" y="59"/>
                  </a:moveTo>
                  <a:lnTo>
                    <a:pt x="65" y="59"/>
                  </a:lnTo>
                  <a:lnTo>
                    <a:pt x="63" y="57"/>
                  </a:lnTo>
                  <a:lnTo>
                    <a:pt x="63" y="53"/>
                  </a:lnTo>
                  <a:lnTo>
                    <a:pt x="63" y="51"/>
                  </a:lnTo>
                  <a:lnTo>
                    <a:pt x="65" y="49"/>
                  </a:lnTo>
                  <a:lnTo>
                    <a:pt x="65" y="49"/>
                  </a:lnTo>
                  <a:lnTo>
                    <a:pt x="68" y="47"/>
                  </a:lnTo>
                  <a:lnTo>
                    <a:pt x="68" y="44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3" y="36"/>
                  </a:lnTo>
                  <a:lnTo>
                    <a:pt x="57" y="34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4" y="30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4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3" y="36"/>
                  </a:lnTo>
                  <a:lnTo>
                    <a:pt x="13" y="47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27" y="85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5" y="74"/>
                  </a:lnTo>
                  <a:lnTo>
                    <a:pt x="68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65" y="59"/>
                  </a:lnTo>
                  <a:lnTo>
                    <a:pt x="65" y="5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918C51C-AC98-436A-BB9C-2CA3CA408DA6}"/>
                </a:ext>
              </a:extLst>
            </p:cNvPr>
            <p:cNvSpPr txBox="1"/>
            <p:nvPr/>
          </p:nvSpPr>
          <p:spPr>
            <a:xfrm>
              <a:off x="1755223" y="2075838"/>
              <a:ext cx="138564" cy="34624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68580" tIns="34290" rIns="68580" bIns="34290" rtlCol="0">
              <a:spAutoFit/>
            </a:bodyPr>
            <a:lstStyle/>
            <a:p>
              <a:pPr defTabSz="685783"/>
              <a:endParaRPr lang="en-US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95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"/>
            <a:ext cx="12204668" cy="6850887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35A83A6-ACA4-40BB-8016-7F64ADCB8E42}"/>
              </a:ext>
            </a:extLst>
          </p:cNvPr>
          <p:cNvSpPr/>
          <p:nvPr userDrawn="1"/>
        </p:nvSpPr>
        <p:spPr>
          <a:xfrm>
            <a:off x="0" y="0"/>
            <a:ext cx="12210264" cy="6857999"/>
          </a:xfrm>
          <a:prstGeom prst="rect">
            <a:avLst/>
          </a:prstGeom>
          <a:gradFill>
            <a:gsLst>
              <a:gs pos="0">
                <a:schemeClr val="accent1">
                  <a:alpha val="37000"/>
                </a:schemeClr>
              </a:gs>
              <a:gs pos="100000">
                <a:schemeClr val="tx1">
                  <a:alpha val="85000"/>
                </a:scheme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4" tIns="45697" rIns="91394" bIns="45697" rtlCol="1" anchor="ctr"/>
          <a:lstStyle/>
          <a:p>
            <a:pPr marL="0" marR="0" lvl="0" indent="0" algn="ctr" defTabSz="9138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179091"/>
            <a:ext cx="12210264" cy="497579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r>
              <a:rPr lang="en-US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Confidential and proprietary information of Verint Systems Inc. © All rights reserved worldwide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0" y="1179091"/>
            <a:ext cx="12210264" cy="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53242"/>
            <a:ext cx="11247120" cy="48414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87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440" y="0"/>
            <a:ext cx="1124712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" y="1453243"/>
            <a:ext cx="11247120" cy="472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08000" y="6356352"/>
            <a:ext cx="112340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1218960" rtl="0" eaLnBrk="1" latinLnBrk="0" hangingPunct="1"/>
            <a:endParaRPr lang="en-US" sz="8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pPr defTabSz="914354"/>
              <a:t>‹#›</a:t>
            </a:fld>
            <a:endParaRPr lang="en-US" sz="8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70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72" r:id="rId5"/>
    <p:sldLayoutId id="2147483671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2" r:id="rId12"/>
    <p:sldLayoutId id="2147483686" r:id="rId13"/>
    <p:sldLayoutId id="2147483683" r:id="rId14"/>
    <p:sldLayoutId id="2147483685" r:id="rId15"/>
    <p:sldLayoutId id="2147483679" r:id="rId16"/>
    <p:sldLayoutId id="2147483680" r:id="rId17"/>
    <p:sldLayoutId id="2147483681" r:id="rId18"/>
    <p:sldLayoutId id="2147483661" r:id="rId19"/>
    <p:sldLayoutId id="2147483662" r:id="rId20"/>
    <p:sldLayoutId id="2147483673" r:id="rId21"/>
    <p:sldLayoutId id="2147483652" r:id="rId22"/>
    <p:sldLayoutId id="2147483653" r:id="rId23"/>
    <p:sldLayoutId id="2147483664" r:id="rId24"/>
    <p:sldLayoutId id="2147483668" r:id="rId25"/>
    <p:sldLayoutId id="2147483667" r:id="rId26"/>
    <p:sldLayoutId id="2147483684" r:id="rId27"/>
    <p:sldLayoutId id="214748368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Century Gothic" panose="020B0502020202020204" pitchFamily="34" charset="0"/>
        <a:buChar char="+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entury Gothic" panose="020B0502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entury Gothic" panose="020B0502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entury Gothic" panose="020B0502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entury Gothic" panose="020B0502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7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9.pn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mit.Daniel@Verint.co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2ADF-4027-4A99-94E9-B2518F06D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0"/>
            <a:ext cx="12186851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AB036F4-0073-4A0A-A915-5B6C5F76AA85}"/>
              </a:ext>
            </a:extLst>
          </p:cNvPr>
          <p:cNvSpPr/>
          <p:nvPr/>
        </p:nvSpPr>
        <p:spPr>
          <a:xfrm>
            <a:off x="0" y="-2256"/>
            <a:ext cx="12191999" cy="6858000"/>
          </a:xfrm>
          <a:prstGeom prst="rect">
            <a:avLst/>
          </a:prstGeom>
          <a:solidFill>
            <a:srgbClr val="00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FE1158-E5A8-4398-A4C1-8020C8B89B26}"/>
              </a:ext>
            </a:extLst>
          </p:cNvPr>
          <p:cNvSpPr txBox="1">
            <a:spLocks/>
          </p:cNvSpPr>
          <p:nvPr/>
        </p:nvSpPr>
        <p:spPr>
          <a:xfrm>
            <a:off x="657091" y="765838"/>
            <a:ext cx="10009745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CMO Perspective: </a:t>
            </a:r>
          </a:p>
          <a:p>
            <a:pPr>
              <a:spcBef>
                <a:spcPts val="600"/>
              </a:spcBef>
            </a:pP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Transformation Maker 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chemeClr val="bg1"/>
                </a:solidFill>
              </a:rPr>
              <a:t>Outwards to the market,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inwards to the organization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0DC90C-C340-4805-9F27-2FF76F3F0290}"/>
              </a:ext>
            </a:extLst>
          </p:cNvPr>
          <p:cNvSpPr txBox="1">
            <a:spLocks/>
          </p:cNvSpPr>
          <p:nvPr/>
        </p:nvSpPr>
        <p:spPr>
          <a:xfrm>
            <a:off x="592924" y="5658964"/>
            <a:ext cx="5438908" cy="842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Amit Daniel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SVP Marketing &amp; Employer Brand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361F38-D305-496D-B1C2-462CAFFD6958}"/>
              </a:ext>
            </a:extLst>
          </p:cNvPr>
          <p:cNvGrpSpPr/>
          <p:nvPr/>
        </p:nvGrpSpPr>
        <p:grpSpPr>
          <a:xfrm>
            <a:off x="10666836" y="6197140"/>
            <a:ext cx="1091300" cy="189742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5DCC71B3-72AB-47DC-8635-6C3DB44C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D508054C-384B-4AEF-BF7A-32F7A04D41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7">
              <a:extLst>
                <a:ext uri="{FF2B5EF4-FFF2-40B4-BE49-F238E27FC236}">
                  <a16:creationId xmlns:a16="http://schemas.microsoft.com/office/drawing/2014/main" id="{5398D3E5-E184-466D-B838-EFA7F07D27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3451BE9A-BF9E-4059-8C03-8D2E1DE70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7BFE0612-69E4-4036-B7E0-9021AA1B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66AB3541-90C8-4E43-BBCF-728C3BD8C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F9C16449-6AF6-4B9A-91DA-AB80E050B2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5FABAC75-D012-42B5-BADE-447F7780E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3">
              <a:extLst>
                <a:ext uri="{FF2B5EF4-FFF2-40B4-BE49-F238E27FC236}">
                  <a16:creationId xmlns:a16="http://schemas.microsoft.com/office/drawing/2014/main" id="{4BAAED10-AC7B-4DF3-B786-7D97A15794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5666EB57-EE28-4A72-AFAD-7B48B744C7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48754DE2-C902-43F1-AA04-389B7BD255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5508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LEARNED?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5D37A1-F600-499F-B3F3-490ECE69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934" y="3615246"/>
            <a:ext cx="2814103" cy="2737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D887D-E6CD-478F-8990-1CCAFC6E9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260" y="3613012"/>
            <a:ext cx="2845637" cy="2737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8FB3D2-CEE3-4796-9ED6-6EA1F3778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80" y="3604924"/>
            <a:ext cx="2854246" cy="274585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D3FF9B-B075-49DE-B63E-53CF0365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 dirty="0">
                <a:solidFill>
                  <a:schemeClr val="tx1"/>
                </a:solidFill>
              </a:rPr>
              <a:t>Targeting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Content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Don’t sell, provide </a:t>
            </a:r>
            <a:r>
              <a:rPr lang="en-US" sz="2000" b="1" dirty="0">
                <a:solidFill>
                  <a:schemeClr val="tx1"/>
                </a:solidFill>
              </a:rPr>
              <a:t>VALUE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Connect to current events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A/B Testing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FD0E84-437D-4A41-ADFA-C0AB8C354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9" t="31279" b="28169"/>
          <a:stretch/>
        </p:blipFill>
        <p:spPr>
          <a:xfrm>
            <a:off x="5050780" y="1210419"/>
            <a:ext cx="7141220" cy="134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7035B-7824-42E1-BD5E-1E346CF405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9" b="14934"/>
          <a:stretch/>
        </p:blipFill>
        <p:spPr>
          <a:xfrm>
            <a:off x="5050780" y="2555782"/>
            <a:ext cx="7141220" cy="104624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3FFEEA-8E2E-4037-AB5E-032BA4C99C22}"/>
              </a:ext>
            </a:extLst>
          </p:cNvPr>
          <p:cNvCxnSpPr>
            <a:cxnSpLocks/>
          </p:cNvCxnSpPr>
          <p:nvPr/>
        </p:nvCxnSpPr>
        <p:spPr>
          <a:xfrm>
            <a:off x="5050780" y="2425800"/>
            <a:ext cx="7141220" cy="0"/>
          </a:xfrm>
          <a:prstGeom prst="line">
            <a:avLst/>
          </a:prstGeom>
          <a:ln w="114300">
            <a:solidFill>
              <a:srgbClr val="F1F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7C8-BE80-4AC7-8B9A-77F7AB061D69}"/>
              </a:ext>
            </a:extLst>
          </p:cNvPr>
          <p:cNvCxnSpPr>
            <a:cxnSpLocks/>
          </p:cNvCxnSpPr>
          <p:nvPr/>
        </p:nvCxnSpPr>
        <p:spPr>
          <a:xfrm>
            <a:off x="5050780" y="3602022"/>
            <a:ext cx="7141220" cy="0"/>
          </a:xfrm>
          <a:prstGeom prst="line">
            <a:avLst/>
          </a:prstGeom>
          <a:ln w="114300">
            <a:solidFill>
              <a:srgbClr val="F1F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D55C33-3C44-45D5-8992-246D07D62E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21652" r="5636" b="56656"/>
          <a:stretch/>
        </p:blipFill>
        <p:spPr>
          <a:xfrm>
            <a:off x="5046324" y="4373010"/>
            <a:ext cx="2845637" cy="14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LEARNED?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D3FF9B-B075-49DE-B63E-53CF0365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 dirty="0">
                <a:solidFill>
                  <a:schemeClr val="tx1"/>
                </a:solidFill>
              </a:rPr>
              <a:t>Targeting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Content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Own the journey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20447-65E0-4E42-8A17-99E13143EFA2}"/>
              </a:ext>
            </a:extLst>
          </p:cNvPr>
          <p:cNvGrpSpPr/>
          <p:nvPr/>
        </p:nvGrpSpPr>
        <p:grpSpPr>
          <a:xfrm>
            <a:off x="485174" y="3971376"/>
            <a:ext cx="10765028" cy="788280"/>
            <a:chOff x="485174" y="3971376"/>
            <a:chExt cx="10765028" cy="7882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D09C50-CF81-43A8-965F-7D0204281720}"/>
                </a:ext>
              </a:extLst>
            </p:cNvPr>
            <p:cNvSpPr txBox="1"/>
            <p:nvPr/>
          </p:nvSpPr>
          <p:spPr>
            <a:xfrm>
              <a:off x="485174" y="397137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Acquisition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C2ECC5-3256-480D-8990-6881EECF402A}"/>
                </a:ext>
              </a:extLst>
            </p:cNvPr>
            <p:cNvSpPr txBox="1"/>
            <p:nvPr/>
          </p:nvSpPr>
          <p:spPr>
            <a:xfrm>
              <a:off x="2702169" y="3971376"/>
              <a:ext cx="1654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Engagement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8FEB08-7E02-4AEC-8A0E-B95EF5CE8B66}"/>
                </a:ext>
              </a:extLst>
            </p:cNvPr>
            <p:cNvSpPr txBox="1"/>
            <p:nvPr/>
          </p:nvSpPr>
          <p:spPr>
            <a:xfrm>
              <a:off x="5065485" y="397137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Nurturing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FA4339-B857-4C3F-85E2-C64C25808E20}"/>
                </a:ext>
              </a:extLst>
            </p:cNvPr>
            <p:cNvSpPr txBox="1"/>
            <p:nvPr/>
          </p:nvSpPr>
          <p:spPr>
            <a:xfrm>
              <a:off x="7266558" y="3991924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Qualify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D90CF7-12BE-468B-93F6-6942EA1E1341}"/>
                </a:ext>
              </a:extLst>
            </p:cNvPr>
            <p:cNvSpPr txBox="1"/>
            <p:nvPr/>
          </p:nvSpPr>
          <p:spPr>
            <a:xfrm>
              <a:off x="9021524" y="3971376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Sales Meeting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B8F945C-8860-421E-8ADE-FA31F7878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598" y="4759656"/>
              <a:ext cx="10645604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olid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D1B3AD-42BF-4EEC-AF52-3B501C3002E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04598" y="4457216"/>
              <a:ext cx="0" cy="30244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65B920-48FC-4FE9-A650-D48D431BEBE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820562" y="4457216"/>
              <a:ext cx="0" cy="30244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245CA2-19FE-48DE-A243-4E9C9E2C3F8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191758" y="4457216"/>
              <a:ext cx="0" cy="30244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DE6185-0278-4633-9FEF-44EDB17DF55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413383" y="4457216"/>
              <a:ext cx="0" cy="30244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D2B851-9783-4B76-A4E4-AB167D15CBD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48617" y="4457216"/>
              <a:ext cx="0" cy="30244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722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LEARNED?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D3FF9B-B075-49DE-B63E-53CF0365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 dirty="0">
                <a:solidFill>
                  <a:schemeClr val="tx1"/>
                </a:solidFill>
              </a:rPr>
              <a:t>Targeting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Content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Own the journey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Engage your partners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C80877-8163-4457-8EF7-28170CEEC899}"/>
              </a:ext>
            </a:extLst>
          </p:cNvPr>
          <p:cNvGrpSpPr/>
          <p:nvPr/>
        </p:nvGrpSpPr>
        <p:grpSpPr>
          <a:xfrm>
            <a:off x="3840229" y="1642346"/>
            <a:ext cx="8861378" cy="3783739"/>
            <a:chOff x="3957189" y="1642346"/>
            <a:chExt cx="8861378" cy="3783739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6CD3C3C-925B-4947-B1A5-0073B36EA703}"/>
                </a:ext>
              </a:extLst>
            </p:cNvPr>
            <p:cNvSpPr/>
            <p:nvPr/>
          </p:nvSpPr>
          <p:spPr>
            <a:xfrm>
              <a:off x="6623523" y="2338105"/>
              <a:ext cx="4457975" cy="2663965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product marketing">
              <a:extLst>
                <a:ext uri="{FF2B5EF4-FFF2-40B4-BE49-F238E27FC236}">
                  <a16:creationId xmlns:a16="http://schemas.microsoft.com/office/drawing/2014/main" id="{0CC51BCF-EAEA-41A3-B357-73818DBFF776}"/>
                </a:ext>
              </a:extLst>
            </p:cNvPr>
            <p:cNvSpPr txBox="1"/>
            <p:nvPr/>
          </p:nvSpPr>
          <p:spPr>
            <a:xfrm>
              <a:off x="7600277" y="1642346"/>
              <a:ext cx="255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Product </a:t>
              </a:r>
            </a:p>
            <a:p>
              <a:pPr algn="ctr"/>
              <a:r>
                <a:rPr lang="en-US" dirty="0"/>
                <a:t>Marketing</a:t>
              </a:r>
            </a:p>
          </p:txBody>
        </p:sp>
        <p:sp>
          <p:nvSpPr>
            <p:cNvPr id="31" name="sales development">
              <a:extLst>
                <a:ext uri="{FF2B5EF4-FFF2-40B4-BE49-F238E27FC236}">
                  <a16:creationId xmlns:a16="http://schemas.microsoft.com/office/drawing/2014/main" id="{28E34C57-4D16-4410-9F14-2AC220C90E0A}"/>
                </a:ext>
              </a:extLst>
            </p:cNvPr>
            <p:cNvSpPr txBox="1"/>
            <p:nvPr/>
          </p:nvSpPr>
          <p:spPr>
            <a:xfrm>
              <a:off x="3957189" y="4738605"/>
              <a:ext cx="255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Sales </a:t>
              </a:r>
            </a:p>
            <a:p>
              <a:pPr algn="r"/>
              <a:r>
                <a:rPr lang="en-US" dirty="0"/>
                <a:t>Development</a:t>
              </a:r>
            </a:p>
          </p:txBody>
        </p:sp>
        <p:sp>
          <p:nvSpPr>
            <p:cNvPr id="32" name="sales">
              <a:extLst>
                <a:ext uri="{FF2B5EF4-FFF2-40B4-BE49-F238E27FC236}">
                  <a16:creationId xmlns:a16="http://schemas.microsoft.com/office/drawing/2014/main" id="{8D2044EE-47C5-44E2-80E2-44511E371117}"/>
                </a:ext>
              </a:extLst>
            </p:cNvPr>
            <p:cNvSpPr txBox="1"/>
            <p:nvPr/>
          </p:nvSpPr>
          <p:spPr>
            <a:xfrm>
              <a:off x="10267510" y="4732695"/>
              <a:ext cx="2551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Sales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BD2CB53-06F5-4645-974B-16281DADE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99636" y="3270579"/>
              <a:ext cx="266700" cy="26670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8EC7382-1CED-493B-8132-758D144C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58709" y="3270579"/>
              <a:ext cx="266700" cy="2667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E33CA1BF-671A-4F5D-9039-D9DCA56F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33256" y="5159385"/>
              <a:ext cx="266700" cy="266700"/>
            </a:xfrm>
            <a:prstGeom prst="rect">
              <a:avLst/>
            </a:prstGeom>
          </p:spPr>
        </p:pic>
        <p:sp>
          <p:nvSpPr>
            <p:cNvPr id="36" name="product marketing">
              <a:extLst>
                <a:ext uri="{FF2B5EF4-FFF2-40B4-BE49-F238E27FC236}">
                  <a16:creationId xmlns:a16="http://schemas.microsoft.com/office/drawing/2014/main" id="{BDC77A82-3084-47D7-930A-9C0AF4368C73}"/>
                </a:ext>
              </a:extLst>
            </p:cNvPr>
            <p:cNvSpPr txBox="1"/>
            <p:nvPr/>
          </p:nvSpPr>
          <p:spPr>
            <a:xfrm>
              <a:off x="7600277" y="3582386"/>
              <a:ext cx="255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Demand </a:t>
              </a:r>
            </a:p>
            <a:p>
              <a:pPr algn="ctr"/>
              <a:r>
                <a:rPr lang="en-US" dirty="0"/>
                <a:t>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09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b="1" dirty="0"/>
              <a:t>LEARNED?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D3FF9B-B075-49DE-B63E-53CF0365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 dirty="0">
                <a:solidFill>
                  <a:schemeClr val="tx1"/>
                </a:solidFill>
              </a:rPr>
              <a:t>Targeting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Content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Own the journey</a:t>
            </a:r>
          </a:p>
          <a:p>
            <a:r>
              <a:rPr lang="en-US" sz="2400" dirty="0">
                <a:solidFill>
                  <a:schemeClr val="tx1"/>
                </a:solidFill>
              </a:rPr>
              <a:t>Engage your partners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Measure and Communicate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Measurable Awareness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Targeting+Content</a:t>
            </a:r>
            <a:r>
              <a:rPr lang="en-US" sz="2000" dirty="0">
                <a:solidFill>
                  <a:schemeClr val="tx1"/>
                </a:solidFill>
              </a:rPr>
              <a:t>=Performance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FF6CD1-B534-4530-80D2-1BAEEB9F524A}"/>
              </a:ext>
            </a:extLst>
          </p:cNvPr>
          <p:cNvGrpSpPr/>
          <p:nvPr/>
        </p:nvGrpSpPr>
        <p:grpSpPr>
          <a:xfrm>
            <a:off x="5919131" y="1512129"/>
            <a:ext cx="5677447" cy="3870987"/>
            <a:chOff x="2650228" y="1067300"/>
            <a:chExt cx="7114244" cy="485062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78CEB29-3097-40A6-A6E0-04D357076114}"/>
                </a:ext>
              </a:extLst>
            </p:cNvPr>
            <p:cNvSpPr/>
            <p:nvPr/>
          </p:nvSpPr>
          <p:spPr>
            <a:xfrm>
              <a:off x="2650228" y="1067300"/>
              <a:ext cx="7114244" cy="970126"/>
            </a:xfrm>
            <a:custGeom>
              <a:avLst/>
              <a:gdLst>
                <a:gd name="connsiteX0" fmla="*/ 0 w 7114244"/>
                <a:gd name="connsiteY0" fmla="*/ 970124 h 970124"/>
                <a:gd name="connsiteX1" fmla="*/ 711421 w 7114244"/>
                <a:gd name="connsiteY1" fmla="*/ 0 h 970124"/>
                <a:gd name="connsiteX2" fmla="*/ 6402823 w 7114244"/>
                <a:gd name="connsiteY2" fmla="*/ 0 h 970124"/>
                <a:gd name="connsiteX3" fmla="*/ 7114244 w 7114244"/>
                <a:gd name="connsiteY3" fmla="*/ 970124 h 970124"/>
                <a:gd name="connsiteX4" fmla="*/ 0 w 7114244"/>
                <a:gd name="connsiteY4" fmla="*/ 970124 h 9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4244" h="970124">
                  <a:moveTo>
                    <a:pt x="7114244" y="1"/>
                  </a:moveTo>
                  <a:lnTo>
                    <a:pt x="6402823" y="970123"/>
                  </a:lnTo>
                  <a:lnTo>
                    <a:pt x="711421" y="970123"/>
                  </a:lnTo>
                  <a:lnTo>
                    <a:pt x="0" y="1"/>
                  </a:lnTo>
                  <a:lnTo>
                    <a:pt x="7114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8012" tIns="33021" rIns="1278014" bIns="3302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</a:rPr>
                <a:t>7-10 avg. impressions / profile</a:t>
              </a:r>
              <a:endParaRPr lang="en-US" kern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F17CD9-646E-41FB-9E3B-E43F42B2A617}"/>
                </a:ext>
              </a:extLst>
            </p:cNvPr>
            <p:cNvSpPr/>
            <p:nvPr/>
          </p:nvSpPr>
          <p:spPr>
            <a:xfrm>
              <a:off x="3361652" y="2037424"/>
              <a:ext cx="5691395" cy="970126"/>
            </a:xfrm>
            <a:custGeom>
              <a:avLst/>
              <a:gdLst>
                <a:gd name="connsiteX0" fmla="*/ 0 w 5691395"/>
                <a:gd name="connsiteY0" fmla="*/ 970124 h 970124"/>
                <a:gd name="connsiteX1" fmla="*/ 711421 w 5691395"/>
                <a:gd name="connsiteY1" fmla="*/ 0 h 970124"/>
                <a:gd name="connsiteX2" fmla="*/ 4979974 w 5691395"/>
                <a:gd name="connsiteY2" fmla="*/ 0 h 970124"/>
                <a:gd name="connsiteX3" fmla="*/ 5691395 w 5691395"/>
                <a:gd name="connsiteY3" fmla="*/ 970124 h 970124"/>
                <a:gd name="connsiteX4" fmla="*/ 0 w 5691395"/>
                <a:gd name="connsiteY4" fmla="*/ 970124 h 9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91395" h="970124">
                  <a:moveTo>
                    <a:pt x="5691395" y="1"/>
                  </a:moveTo>
                  <a:lnTo>
                    <a:pt x="4979974" y="970123"/>
                  </a:lnTo>
                  <a:lnTo>
                    <a:pt x="711421" y="970123"/>
                  </a:lnTo>
                  <a:lnTo>
                    <a:pt x="0" y="1"/>
                  </a:lnTo>
                  <a:lnTo>
                    <a:pt x="56913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9014" tIns="33021" rIns="1029015" bIns="3302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CTR</a:t>
              </a: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0.8%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97E4C7A-1F05-44B4-9913-7841FD75D914}"/>
                </a:ext>
              </a:extLst>
            </p:cNvPr>
            <p:cNvSpPr/>
            <p:nvPr/>
          </p:nvSpPr>
          <p:spPr>
            <a:xfrm>
              <a:off x="4073076" y="3007549"/>
              <a:ext cx="4268546" cy="970125"/>
            </a:xfrm>
            <a:custGeom>
              <a:avLst/>
              <a:gdLst>
                <a:gd name="connsiteX0" fmla="*/ 0 w 4268546"/>
                <a:gd name="connsiteY0" fmla="*/ 970124 h 970124"/>
                <a:gd name="connsiteX1" fmla="*/ 711421 w 4268546"/>
                <a:gd name="connsiteY1" fmla="*/ 0 h 970124"/>
                <a:gd name="connsiteX2" fmla="*/ 3557125 w 4268546"/>
                <a:gd name="connsiteY2" fmla="*/ 0 h 970124"/>
                <a:gd name="connsiteX3" fmla="*/ 4268546 w 4268546"/>
                <a:gd name="connsiteY3" fmla="*/ 970124 h 970124"/>
                <a:gd name="connsiteX4" fmla="*/ 0 w 4268546"/>
                <a:gd name="connsiteY4" fmla="*/ 970124 h 9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8546" h="970124">
                  <a:moveTo>
                    <a:pt x="4268546" y="1"/>
                  </a:moveTo>
                  <a:lnTo>
                    <a:pt x="3557125" y="970123"/>
                  </a:lnTo>
                  <a:lnTo>
                    <a:pt x="711421" y="970123"/>
                  </a:lnTo>
                  <a:lnTo>
                    <a:pt x="0" y="1"/>
                  </a:lnTo>
                  <a:lnTo>
                    <a:pt x="42685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016" tIns="33020" rIns="780015" bIns="3302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Conversion</a:t>
              </a: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4%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7B7333-8430-489B-95F4-6C08894F4920}"/>
                </a:ext>
              </a:extLst>
            </p:cNvPr>
            <p:cNvSpPr/>
            <p:nvPr/>
          </p:nvSpPr>
          <p:spPr>
            <a:xfrm>
              <a:off x="4784500" y="3977673"/>
              <a:ext cx="2845698" cy="970125"/>
            </a:xfrm>
            <a:custGeom>
              <a:avLst/>
              <a:gdLst>
                <a:gd name="connsiteX0" fmla="*/ 0 w 2845697"/>
                <a:gd name="connsiteY0" fmla="*/ 970124 h 970124"/>
                <a:gd name="connsiteX1" fmla="*/ 711421 w 2845697"/>
                <a:gd name="connsiteY1" fmla="*/ 0 h 970124"/>
                <a:gd name="connsiteX2" fmla="*/ 2134276 w 2845697"/>
                <a:gd name="connsiteY2" fmla="*/ 0 h 970124"/>
                <a:gd name="connsiteX3" fmla="*/ 2845697 w 2845697"/>
                <a:gd name="connsiteY3" fmla="*/ 970124 h 970124"/>
                <a:gd name="connsiteX4" fmla="*/ 0 w 2845697"/>
                <a:gd name="connsiteY4" fmla="*/ 970124 h 9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5697" h="970124">
                  <a:moveTo>
                    <a:pt x="2845697" y="1"/>
                  </a:moveTo>
                  <a:lnTo>
                    <a:pt x="2134276" y="970123"/>
                  </a:lnTo>
                  <a:lnTo>
                    <a:pt x="711421" y="970123"/>
                  </a:lnTo>
                  <a:lnTo>
                    <a:pt x="0" y="1"/>
                  </a:lnTo>
                  <a:lnTo>
                    <a:pt x="28456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018" tIns="33020" rIns="531017" bIns="3302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MQL</a:t>
              </a: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48.5%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070FA79-758C-4A27-8638-F7870884BC2A}"/>
                </a:ext>
              </a:extLst>
            </p:cNvPr>
            <p:cNvSpPr/>
            <p:nvPr/>
          </p:nvSpPr>
          <p:spPr>
            <a:xfrm>
              <a:off x="5486121" y="4947797"/>
              <a:ext cx="1422849" cy="970124"/>
            </a:xfrm>
            <a:custGeom>
              <a:avLst/>
              <a:gdLst>
                <a:gd name="connsiteX0" fmla="*/ 0 w 1422848"/>
                <a:gd name="connsiteY0" fmla="*/ 970124 h 970124"/>
                <a:gd name="connsiteX1" fmla="*/ 711421 w 1422848"/>
                <a:gd name="connsiteY1" fmla="*/ 0 h 970124"/>
                <a:gd name="connsiteX2" fmla="*/ 711427 w 1422848"/>
                <a:gd name="connsiteY2" fmla="*/ 0 h 970124"/>
                <a:gd name="connsiteX3" fmla="*/ 1422848 w 1422848"/>
                <a:gd name="connsiteY3" fmla="*/ 970124 h 970124"/>
                <a:gd name="connsiteX4" fmla="*/ 0 w 1422848"/>
                <a:gd name="connsiteY4" fmla="*/ 970124 h 9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48" h="970124">
                  <a:moveTo>
                    <a:pt x="1422848" y="0"/>
                  </a:moveTo>
                  <a:lnTo>
                    <a:pt x="711427" y="970124"/>
                  </a:lnTo>
                  <a:lnTo>
                    <a:pt x="711421" y="970124"/>
                  </a:lnTo>
                  <a:lnTo>
                    <a:pt x="0" y="0"/>
                  </a:lnTo>
                  <a:lnTo>
                    <a:pt x="1422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021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Opps</a:t>
              </a:r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pPr lvl="0" algn="ctr" defTabSz="1155700">
                <a:lnSpc>
                  <a:spcPct val="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0" algn="ctr" defTabSz="1155700">
                <a:lnSpc>
                  <a:spcPct val="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0" algn="ctr" defTabSz="1155700">
                <a:lnSpc>
                  <a:spcPct val="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&gt;10%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29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FBFA53E-CCBA-44E5-8972-55B91C5C2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7238"/>
            <a:ext cx="12192000" cy="68435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716281" y="790577"/>
            <a:ext cx="10759437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Driving Transformation</a:t>
            </a:r>
          </a:p>
          <a:p>
            <a:pPr>
              <a:spcBef>
                <a:spcPts val="1800"/>
              </a:spcBef>
            </a:pPr>
            <a:r>
              <a:rPr lang="en-US" sz="4000" dirty="0">
                <a:latin typeface="Century Gothic" panose="020B0502020202020204" pitchFamily="34" charset="0"/>
                <a:cs typeface="Aharoni" panose="02010803020104030203" pitchFamily="2" charset="-79"/>
              </a:rPr>
              <a:t>Employer Branding</a:t>
            </a:r>
          </a:p>
          <a:p>
            <a:endParaRPr lang="en-US" sz="80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1CBE85-3EE5-4FDC-A076-33D4DB076DDF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108DFB1-CED0-4746-9E1E-A74F5709C6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F22FFA-8368-42CA-8C8C-476D2B805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89BB5ACE-9086-4B88-85BB-BBA77CBB8A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565491E-DA4D-43AA-A051-8F970DC1B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68FB6C5-2E11-4F2A-9438-12250E1DD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2BFBF7A-B322-4DFA-B6EE-F4C0480FA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73AACF3-C023-49E3-8097-37B3029DC1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CD87C60-D08E-4513-AA65-EC22A5436A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BAE1D2D7-A3A6-41C5-9E8F-C696DF6B1E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2734F0E-86E8-43A8-990A-CB379998F9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C15588B-93C1-4699-9350-D1692A04E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73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105B6-5F08-4431-8FD5-CF1B3A590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764342-ED0C-4B88-87D6-0317886FAB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36467D39-C81B-4B45-AA71-B655110DC109}"/>
              </a:ext>
            </a:extLst>
          </p:cNvPr>
          <p:cNvSpPr/>
          <p:nvPr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solidFill>
            <a:srgbClr val="FFFFFF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1228513" y="1334212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  <a:cs typeface="Aharoni" panose="02010803020104030203" pitchFamily="2" charset="-79"/>
              </a:rPr>
              <a:t>MEET</a:t>
            </a:r>
            <a:r>
              <a:rPr lang="en-US" b="1" dirty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  <a:r>
              <a:rPr lang="en-US" sz="9000" b="1" dirty="0">
                <a:latin typeface="Century Gothic" panose="020B0502020202020204" pitchFamily="34" charset="0"/>
                <a:cs typeface="Aharoni" panose="02010803020104030203" pitchFamily="2" charset="-79"/>
              </a:rPr>
              <a:t>HR</a:t>
            </a:r>
            <a:endParaRPr lang="en-US" sz="90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BA003-1105-432A-AD1B-28EE8BB69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24" y="-157325"/>
            <a:ext cx="4249351" cy="7586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96AAF05-E832-4327-9670-411722EAC1DE}"/>
              </a:ext>
            </a:extLst>
          </p:cNvPr>
          <p:cNvSpPr>
            <a:spLocks/>
          </p:cNvSpPr>
          <p:nvPr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D0B8CB-74AC-4CBE-8531-47BA37A0D57E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015851A-EBB2-4D66-8241-1BB4590BF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1BBF603-75E8-4DDE-9272-6A98F08F0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D5620FB5-BCBB-4B67-A266-2CBE35893F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9C2AB25-09EB-4C5A-833E-EB0DE084B9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FABC000-7597-4BEE-B255-A67E4E13F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D486713-CDAB-4959-BBC9-5FF2E2FA6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C53D7BD-9180-4B64-9473-437CC55B2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FF004E4-8ED8-4637-B745-63642F9247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CC666F3-7243-4313-841A-74B56DD70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0D52091-7B1D-489C-A0C3-68DDB3C7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AF8BF63-D249-4E4A-B118-26882BB34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77153F1-A604-4BCF-B396-A2741AE0976D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15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7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38FD-2069-4209-A8B7-CC70778A6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764342-ED0C-4B88-87D6-0317886FAB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36467D39-C81B-4B45-AA71-B655110DC109}"/>
              </a:ext>
            </a:extLst>
          </p:cNvPr>
          <p:cNvSpPr/>
          <p:nvPr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solidFill>
            <a:srgbClr val="FFFFFF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1228513" y="1833942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  <a:cs typeface="Aharoni" panose="02010803020104030203" pitchFamily="2" charset="-79"/>
              </a:rPr>
              <a:t>MEET</a:t>
            </a:r>
            <a:r>
              <a:rPr lang="en-US" b="1" dirty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en-US" sz="9000" b="1" dirty="0">
                <a:latin typeface="Century Gothic" panose="020B0502020202020204" pitchFamily="34" charset="0"/>
                <a:cs typeface="Aharoni" panose="02010803020104030203" pitchFamily="2" charset="-79"/>
              </a:rPr>
              <a:t>Marketing</a:t>
            </a:r>
            <a:endParaRPr lang="en-US" sz="90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96AAF05-E832-4327-9670-411722EAC1DE}"/>
              </a:ext>
            </a:extLst>
          </p:cNvPr>
          <p:cNvSpPr>
            <a:spLocks/>
          </p:cNvSpPr>
          <p:nvPr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E9BE31-9D74-4364-B9F9-505673919CFA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0EBF40E-213C-45E6-AC27-C91DA4D5F7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A4621EC-27B7-4822-A08C-FD99CC4C3E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298FA7A8-AA68-4B97-B0D4-751C2F30BF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CFA2742E-4649-4252-96CB-F17EF12A5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9D71FC1-6706-49D3-83CD-A4872CE8B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84D2D4A9-6916-4A00-BAF2-25E2C07F4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14F7E77F-AB32-4068-A156-A83396D515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238DC40-5468-4F68-9445-D57323D6D0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B8245DB0-D830-4781-9EAC-969F4E1C29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14C85E7-1562-4A39-8E7C-56459E4B6F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3A404FBF-0125-4B0C-B848-CAF6A87AF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D0AD5DB-ECC1-4E44-BC38-1349A934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6420">
            <a:off x="7060761" y="1402444"/>
            <a:ext cx="6550451" cy="437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F4C40DEA-B2EB-41AF-ACB8-BD2AFEEE7673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16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9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C5E882-0325-4423-81F0-51B7F3BB9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764342-ED0C-4B88-87D6-0317886FAB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Diagonal Corner Rectangle 4">
            <a:extLst>
              <a:ext uri="{FF2B5EF4-FFF2-40B4-BE49-F238E27FC236}">
                <a16:creationId xmlns:a16="http://schemas.microsoft.com/office/drawing/2014/main" id="{36467D39-C81B-4B45-AA71-B655110DC109}"/>
              </a:ext>
            </a:extLst>
          </p:cNvPr>
          <p:cNvSpPr/>
          <p:nvPr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solidFill>
            <a:srgbClr val="FFFFFF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1228513" y="1833942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  <a:cs typeface="Aharoni" panose="02010803020104030203" pitchFamily="2" charset="-79"/>
              </a:rPr>
              <a:t>MEET</a:t>
            </a:r>
            <a:r>
              <a:rPr lang="en-US" b="1" dirty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en-US" sz="9000" b="1" dirty="0">
                <a:latin typeface="Century Gothic" panose="020B0502020202020204" pitchFamily="34" charset="0"/>
                <a:cs typeface="Aharoni" panose="02010803020104030203" pitchFamily="2" charset="-79"/>
              </a:rPr>
              <a:t>Employer Branding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96AAF05-E832-4327-9670-411722EAC1DE}"/>
              </a:ext>
            </a:extLst>
          </p:cNvPr>
          <p:cNvSpPr>
            <a:spLocks/>
          </p:cNvSpPr>
          <p:nvPr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E9BE31-9D74-4364-B9F9-505673919CFA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0EBF40E-213C-45E6-AC27-C91DA4D5F7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A4621EC-27B7-4822-A08C-FD99CC4C3E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298FA7A8-AA68-4B97-B0D4-751C2F30BF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CFA2742E-4649-4252-96CB-F17EF12A5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9D71FC1-6706-49D3-83CD-A4872CE8B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84D2D4A9-6916-4A00-BAF2-25E2C07F4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14F7E77F-AB32-4068-A156-A83396D515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238DC40-5468-4F68-9445-D57323D6D0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B8245DB0-D830-4781-9EAC-969F4E1C29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14C85E7-1562-4A39-8E7C-56459E4B6F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3A404FBF-0125-4B0C-B848-CAF6A87AF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6BB478-B2FB-4252-8D9F-CAC2CFED3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40" y="-1666374"/>
            <a:ext cx="6091268" cy="9616574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886608D4-2A99-4819-8773-4F05FD123CDB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17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63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D4F17-6DB9-489D-92C3-6552B3EF7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7" name="Snip Diagonal Corner Rectangle 4">
            <a:extLst>
              <a:ext uri="{FF2B5EF4-FFF2-40B4-BE49-F238E27FC236}">
                <a16:creationId xmlns:a16="http://schemas.microsoft.com/office/drawing/2014/main" id="{E7A71C51-DE31-435E-87DB-122B9A03A345}"/>
              </a:ext>
            </a:extLst>
          </p:cNvPr>
          <p:cNvSpPr/>
          <p:nvPr/>
        </p:nvSpPr>
        <p:spPr>
          <a:xfrm flipH="1">
            <a:off x="731518" y="670560"/>
            <a:ext cx="10744201" cy="5547360"/>
          </a:xfrm>
          <a:prstGeom prst="snip2DiagRect">
            <a:avLst>
              <a:gd name="adj1" fmla="val 0"/>
              <a:gd name="adj2" fmla="val 20135"/>
            </a:avLst>
          </a:prstGeom>
          <a:solidFill>
            <a:srgbClr val="FFFFFF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F08327-153F-4370-B605-7A96E815721C}"/>
              </a:ext>
            </a:extLst>
          </p:cNvPr>
          <p:cNvSpPr txBox="1">
            <a:spLocks/>
          </p:cNvSpPr>
          <p:nvPr/>
        </p:nvSpPr>
        <p:spPr>
          <a:xfrm>
            <a:off x="1086952" y="4538963"/>
            <a:ext cx="3375866" cy="1620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60" rtl="0" eaLnBrk="1" latinLnBrk="0" hangingPunct="1">
              <a:lnSpc>
                <a:spcPts val="48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3352688" algn="l"/>
              </a:tabLst>
              <a:defRPr lang="en-US" sz="2800" b="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HR? Marketing?</a:t>
            </a:r>
          </a:p>
          <a:p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840B860-BAEC-4392-B188-C16059A6A1C0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18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7956F-FFA7-4C76-89E7-4C64C271B379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6F1ED3D-2178-4311-8781-AD6D1F36C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19740C9-58DF-4260-9E83-44AE705E0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5C648F10-C939-446D-9576-3A7248EBA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45C32C1-8FFB-4897-A5AD-635ACC795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D6B94B4-5695-4F5B-9BF8-5443CBBBAB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465490E-61C3-47CB-B449-5D2A59B78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806F1B8-D46C-4730-BA72-D4B70E1E47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8064907-6A14-4226-8CDA-C26D7C3C51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2861C9E0-E827-49B2-9423-2C23425A42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E5BD2E67-1257-4202-950D-DA2C66328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72FE94CA-9AB8-4734-A10B-3715697F4F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9E8BE3E7-6E99-494A-ADB2-703DFBECA604}"/>
              </a:ext>
            </a:extLst>
          </p:cNvPr>
          <p:cNvGraphicFramePr/>
          <p:nvPr/>
        </p:nvGraphicFramePr>
        <p:xfrm>
          <a:off x="2601937" y="1046754"/>
          <a:ext cx="7114244" cy="485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Freeform 5">
            <a:extLst>
              <a:ext uri="{FF2B5EF4-FFF2-40B4-BE49-F238E27FC236}">
                <a16:creationId xmlns:a16="http://schemas.microsoft.com/office/drawing/2014/main" id="{4A2E4CD0-0D84-4138-8FE2-4FFDB13F3516}"/>
              </a:ext>
            </a:extLst>
          </p:cNvPr>
          <p:cNvSpPr>
            <a:spLocks/>
          </p:cNvSpPr>
          <p:nvPr/>
        </p:nvSpPr>
        <p:spPr bwMode="auto">
          <a:xfrm>
            <a:off x="608972" y="492232"/>
            <a:ext cx="457086" cy="459875"/>
          </a:xfrm>
          <a:custGeom>
            <a:avLst/>
            <a:gdLst>
              <a:gd name="T0" fmla="*/ 157 w 177"/>
              <a:gd name="T1" fmla="*/ 69 h 178"/>
              <a:gd name="T2" fmla="*/ 108 w 177"/>
              <a:gd name="T3" fmla="*/ 69 h 178"/>
              <a:gd name="T4" fmla="*/ 108 w 177"/>
              <a:gd name="T5" fmla="*/ 20 h 178"/>
              <a:gd name="T6" fmla="*/ 88 w 177"/>
              <a:gd name="T7" fmla="*/ 0 h 178"/>
              <a:gd name="T8" fmla="*/ 68 w 177"/>
              <a:gd name="T9" fmla="*/ 20 h 178"/>
              <a:gd name="T10" fmla="*/ 68 w 177"/>
              <a:gd name="T11" fmla="*/ 69 h 178"/>
              <a:gd name="T12" fmla="*/ 20 w 177"/>
              <a:gd name="T13" fmla="*/ 69 h 178"/>
              <a:gd name="T14" fmla="*/ 0 w 177"/>
              <a:gd name="T15" fmla="*/ 89 h 178"/>
              <a:gd name="T16" fmla="*/ 20 w 177"/>
              <a:gd name="T17" fmla="*/ 109 h 178"/>
              <a:gd name="T18" fmla="*/ 68 w 177"/>
              <a:gd name="T19" fmla="*/ 109 h 178"/>
              <a:gd name="T20" fmla="*/ 68 w 177"/>
              <a:gd name="T21" fmla="*/ 158 h 178"/>
              <a:gd name="T22" fmla="*/ 88 w 177"/>
              <a:gd name="T23" fmla="*/ 178 h 178"/>
              <a:gd name="T24" fmla="*/ 108 w 177"/>
              <a:gd name="T25" fmla="*/ 158 h 178"/>
              <a:gd name="T26" fmla="*/ 108 w 177"/>
              <a:gd name="T27" fmla="*/ 109 h 178"/>
              <a:gd name="T28" fmla="*/ 157 w 177"/>
              <a:gd name="T29" fmla="*/ 109 h 178"/>
              <a:gd name="T30" fmla="*/ 177 w 177"/>
              <a:gd name="T31" fmla="*/ 89 h 178"/>
              <a:gd name="T32" fmla="*/ 157 w 177"/>
              <a:gd name="T33" fmla="*/ 69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7" h="178">
                <a:moveTo>
                  <a:pt x="157" y="69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9"/>
                  <a:pt x="99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69"/>
                  <a:pt x="68" y="69"/>
                  <a:pt x="68" y="69"/>
                </a:cubicBezTo>
                <a:cubicBezTo>
                  <a:pt x="20" y="69"/>
                  <a:pt x="20" y="69"/>
                  <a:pt x="20" y="69"/>
                </a:cubicBezTo>
                <a:cubicBezTo>
                  <a:pt x="9" y="69"/>
                  <a:pt x="0" y="78"/>
                  <a:pt x="0" y="89"/>
                </a:cubicBezTo>
                <a:cubicBezTo>
                  <a:pt x="0" y="100"/>
                  <a:pt x="9" y="109"/>
                  <a:pt x="20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68" y="169"/>
                  <a:pt x="77" y="178"/>
                  <a:pt x="88" y="178"/>
                </a:cubicBezTo>
                <a:cubicBezTo>
                  <a:pt x="99" y="178"/>
                  <a:pt x="108" y="169"/>
                  <a:pt x="108" y="15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8" y="109"/>
                  <a:pt x="177" y="100"/>
                  <a:pt x="177" y="89"/>
                </a:cubicBezTo>
                <a:cubicBezTo>
                  <a:pt x="177" y="78"/>
                  <a:pt x="168" y="69"/>
                  <a:pt x="157" y="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5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44F722-3B4F-4772-BA80-ED2C3F04C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283"/>
            <a:ext cx="12192000" cy="51667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We dug deep - both Marketing and HR</a:t>
            </a:r>
            <a:endParaRPr lang="en-US" sz="36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588E7B-F75E-46D6-AB7B-EF996ACF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sz="2400" dirty="0">
                <a:solidFill>
                  <a:schemeClr val="tx1"/>
                </a:solidFill>
              </a:rPr>
              <a:t>Round tables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Personal interviews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All-units roadshow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Recruiting managers and recruiters interviews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Interviews with former employees</a:t>
            </a:r>
          </a:p>
        </p:txBody>
      </p:sp>
    </p:spTree>
    <p:extLst>
      <p:ext uri="{BB962C8B-B14F-4D97-AF65-F5344CB8AC3E}">
        <p14:creationId xmlns:p14="http://schemas.microsoft.com/office/powerpoint/2010/main" val="28849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0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52"/>
          <a:stretch/>
        </p:blipFill>
        <p:spPr>
          <a:xfrm>
            <a:off x="-346329" y="0"/>
            <a:ext cx="8222251" cy="685800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-3855572" y="-1302869"/>
            <a:ext cx="9085056" cy="9085056"/>
          </a:xfrm>
          <a:prstGeom prst="ellipse">
            <a:avLst/>
          </a:prstGeom>
          <a:gradFill flip="none" rotWithShape="1">
            <a:gsLst>
              <a:gs pos="25000">
                <a:schemeClr val="accent1">
                  <a:lumMod val="75000"/>
                  <a:alpha val="64000"/>
                </a:schemeClr>
              </a:gs>
              <a:gs pos="100000">
                <a:schemeClr val="accent1">
                  <a:lumMod val="50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 rot="4083770">
            <a:off x="-408852" y="-1730580"/>
            <a:ext cx="4391621" cy="4400438"/>
          </a:xfrm>
          <a:custGeom>
            <a:avLst/>
            <a:gdLst>
              <a:gd name="T0" fmla="*/ 0 w 421"/>
              <a:gd name="T1" fmla="*/ 421 h 421"/>
              <a:gd name="T2" fmla="*/ 421 w 421"/>
              <a:gd name="T3" fmla="*/ 0 h 42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1" h="421">
                <a:moveTo>
                  <a:pt x="0" y="421"/>
                </a:moveTo>
                <a:cubicBezTo>
                  <a:pt x="0" y="188"/>
                  <a:pt x="188" y="0"/>
                  <a:pt x="421" y="0"/>
                </a:cubicBezTo>
              </a:path>
            </a:pathLst>
          </a:custGeom>
          <a:noFill/>
          <a:ln w="22225" cap="flat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293" y="3460469"/>
            <a:ext cx="6215078" cy="10678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6"/>
                </a:solidFill>
              </a:rPr>
              <a:t>Neutralize and Prevent Terror, Crime and Cyber Threats of Today and Tomorrow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9669" y="2873042"/>
            <a:ext cx="499865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Global Leadership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Cyber Intelligence Solutions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855364" y="1972205"/>
            <a:ext cx="6141525" cy="1345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Century Gothic" panose="020B0502020202020204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entury Gothic" panose="020B0502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6E1E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Broadest Cyber Intelligence Portfolio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6E1E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Serving the Leading Security Organizations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6E1E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Intelligence Technology Pioneers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AC249A-06D1-4750-B332-39F754C1CDFA}"/>
              </a:ext>
            </a:extLst>
          </p:cNvPr>
          <p:cNvGrpSpPr/>
          <p:nvPr/>
        </p:nvGrpSpPr>
        <p:grpSpPr>
          <a:xfrm>
            <a:off x="5611864" y="2042159"/>
            <a:ext cx="225143" cy="1021081"/>
            <a:chOff x="5915304" y="2124612"/>
            <a:chExt cx="265437" cy="1203827"/>
          </a:xfrm>
        </p:grpSpPr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915304" y="2124612"/>
              <a:ext cx="265437" cy="267056"/>
            </a:xfrm>
            <a:custGeom>
              <a:avLst/>
              <a:gdLst>
                <a:gd name="T0" fmla="*/ 157 w 177"/>
                <a:gd name="T1" fmla="*/ 69 h 178"/>
                <a:gd name="T2" fmla="*/ 108 w 177"/>
                <a:gd name="T3" fmla="*/ 69 h 178"/>
                <a:gd name="T4" fmla="*/ 108 w 177"/>
                <a:gd name="T5" fmla="*/ 20 h 178"/>
                <a:gd name="T6" fmla="*/ 88 w 177"/>
                <a:gd name="T7" fmla="*/ 0 h 178"/>
                <a:gd name="T8" fmla="*/ 68 w 177"/>
                <a:gd name="T9" fmla="*/ 20 h 178"/>
                <a:gd name="T10" fmla="*/ 68 w 177"/>
                <a:gd name="T11" fmla="*/ 69 h 178"/>
                <a:gd name="T12" fmla="*/ 20 w 177"/>
                <a:gd name="T13" fmla="*/ 69 h 178"/>
                <a:gd name="T14" fmla="*/ 0 w 177"/>
                <a:gd name="T15" fmla="*/ 89 h 178"/>
                <a:gd name="T16" fmla="*/ 20 w 177"/>
                <a:gd name="T17" fmla="*/ 109 h 178"/>
                <a:gd name="T18" fmla="*/ 68 w 177"/>
                <a:gd name="T19" fmla="*/ 109 h 178"/>
                <a:gd name="T20" fmla="*/ 68 w 177"/>
                <a:gd name="T21" fmla="*/ 158 h 178"/>
                <a:gd name="T22" fmla="*/ 88 w 177"/>
                <a:gd name="T23" fmla="*/ 178 h 178"/>
                <a:gd name="T24" fmla="*/ 108 w 177"/>
                <a:gd name="T25" fmla="*/ 158 h 178"/>
                <a:gd name="T26" fmla="*/ 108 w 177"/>
                <a:gd name="T27" fmla="*/ 109 h 178"/>
                <a:gd name="T28" fmla="*/ 157 w 177"/>
                <a:gd name="T29" fmla="*/ 109 h 178"/>
                <a:gd name="T30" fmla="*/ 177 w 177"/>
                <a:gd name="T31" fmla="*/ 89 h 178"/>
                <a:gd name="T32" fmla="*/ 157 w 177"/>
                <a:gd name="T3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178">
                  <a:moveTo>
                    <a:pt x="157" y="69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99" y="0"/>
                    <a:pt x="88" y="0"/>
                  </a:cubicBezTo>
                  <a:cubicBezTo>
                    <a:pt x="77" y="0"/>
                    <a:pt x="68" y="9"/>
                    <a:pt x="68" y="20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9" y="69"/>
                    <a:pt x="0" y="78"/>
                    <a:pt x="0" y="89"/>
                  </a:cubicBezTo>
                  <a:cubicBezTo>
                    <a:pt x="0" y="100"/>
                    <a:pt x="9" y="109"/>
                    <a:pt x="20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68" y="169"/>
                    <a:pt x="77" y="178"/>
                    <a:pt x="88" y="178"/>
                  </a:cubicBezTo>
                  <a:cubicBezTo>
                    <a:pt x="99" y="178"/>
                    <a:pt x="108" y="169"/>
                    <a:pt x="108" y="158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8" y="109"/>
                    <a:pt x="177" y="100"/>
                    <a:pt x="177" y="89"/>
                  </a:cubicBezTo>
                  <a:cubicBezTo>
                    <a:pt x="177" y="78"/>
                    <a:pt x="168" y="69"/>
                    <a:pt x="15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915304" y="2592998"/>
              <a:ext cx="265437" cy="267056"/>
            </a:xfrm>
            <a:custGeom>
              <a:avLst/>
              <a:gdLst>
                <a:gd name="T0" fmla="*/ 157 w 177"/>
                <a:gd name="T1" fmla="*/ 69 h 178"/>
                <a:gd name="T2" fmla="*/ 108 w 177"/>
                <a:gd name="T3" fmla="*/ 69 h 178"/>
                <a:gd name="T4" fmla="*/ 108 w 177"/>
                <a:gd name="T5" fmla="*/ 20 h 178"/>
                <a:gd name="T6" fmla="*/ 88 w 177"/>
                <a:gd name="T7" fmla="*/ 0 h 178"/>
                <a:gd name="T8" fmla="*/ 68 w 177"/>
                <a:gd name="T9" fmla="*/ 20 h 178"/>
                <a:gd name="T10" fmla="*/ 68 w 177"/>
                <a:gd name="T11" fmla="*/ 69 h 178"/>
                <a:gd name="T12" fmla="*/ 20 w 177"/>
                <a:gd name="T13" fmla="*/ 69 h 178"/>
                <a:gd name="T14" fmla="*/ 0 w 177"/>
                <a:gd name="T15" fmla="*/ 89 h 178"/>
                <a:gd name="T16" fmla="*/ 20 w 177"/>
                <a:gd name="T17" fmla="*/ 109 h 178"/>
                <a:gd name="T18" fmla="*/ 68 w 177"/>
                <a:gd name="T19" fmla="*/ 109 h 178"/>
                <a:gd name="T20" fmla="*/ 68 w 177"/>
                <a:gd name="T21" fmla="*/ 158 h 178"/>
                <a:gd name="T22" fmla="*/ 88 w 177"/>
                <a:gd name="T23" fmla="*/ 178 h 178"/>
                <a:gd name="T24" fmla="*/ 108 w 177"/>
                <a:gd name="T25" fmla="*/ 158 h 178"/>
                <a:gd name="T26" fmla="*/ 108 w 177"/>
                <a:gd name="T27" fmla="*/ 109 h 178"/>
                <a:gd name="T28" fmla="*/ 157 w 177"/>
                <a:gd name="T29" fmla="*/ 109 h 178"/>
                <a:gd name="T30" fmla="*/ 177 w 177"/>
                <a:gd name="T31" fmla="*/ 89 h 178"/>
                <a:gd name="T32" fmla="*/ 157 w 177"/>
                <a:gd name="T3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178">
                  <a:moveTo>
                    <a:pt x="157" y="69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99" y="0"/>
                    <a:pt x="88" y="0"/>
                  </a:cubicBezTo>
                  <a:cubicBezTo>
                    <a:pt x="77" y="0"/>
                    <a:pt x="68" y="9"/>
                    <a:pt x="68" y="20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9" y="69"/>
                    <a:pt x="0" y="78"/>
                    <a:pt x="0" y="89"/>
                  </a:cubicBezTo>
                  <a:cubicBezTo>
                    <a:pt x="0" y="100"/>
                    <a:pt x="9" y="109"/>
                    <a:pt x="20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68" y="169"/>
                    <a:pt x="77" y="178"/>
                    <a:pt x="88" y="178"/>
                  </a:cubicBezTo>
                  <a:cubicBezTo>
                    <a:pt x="99" y="178"/>
                    <a:pt x="108" y="169"/>
                    <a:pt x="108" y="158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8" y="109"/>
                    <a:pt x="177" y="100"/>
                    <a:pt x="177" y="89"/>
                  </a:cubicBezTo>
                  <a:cubicBezTo>
                    <a:pt x="177" y="78"/>
                    <a:pt x="168" y="69"/>
                    <a:pt x="15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915304" y="3061383"/>
              <a:ext cx="265437" cy="267056"/>
            </a:xfrm>
            <a:custGeom>
              <a:avLst/>
              <a:gdLst>
                <a:gd name="T0" fmla="*/ 157 w 177"/>
                <a:gd name="T1" fmla="*/ 69 h 178"/>
                <a:gd name="T2" fmla="*/ 108 w 177"/>
                <a:gd name="T3" fmla="*/ 69 h 178"/>
                <a:gd name="T4" fmla="*/ 108 w 177"/>
                <a:gd name="T5" fmla="*/ 20 h 178"/>
                <a:gd name="T6" fmla="*/ 88 w 177"/>
                <a:gd name="T7" fmla="*/ 0 h 178"/>
                <a:gd name="T8" fmla="*/ 68 w 177"/>
                <a:gd name="T9" fmla="*/ 20 h 178"/>
                <a:gd name="T10" fmla="*/ 68 w 177"/>
                <a:gd name="T11" fmla="*/ 69 h 178"/>
                <a:gd name="T12" fmla="*/ 20 w 177"/>
                <a:gd name="T13" fmla="*/ 69 h 178"/>
                <a:gd name="T14" fmla="*/ 0 w 177"/>
                <a:gd name="T15" fmla="*/ 89 h 178"/>
                <a:gd name="T16" fmla="*/ 20 w 177"/>
                <a:gd name="T17" fmla="*/ 109 h 178"/>
                <a:gd name="T18" fmla="*/ 68 w 177"/>
                <a:gd name="T19" fmla="*/ 109 h 178"/>
                <a:gd name="T20" fmla="*/ 68 w 177"/>
                <a:gd name="T21" fmla="*/ 158 h 178"/>
                <a:gd name="T22" fmla="*/ 88 w 177"/>
                <a:gd name="T23" fmla="*/ 178 h 178"/>
                <a:gd name="T24" fmla="*/ 108 w 177"/>
                <a:gd name="T25" fmla="*/ 158 h 178"/>
                <a:gd name="T26" fmla="*/ 108 w 177"/>
                <a:gd name="T27" fmla="*/ 109 h 178"/>
                <a:gd name="T28" fmla="*/ 157 w 177"/>
                <a:gd name="T29" fmla="*/ 109 h 178"/>
                <a:gd name="T30" fmla="*/ 177 w 177"/>
                <a:gd name="T31" fmla="*/ 89 h 178"/>
                <a:gd name="T32" fmla="*/ 157 w 177"/>
                <a:gd name="T33" fmla="*/ 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178">
                  <a:moveTo>
                    <a:pt x="157" y="69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99" y="0"/>
                    <a:pt x="88" y="0"/>
                  </a:cubicBezTo>
                  <a:cubicBezTo>
                    <a:pt x="77" y="0"/>
                    <a:pt x="68" y="9"/>
                    <a:pt x="68" y="20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9" y="69"/>
                    <a:pt x="0" y="78"/>
                    <a:pt x="0" y="89"/>
                  </a:cubicBezTo>
                  <a:cubicBezTo>
                    <a:pt x="0" y="100"/>
                    <a:pt x="9" y="109"/>
                    <a:pt x="20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68" y="169"/>
                    <a:pt x="77" y="178"/>
                    <a:pt x="88" y="178"/>
                  </a:cubicBezTo>
                  <a:cubicBezTo>
                    <a:pt x="99" y="178"/>
                    <a:pt x="108" y="169"/>
                    <a:pt x="108" y="158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8" y="109"/>
                    <a:pt x="177" y="100"/>
                    <a:pt x="177" y="89"/>
                  </a:cubicBezTo>
                  <a:cubicBezTo>
                    <a:pt x="177" y="78"/>
                    <a:pt x="168" y="69"/>
                    <a:pt x="15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8000" y="4658035"/>
            <a:ext cx="954491" cy="1275297"/>
            <a:chOff x="508000" y="4658035"/>
            <a:chExt cx="954491" cy="127529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08000" y="4658035"/>
              <a:ext cx="529568" cy="706619"/>
            </a:xfrm>
            <a:custGeom>
              <a:avLst/>
              <a:gdLst>
                <a:gd name="T0" fmla="*/ 17 w 157"/>
                <a:gd name="T1" fmla="*/ 82 h 210"/>
                <a:gd name="T2" fmla="*/ 36 w 157"/>
                <a:gd name="T3" fmla="*/ 66 h 210"/>
                <a:gd name="T4" fmla="*/ 36 w 157"/>
                <a:gd name="T5" fmla="*/ 66 h 210"/>
                <a:gd name="T6" fmla="*/ 51 w 157"/>
                <a:gd name="T7" fmla="*/ 38 h 210"/>
                <a:gd name="T8" fmla="*/ 81 w 157"/>
                <a:gd name="T9" fmla="*/ 29 h 210"/>
                <a:gd name="T10" fmla="*/ 97 w 157"/>
                <a:gd name="T11" fmla="*/ 31 h 210"/>
                <a:gd name="T12" fmla="*/ 110 w 157"/>
                <a:gd name="T13" fmla="*/ 39 h 210"/>
                <a:gd name="T14" fmla="*/ 119 w 157"/>
                <a:gd name="T15" fmla="*/ 51 h 210"/>
                <a:gd name="T16" fmla="*/ 122 w 157"/>
                <a:gd name="T17" fmla="*/ 67 h 210"/>
                <a:gd name="T18" fmla="*/ 120 w 157"/>
                <a:gd name="T19" fmla="*/ 81 h 210"/>
                <a:gd name="T20" fmla="*/ 114 w 157"/>
                <a:gd name="T21" fmla="*/ 94 h 210"/>
                <a:gd name="T22" fmla="*/ 105 w 157"/>
                <a:gd name="T23" fmla="*/ 106 h 210"/>
                <a:gd name="T24" fmla="*/ 96 w 157"/>
                <a:gd name="T25" fmla="*/ 117 h 210"/>
                <a:gd name="T26" fmla="*/ 1 w 157"/>
                <a:gd name="T27" fmla="*/ 210 h 210"/>
                <a:gd name="T28" fmla="*/ 45 w 157"/>
                <a:gd name="T29" fmla="*/ 210 h 210"/>
                <a:gd name="T30" fmla="*/ 115 w 157"/>
                <a:gd name="T31" fmla="*/ 142 h 210"/>
                <a:gd name="T32" fmla="*/ 131 w 157"/>
                <a:gd name="T33" fmla="*/ 126 h 210"/>
                <a:gd name="T34" fmla="*/ 144 w 157"/>
                <a:gd name="T35" fmla="*/ 109 h 210"/>
                <a:gd name="T36" fmla="*/ 153 w 157"/>
                <a:gd name="T37" fmla="*/ 89 h 210"/>
                <a:gd name="T38" fmla="*/ 157 w 157"/>
                <a:gd name="T39" fmla="*/ 67 h 210"/>
                <a:gd name="T40" fmla="*/ 151 w 157"/>
                <a:gd name="T41" fmla="*/ 38 h 210"/>
                <a:gd name="T42" fmla="*/ 135 w 157"/>
                <a:gd name="T43" fmla="*/ 17 h 210"/>
                <a:gd name="T44" fmla="*/ 110 w 157"/>
                <a:gd name="T45" fmla="*/ 4 h 210"/>
                <a:gd name="T46" fmla="*/ 81 w 157"/>
                <a:gd name="T47" fmla="*/ 0 h 210"/>
                <a:gd name="T48" fmla="*/ 52 w 157"/>
                <a:gd name="T49" fmla="*/ 4 h 210"/>
                <a:gd name="T50" fmla="*/ 28 w 157"/>
                <a:gd name="T51" fmla="*/ 15 h 210"/>
                <a:gd name="T52" fmla="*/ 10 w 157"/>
                <a:gd name="T53" fmla="*/ 35 h 210"/>
                <a:gd name="T54" fmla="*/ 1 w 157"/>
                <a:gd name="T55" fmla="*/ 63 h 210"/>
                <a:gd name="T56" fmla="*/ 1 w 157"/>
                <a:gd name="T57" fmla="*/ 63 h 210"/>
                <a:gd name="T58" fmla="*/ 17 w 157"/>
                <a:gd name="T59" fmla="*/ 8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10">
                  <a:moveTo>
                    <a:pt x="17" y="82"/>
                  </a:moveTo>
                  <a:cubicBezTo>
                    <a:pt x="27" y="83"/>
                    <a:pt x="36" y="7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9" y="54"/>
                    <a:pt x="43" y="45"/>
                    <a:pt x="51" y="38"/>
                  </a:cubicBezTo>
                  <a:cubicBezTo>
                    <a:pt x="59" y="32"/>
                    <a:pt x="69" y="29"/>
                    <a:pt x="81" y="29"/>
                  </a:cubicBezTo>
                  <a:cubicBezTo>
                    <a:pt x="86" y="29"/>
                    <a:pt x="92" y="29"/>
                    <a:pt x="97" y="31"/>
                  </a:cubicBezTo>
                  <a:cubicBezTo>
                    <a:pt x="102" y="33"/>
                    <a:pt x="106" y="36"/>
                    <a:pt x="110" y="39"/>
                  </a:cubicBezTo>
                  <a:cubicBezTo>
                    <a:pt x="114" y="42"/>
                    <a:pt x="117" y="46"/>
                    <a:pt x="119" y="51"/>
                  </a:cubicBezTo>
                  <a:cubicBezTo>
                    <a:pt x="121" y="56"/>
                    <a:pt x="122" y="61"/>
                    <a:pt x="122" y="67"/>
                  </a:cubicBezTo>
                  <a:cubicBezTo>
                    <a:pt x="122" y="72"/>
                    <a:pt x="121" y="77"/>
                    <a:pt x="120" y="81"/>
                  </a:cubicBezTo>
                  <a:cubicBezTo>
                    <a:pt x="118" y="86"/>
                    <a:pt x="116" y="90"/>
                    <a:pt x="114" y="94"/>
                  </a:cubicBezTo>
                  <a:cubicBezTo>
                    <a:pt x="111" y="99"/>
                    <a:pt x="109" y="102"/>
                    <a:pt x="105" y="106"/>
                  </a:cubicBezTo>
                  <a:cubicBezTo>
                    <a:pt x="102" y="110"/>
                    <a:pt x="99" y="113"/>
                    <a:pt x="96" y="117"/>
                  </a:cubicBezTo>
                  <a:cubicBezTo>
                    <a:pt x="1" y="210"/>
                    <a:pt x="1" y="210"/>
                    <a:pt x="1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115" y="142"/>
                    <a:pt x="115" y="142"/>
                    <a:pt x="115" y="142"/>
                  </a:cubicBezTo>
                  <a:cubicBezTo>
                    <a:pt x="120" y="137"/>
                    <a:pt x="126" y="132"/>
                    <a:pt x="131" y="126"/>
                  </a:cubicBezTo>
                  <a:cubicBezTo>
                    <a:pt x="136" y="121"/>
                    <a:pt x="140" y="115"/>
                    <a:pt x="144" y="109"/>
                  </a:cubicBezTo>
                  <a:cubicBezTo>
                    <a:pt x="148" y="103"/>
                    <a:pt x="151" y="96"/>
                    <a:pt x="153" y="89"/>
                  </a:cubicBezTo>
                  <a:cubicBezTo>
                    <a:pt x="156" y="82"/>
                    <a:pt x="157" y="75"/>
                    <a:pt x="157" y="67"/>
                  </a:cubicBezTo>
                  <a:cubicBezTo>
                    <a:pt x="157" y="56"/>
                    <a:pt x="155" y="46"/>
                    <a:pt x="151" y="38"/>
                  </a:cubicBezTo>
                  <a:cubicBezTo>
                    <a:pt x="147" y="29"/>
                    <a:pt x="142" y="22"/>
                    <a:pt x="135" y="17"/>
                  </a:cubicBezTo>
                  <a:cubicBezTo>
                    <a:pt x="128" y="11"/>
                    <a:pt x="120" y="7"/>
                    <a:pt x="110" y="4"/>
                  </a:cubicBezTo>
                  <a:cubicBezTo>
                    <a:pt x="101" y="1"/>
                    <a:pt x="91" y="0"/>
                    <a:pt x="81" y="0"/>
                  </a:cubicBezTo>
                  <a:cubicBezTo>
                    <a:pt x="70" y="0"/>
                    <a:pt x="61" y="1"/>
                    <a:pt x="52" y="4"/>
                  </a:cubicBezTo>
                  <a:cubicBezTo>
                    <a:pt x="43" y="6"/>
                    <a:pt x="35" y="10"/>
                    <a:pt x="28" y="15"/>
                  </a:cubicBezTo>
                  <a:cubicBezTo>
                    <a:pt x="21" y="20"/>
                    <a:pt x="15" y="27"/>
                    <a:pt x="10" y="35"/>
                  </a:cubicBezTo>
                  <a:cubicBezTo>
                    <a:pt x="6" y="43"/>
                    <a:pt x="3" y="52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72"/>
                    <a:pt x="7" y="81"/>
                    <a:pt x="17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CE7C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986831" y="5105684"/>
              <a:ext cx="475660" cy="258970"/>
            </a:xfrm>
            <a:custGeom>
              <a:avLst/>
              <a:gdLst>
                <a:gd name="T0" fmla="*/ 126 w 141"/>
                <a:gd name="T1" fmla="*/ 0 h 77"/>
                <a:gd name="T2" fmla="*/ 2 w 141"/>
                <a:gd name="T3" fmla="*/ 0 h 77"/>
                <a:gd name="T4" fmla="*/ 0 w 141"/>
                <a:gd name="T5" fmla="*/ 77 h 77"/>
                <a:gd name="T6" fmla="*/ 33 w 141"/>
                <a:gd name="T7" fmla="*/ 77 h 77"/>
                <a:gd name="T8" fmla="*/ 34 w 141"/>
                <a:gd name="T9" fmla="*/ 30 h 77"/>
                <a:gd name="T10" fmla="*/ 126 w 141"/>
                <a:gd name="T11" fmla="*/ 30 h 77"/>
                <a:gd name="T12" fmla="*/ 126 w 141"/>
                <a:gd name="T13" fmla="*/ 30 h 77"/>
                <a:gd name="T14" fmla="*/ 141 w 141"/>
                <a:gd name="T15" fmla="*/ 15 h 77"/>
                <a:gd name="T16" fmla="*/ 126 w 141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77">
                  <a:moveTo>
                    <a:pt x="12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34" y="30"/>
                    <a:pt x="141" y="24"/>
                    <a:pt x="141" y="15"/>
                  </a:cubicBezTo>
                  <a:cubicBezTo>
                    <a:pt x="141" y="7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CE7C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514871" y="5394779"/>
              <a:ext cx="944449" cy="538553"/>
            </a:xfrm>
            <a:custGeom>
              <a:avLst/>
              <a:gdLst>
                <a:gd name="T0" fmla="*/ 260 w 280"/>
                <a:gd name="T1" fmla="*/ 22 h 160"/>
                <a:gd name="T2" fmla="*/ 236 w 280"/>
                <a:gd name="T3" fmla="*/ 6 h 160"/>
                <a:gd name="T4" fmla="*/ 213 w 280"/>
                <a:gd name="T5" fmla="*/ 0 h 160"/>
                <a:gd name="T6" fmla="*/ 200 w 280"/>
                <a:gd name="T7" fmla="*/ 0 h 160"/>
                <a:gd name="T8" fmla="*/ 198 w 280"/>
                <a:gd name="T9" fmla="*/ 0 h 160"/>
                <a:gd name="T10" fmla="*/ 173 w 280"/>
                <a:gd name="T11" fmla="*/ 0 h 160"/>
                <a:gd name="T12" fmla="*/ 165 w 280"/>
                <a:gd name="T13" fmla="*/ 0 h 160"/>
                <a:gd name="T14" fmla="*/ 140 w 280"/>
                <a:gd name="T15" fmla="*/ 0 h 160"/>
                <a:gd name="T16" fmla="*/ 36 w 280"/>
                <a:gd name="T17" fmla="*/ 0 h 160"/>
                <a:gd name="T18" fmla="*/ 0 w 280"/>
                <a:gd name="T19" fmla="*/ 0 h 160"/>
                <a:gd name="T20" fmla="*/ 0 w 280"/>
                <a:gd name="T21" fmla="*/ 29 h 160"/>
                <a:gd name="T22" fmla="*/ 139 w 280"/>
                <a:gd name="T23" fmla="*/ 29 h 160"/>
                <a:gd name="T24" fmla="*/ 181 w 280"/>
                <a:gd name="T25" fmla="*/ 29 h 160"/>
                <a:gd name="T26" fmla="*/ 217 w 280"/>
                <a:gd name="T27" fmla="*/ 33 h 160"/>
                <a:gd name="T28" fmla="*/ 231 w 280"/>
                <a:gd name="T29" fmla="*/ 42 h 160"/>
                <a:gd name="T30" fmla="*/ 247 w 280"/>
                <a:gd name="T31" fmla="*/ 81 h 160"/>
                <a:gd name="T32" fmla="*/ 244 w 280"/>
                <a:gd name="T33" fmla="*/ 102 h 160"/>
                <a:gd name="T34" fmla="*/ 234 w 280"/>
                <a:gd name="T35" fmla="*/ 118 h 160"/>
                <a:gd name="T36" fmla="*/ 219 w 280"/>
                <a:gd name="T37" fmla="*/ 127 h 160"/>
                <a:gd name="T38" fmla="*/ 200 w 280"/>
                <a:gd name="T39" fmla="*/ 131 h 160"/>
                <a:gd name="T40" fmla="*/ 173 w 280"/>
                <a:gd name="T41" fmla="*/ 124 h 160"/>
                <a:gd name="T42" fmla="*/ 156 w 280"/>
                <a:gd name="T43" fmla="*/ 100 h 160"/>
                <a:gd name="T44" fmla="*/ 156 w 280"/>
                <a:gd name="T45" fmla="*/ 100 h 160"/>
                <a:gd name="T46" fmla="*/ 133 w 280"/>
                <a:gd name="T47" fmla="*/ 89 h 160"/>
                <a:gd name="T48" fmla="*/ 122 w 280"/>
                <a:gd name="T49" fmla="*/ 111 h 160"/>
                <a:gd name="T50" fmla="*/ 122 w 280"/>
                <a:gd name="T51" fmla="*/ 111 h 160"/>
                <a:gd name="T52" fmla="*/ 151 w 280"/>
                <a:gd name="T53" fmla="*/ 147 h 160"/>
                <a:gd name="T54" fmla="*/ 195 w 280"/>
                <a:gd name="T55" fmla="*/ 160 h 160"/>
                <a:gd name="T56" fmla="*/ 228 w 280"/>
                <a:gd name="T57" fmla="*/ 154 h 160"/>
                <a:gd name="T58" fmla="*/ 255 w 280"/>
                <a:gd name="T59" fmla="*/ 138 h 160"/>
                <a:gd name="T60" fmla="*/ 274 w 280"/>
                <a:gd name="T61" fmla="*/ 112 h 160"/>
                <a:gd name="T62" fmla="*/ 280 w 280"/>
                <a:gd name="T63" fmla="*/ 80 h 160"/>
                <a:gd name="T64" fmla="*/ 275 w 280"/>
                <a:gd name="T65" fmla="*/ 47 h 160"/>
                <a:gd name="T66" fmla="*/ 260 w 280"/>
                <a:gd name="T67" fmla="*/ 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160">
                  <a:moveTo>
                    <a:pt x="260" y="22"/>
                  </a:moveTo>
                  <a:cubicBezTo>
                    <a:pt x="253" y="15"/>
                    <a:pt x="245" y="9"/>
                    <a:pt x="236" y="6"/>
                  </a:cubicBezTo>
                  <a:cubicBezTo>
                    <a:pt x="229" y="3"/>
                    <a:pt x="226" y="1"/>
                    <a:pt x="213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93" y="29"/>
                    <a:pt x="208" y="30"/>
                    <a:pt x="217" y="33"/>
                  </a:cubicBezTo>
                  <a:cubicBezTo>
                    <a:pt x="222" y="35"/>
                    <a:pt x="227" y="38"/>
                    <a:pt x="231" y="42"/>
                  </a:cubicBezTo>
                  <a:cubicBezTo>
                    <a:pt x="242" y="50"/>
                    <a:pt x="247" y="64"/>
                    <a:pt x="247" y="81"/>
                  </a:cubicBezTo>
                  <a:cubicBezTo>
                    <a:pt x="247" y="89"/>
                    <a:pt x="246" y="96"/>
                    <a:pt x="244" y="102"/>
                  </a:cubicBezTo>
                  <a:cubicBezTo>
                    <a:pt x="241" y="108"/>
                    <a:pt x="238" y="114"/>
                    <a:pt x="234" y="118"/>
                  </a:cubicBezTo>
                  <a:cubicBezTo>
                    <a:pt x="229" y="122"/>
                    <a:pt x="224" y="125"/>
                    <a:pt x="219" y="127"/>
                  </a:cubicBezTo>
                  <a:cubicBezTo>
                    <a:pt x="213" y="130"/>
                    <a:pt x="207" y="131"/>
                    <a:pt x="200" y="131"/>
                  </a:cubicBezTo>
                  <a:cubicBezTo>
                    <a:pt x="189" y="131"/>
                    <a:pt x="180" y="128"/>
                    <a:pt x="173" y="124"/>
                  </a:cubicBezTo>
                  <a:cubicBezTo>
                    <a:pt x="166" y="119"/>
                    <a:pt x="160" y="111"/>
                    <a:pt x="156" y="100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3" y="90"/>
                    <a:pt x="143" y="85"/>
                    <a:pt x="133" y="89"/>
                  </a:cubicBezTo>
                  <a:cubicBezTo>
                    <a:pt x="124" y="92"/>
                    <a:pt x="119" y="102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8" y="126"/>
                    <a:pt x="138" y="139"/>
                    <a:pt x="151" y="147"/>
                  </a:cubicBezTo>
                  <a:cubicBezTo>
                    <a:pt x="164" y="155"/>
                    <a:pt x="179" y="160"/>
                    <a:pt x="195" y="160"/>
                  </a:cubicBezTo>
                  <a:cubicBezTo>
                    <a:pt x="207" y="160"/>
                    <a:pt x="218" y="158"/>
                    <a:pt x="228" y="154"/>
                  </a:cubicBezTo>
                  <a:cubicBezTo>
                    <a:pt x="239" y="150"/>
                    <a:pt x="248" y="145"/>
                    <a:pt x="255" y="138"/>
                  </a:cubicBezTo>
                  <a:cubicBezTo>
                    <a:pt x="263" y="131"/>
                    <a:pt x="269" y="122"/>
                    <a:pt x="274" y="112"/>
                  </a:cubicBezTo>
                  <a:cubicBezTo>
                    <a:pt x="278" y="103"/>
                    <a:pt x="280" y="92"/>
                    <a:pt x="280" y="80"/>
                  </a:cubicBezTo>
                  <a:cubicBezTo>
                    <a:pt x="280" y="68"/>
                    <a:pt x="279" y="57"/>
                    <a:pt x="275" y="47"/>
                  </a:cubicBezTo>
                  <a:cubicBezTo>
                    <a:pt x="271" y="37"/>
                    <a:pt x="266" y="29"/>
                    <a:pt x="260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CE7C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1" name="Freeform 8"/>
          <p:cNvSpPr>
            <a:spLocks/>
          </p:cNvSpPr>
          <p:nvPr/>
        </p:nvSpPr>
        <p:spPr bwMode="auto">
          <a:xfrm>
            <a:off x="514871" y="5522679"/>
            <a:ext cx="114687" cy="141641"/>
          </a:xfrm>
          <a:custGeom>
            <a:avLst/>
            <a:gdLst>
              <a:gd name="T0" fmla="*/ 108 w 217"/>
              <a:gd name="T1" fmla="*/ 128 h 268"/>
              <a:gd name="T2" fmla="*/ 25 w 217"/>
              <a:gd name="T3" fmla="*/ 0 h 268"/>
              <a:gd name="T4" fmla="*/ 0 w 217"/>
              <a:gd name="T5" fmla="*/ 0 h 268"/>
              <a:gd name="T6" fmla="*/ 95 w 217"/>
              <a:gd name="T7" fmla="*/ 153 h 268"/>
              <a:gd name="T8" fmla="*/ 95 w 217"/>
              <a:gd name="T9" fmla="*/ 268 h 268"/>
              <a:gd name="T10" fmla="*/ 121 w 217"/>
              <a:gd name="T11" fmla="*/ 268 h 268"/>
              <a:gd name="T12" fmla="*/ 121 w 217"/>
              <a:gd name="T13" fmla="*/ 153 h 268"/>
              <a:gd name="T14" fmla="*/ 217 w 217"/>
              <a:gd name="T15" fmla="*/ 0 h 268"/>
              <a:gd name="T16" fmla="*/ 191 w 217"/>
              <a:gd name="T17" fmla="*/ 0 h 268"/>
              <a:gd name="T18" fmla="*/ 108 w 217"/>
              <a:gd name="T19" fmla="*/ 12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7" h="268">
                <a:moveTo>
                  <a:pt x="108" y="128"/>
                </a:moveTo>
                <a:lnTo>
                  <a:pt x="25" y="0"/>
                </a:lnTo>
                <a:lnTo>
                  <a:pt x="0" y="0"/>
                </a:lnTo>
                <a:lnTo>
                  <a:pt x="95" y="153"/>
                </a:lnTo>
                <a:lnTo>
                  <a:pt x="95" y="268"/>
                </a:lnTo>
                <a:lnTo>
                  <a:pt x="121" y="268"/>
                </a:lnTo>
                <a:lnTo>
                  <a:pt x="121" y="153"/>
                </a:lnTo>
                <a:lnTo>
                  <a:pt x="217" y="0"/>
                </a:lnTo>
                <a:lnTo>
                  <a:pt x="191" y="0"/>
                </a:lnTo>
                <a:lnTo>
                  <a:pt x="108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CE7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46470" y="5522679"/>
            <a:ext cx="90904" cy="141641"/>
          </a:xfrm>
          <a:custGeom>
            <a:avLst/>
            <a:gdLst>
              <a:gd name="T0" fmla="*/ 25 w 172"/>
              <a:gd name="T1" fmla="*/ 141 h 268"/>
              <a:gd name="T2" fmla="*/ 153 w 172"/>
              <a:gd name="T3" fmla="*/ 141 h 268"/>
              <a:gd name="T4" fmla="*/ 153 w 172"/>
              <a:gd name="T5" fmla="*/ 121 h 268"/>
              <a:gd name="T6" fmla="*/ 25 w 172"/>
              <a:gd name="T7" fmla="*/ 121 h 268"/>
              <a:gd name="T8" fmla="*/ 25 w 172"/>
              <a:gd name="T9" fmla="*/ 26 h 268"/>
              <a:gd name="T10" fmla="*/ 165 w 172"/>
              <a:gd name="T11" fmla="*/ 26 h 268"/>
              <a:gd name="T12" fmla="*/ 165 w 172"/>
              <a:gd name="T13" fmla="*/ 0 h 268"/>
              <a:gd name="T14" fmla="*/ 0 w 172"/>
              <a:gd name="T15" fmla="*/ 0 h 268"/>
              <a:gd name="T16" fmla="*/ 0 w 172"/>
              <a:gd name="T17" fmla="*/ 268 h 268"/>
              <a:gd name="T18" fmla="*/ 172 w 172"/>
              <a:gd name="T19" fmla="*/ 268 h 268"/>
              <a:gd name="T20" fmla="*/ 172 w 172"/>
              <a:gd name="T21" fmla="*/ 242 h 268"/>
              <a:gd name="T22" fmla="*/ 25 w 172"/>
              <a:gd name="T23" fmla="*/ 242 h 268"/>
              <a:gd name="T24" fmla="*/ 25 w 172"/>
              <a:gd name="T25" fmla="*/ 14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" h="268">
                <a:moveTo>
                  <a:pt x="25" y="141"/>
                </a:moveTo>
                <a:lnTo>
                  <a:pt x="153" y="141"/>
                </a:lnTo>
                <a:lnTo>
                  <a:pt x="153" y="121"/>
                </a:lnTo>
                <a:lnTo>
                  <a:pt x="25" y="121"/>
                </a:lnTo>
                <a:lnTo>
                  <a:pt x="25" y="26"/>
                </a:lnTo>
                <a:lnTo>
                  <a:pt x="165" y="26"/>
                </a:lnTo>
                <a:lnTo>
                  <a:pt x="165" y="0"/>
                </a:lnTo>
                <a:lnTo>
                  <a:pt x="0" y="0"/>
                </a:lnTo>
                <a:lnTo>
                  <a:pt x="0" y="268"/>
                </a:lnTo>
                <a:lnTo>
                  <a:pt x="172" y="268"/>
                </a:lnTo>
                <a:lnTo>
                  <a:pt x="172" y="242"/>
                </a:lnTo>
                <a:lnTo>
                  <a:pt x="25" y="242"/>
                </a:lnTo>
                <a:lnTo>
                  <a:pt x="25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CE7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747416" y="5522679"/>
            <a:ext cx="131599" cy="141641"/>
          </a:xfrm>
          <a:custGeom>
            <a:avLst/>
            <a:gdLst>
              <a:gd name="T0" fmla="*/ 115 w 249"/>
              <a:gd name="T1" fmla="*/ 0 h 268"/>
              <a:gd name="T2" fmla="*/ 0 w 249"/>
              <a:gd name="T3" fmla="*/ 268 h 268"/>
              <a:gd name="T4" fmla="*/ 25 w 249"/>
              <a:gd name="T5" fmla="*/ 268 h 268"/>
              <a:gd name="T6" fmla="*/ 57 w 249"/>
              <a:gd name="T7" fmla="*/ 198 h 268"/>
              <a:gd name="T8" fmla="*/ 198 w 249"/>
              <a:gd name="T9" fmla="*/ 198 h 268"/>
              <a:gd name="T10" fmla="*/ 223 w 249"/>
              <a:gd name="T11" fmla="*/ 268 h 268"/>
              <a:gd name="T12" fmla="*/ 249 w 249"/>
              <a:gd name="T13" fmla="*/ 268 h 268"/>
              <a:gd name="T14" fmla="*/ 140 w 249"/>
              <a:gd name="T15" fmla="*/ 0 h 268"/>
              <a:gd name="T16" fmla="*/ 115 w 249"/>
              <a:gd name="T17" fmla="*/ 0 h 268"/>
              <a:gd name="T18" fmla="*/ 64 w 249"/>
              <a:gd name="T19" fmla="*/ 172 h 268"/>
              <a:gd name="T20" fmla="*/ 128 w 249"/>
              <a:gd name="T21" fmla="*/ 26 h 268"/>
              <a:gd name="T22" fmla="*/ 185 w 249"/>
              <a:gd name="T23" fmla="*/ 172 h 268"/>
              <a:gd name="T24" fmla="*/ 64 w 249"/>
              <a:gd name="T25" fmla="*/ 172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9" h="268">
                <a:moveTo>
                  <a:pt x="115" y="0"/>
                </a:moveTo>
                <a:lnTo>
                  <a:pt x="0" y="268"/>
                </a:lnTo>
                <a:lnTo>
                  <a:pt x="25" y="268"/>
                </a:lnTo>
                <a:lnTo>
                  <a:pt x="57" y="198"/>
                </a:lnTo>
                <a:lnTo>
                  <a:pt x="198" y="198"/>
                </a:lnTo>
                <a:lnTo>
                  <a:pt x="223" y="268"/>
                </a:lnTo>
                <a:lnTo>
                  <a:pt x="249" y="268"/>
                </a:lnTo>
                <a:lnTo>
                  <a:pt x="140" y="0"/>
                </a:lnTo>
                <a:lnTo>
                  <a:pt x="115" y="0"/>
                </a:lnTo>
                <a:close/>
                <a:moveTo>
                  <a:pt x="64" y="172"/>
                </a:moveTo>
                <a:lnTo>
                  <a:pt x="128" y="26"/>
                </a:lnTo>
                <a:lnTo>
                  <a:pt x="185" y="172"/>
                </a:lnTo>
                <a:lnTo>
                  <a:pt x="64" y="1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CE7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899098" y="5522679"/>
            <a:ext cx="94603" cy="141641"/>
          </a:xfrm>
          <a:custGeom>
            <a:avLst/>
            <a:gdLst>
              <a:gd name="T0" fmla="*/ 23 w 28"/>
              <a:gd name="T1" fmla="*/ 42 h 42"/>
              <a:gd name="T2" fmla="*/ 28 w 28"/>
              <a:gd name="T3" fmla="*/ 42 h 42"/>
              <a:gd name="T4" fmla="*/ 16 w 28"/>
              <a:gd name="T5" fmla="*/ 22 h 42"/>
              <a:gd name="T6" fmla="*/ 19 w 28"/>
              <a:gd name="T7" fmla="*/ 21 h 42"/>
              <a:gd name="T8" fmla="*/ 23 w 28"/>
              <a:gd name="T9" fmla="*/ 19 h 42"/>
              <a:gd name="T10" fmla="*/ 25 w 28"/>
              <a:gd name="T11" fmla="*/ 16 h 42"/>
              <a:gd name="T12" fmla="*/ 26 w 28"/>
              <a:gd name="T13" fmla="*/ 11 h 42"/>
              <a:gd name="T14" fmla="*/ 25 w 28"/>
              <a:gd name="T15" fmla="*/ 7 h 42"/>
              <a:gd name="T16" fmla="*/ 23 w 28"/>
              <a:gd name="T17" fmla="*/ 3 h 42"/>
              <a:gd name="T18" fmla="*/ 20 w 28"/>
              <a:gd name="T19" fmla="*/ 2 h 42"/>
              <a:gd name="T20" fmla="*/ 17 w 28"/>
              <a:gd name="T21" fmla="*/ 1 h 42"/>
              <a:gd name="T22" fmla="*/ 14 w 28"/>
              <a:gd name="T23" fmla="*/ 0 h 42"/>
              <a:gd name="T24" fmla="*/ 11 w 28"/>
              <a:gd name="T25" fmla="*/ 0 h 42"/>
              <a:gd name="T26" fmla="*/ 0 w 28"/>
              <a:gd name="T27" fmla="*/ 0 h 42"/>
              <a:gd name="T28" fmla="*/ 0 w 28"/>
              <a:gd name="T29" fmla="*/ 42 h 42"/>
              <a:gd name="T30" fmla="*/ 4 w 28"/>
              <a:gd name="T31" fmla="*/ 42 h 42"/>
              <a:gd name="T32" fmla="*/ 4 w 28"/>
              <a:gd name="T33" fmla="*/ 22 h 42"/>
              <a:gd name="T34" fmla="*/ 12 w 28"/>
              <a:gd name="T35" fmla="*/ 22 h 42"/>
              <a:gd name="T36" fmla="*/ 23 w 28"/>
              <a:gd name="T37" fmla="*/ 42 h 42"/>
              <a:gd name="T38" fmla="*/ 4 w 28"/>
              <a:gd name="T39" fmla="*/ 4 h 42"/>
              <a:gd name="T40" fmla="*/ 13 w 28"/>
              <a:gd name="T41" fmla="*/ 4 h 42"/>
              <a:gd name="T42" fmla="*/ 18 w 28"/>
              <a:gd name="T43" fmla="*/ 4 h 42"/>
              <a:gd name="T44" fmla="*/ 21 w 28"/>
              <a:gd name="T45" fmla="*/ 6 h 42"/>
              <a:gd name="T46" fmla="*/ 22 w 28"/>
              <a:gd name="T47" fmla="*/ 9 h 42"/>
              <a:gd name="T48" fmla="*/ 22 w 28"/>
              <a:gd name="T49" fmla="*/ 11 h 42"/>
              <a:gd name="T50" fmla="*/ 22 w 28"/>
              <a:gd name="T51" fmla="*/ 13 h 42"/>
              <a:gd name="T52" fmla="*/ 21 w 28"/>
              <a:gd name="T53" fmla="*/ 16 h 42"/>
              <a:gd name="T54" fmla="*/ 18 w 28"/>
              <a:gd name="T55" fmla="*/ 18 h 42"/>
              <a:gd name="T56" fmla="*/ 13 w 28"/>
              <a:gd name="T57" fmla="*/ 19 h 42"/>
              <a:gd name="T58" fmla="*/ 4 w 28"/>
              <a:gd name="T59" fmla="*/ 19 h 42"/>
              <a:gd name="T60" fmla="*/ 4 w 28"/>
              <a:gd name="T61" fmla="*/ 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42">
                <a:moveTo>
                  <a:pt x="23" y="42"/>
                </a:moveTo>
                <a:cubicBezTo>
                  <a:pt x="28" y="42"/>
                  <a:pt x="28" y="42"/>
                  <a:pt x="28" y="42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2"/>
                  <a:pt x="18" y="21"/>
                  <a:pt x="19" y="21"/>
                </a:cubicBezTo>
                <a:cubicBezTo>
                  <a:pt x="20" y="21"/>
                  <a:pt x="22" y="20"/>
                  <a:pt x="23" y="19"/>
                </a:cubicBezTo>
                <a:cubicBezTo>
                  <a:pt x="24" y="18"/>
                  <a:pt x="25" y="17"/>
                  <a:pt x="25" y="16"/>
                </a:cubicBezTo>
                <a:cubicBezTo>
                  <a:pt x="26" y="15"/>
                  <a:pt x="26" y="13"/>
                  <a:pt x="26" y="11"/>
                </a:cubicBezTo>
                <a:cubicBezTo>
                  <a:pt x="26" y="9"/>
                  <a:pt x="26" y="8"/>
                  <a:pt x="25" y="7"/>
                </a:cubicBezTo>
                <a:cubicBezTo>
                  <a:pt x="25" y="5"/>
                  <a:pt x="24" y="4"/>
                  <a:pt x="23" y="3"/>
                </a:cubicBezTo>
                <a:cubicBezTo>
                  <a:pt x="22" y="3"/>
                  <a:pt x="21" y="2"/>
                  <a:pt x="20" y="2"/>
                </a:cubicBezTo>
                <a:cubicBezTo>
                  <a:pt x="19" y="1"/>
                  <a:pt x="18" y="1"/>
                  <a:pt x="17" y="1"/>
                </a:cubicBezTo>
                <a:cubicBezTo>
                  <a:pt x="16" y="0"/>
                  <a:pt x="15" y="0"/>
                  <a:pt x="14" y="0"/>
                </a:cubicBezTo>
                <a:cubicBezTo>
                  <a:pt x="13" y="0"/>
                  <a:pt x="12" y="0"/>
                  <a:pt x="1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4" y="22"/>
                  <a:pt x="4" y="22"/>
                  <a:pt x="4" y="22"/>
                </a:cubicBezTo>
                <a:cubicBezTo>
                  <a:pt x="12" y="22"/>
                  <a:pt x="12" y="22"/>
                  <a:pt x="12" y="22"/>
                </a:cubicBezTo>
                <a:lnTo>
                  <a:pt x="23" y="42"/>
                </a:lnTo>
                <a:close/>
                <a:moveTo>
                  <a:pt x="4" y="4"/>
                </a:moveTo>
                <a:cubicBezTo>
                  <a:pt x="13" y="4"/>
                  <a:pt x="13" y="4"/>
                  <a:pt x="13" y="4"/>
                </a:cubicBezTo>
                <a:cubicBezTo>
                  <a:pt x="15" y="4"/>
                  <a:pt x="16" y="4"/>
                  <a:pt x="18" y="4"/>
                </a:cubicBezTo>
                <a:cubicBezTo>
                  <a:pt x="19" y="5"/>
                  <a:pt x="20" y="6"/>
                  <a:pt x="21" y="6"/>
                </a:cubicBezTo>
                <a:cubicBezTo>
                  <a:pt x="21" y="7"/>
                  <a:pt x="22" y="8"/>
                  <a:pt x="22" y="9"/>
                </a:cubicBezTo>
                <a:cubicBezTo>
                  <a:pt x="22" y="10"/>
                  <a:pt x="22" y="10"/>
                  <a:pt x="22" y="11"/>
                </a:cubicBezTo>
                <a:cubicBezTo>
                  <a:pt x="22" y="12"/>
                  <a:pt x="22" y="13"/>
                  <a:pt x="22" y="13"/>
                </a:cubicBezTo>
                <a:cubicBezTo>
                  <a:pt x="22" y="14"/>
                  <a:pt x="21" y="15"/>
                  <a:pt x="21" y="16"/>
                </a:cubicBezTo>
                <a:cubicBezTo>
                  <a:pt x="20" y="17"/>
                  <a:pt x="19" y="17"/>
                  <a:pt x="18" y="18"/>
                </a:cubicBezTo>
                <a:cubicBezTo>
                  <a:pt x="16" y="18"/>
                  <a:pt x="15" y="19"/>
                  <a:pt x="13" y="19"/>
                </a:cubicBezTo>
                <a:cubicBezTo>
                  <a:pt x="4" y="19"/>
                  <a:pt x="4" y="19"/>
                  <a:pt x="4" y="19"/>
                </a:cubicBezTo>
                <a:lnTo>
                  <a:pt x="4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CE7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1010614" y="5519508"/>
            <a:ext cx="87733" cy="147983"/>
          </a:xfrm>
          <a:custGeom>
            <a:avLst/>
            <a:gdLst>
              <a:gd name="T0" fmla="*/ 20 w 26"/>
              <a:gd name="T1" fmla="*/ 38 h 44"/>
              <a:gd name="T2" fmla="*/ 17 w 26"/>
              <a:gd name="T3" fmla="*/ 40 h 44"/>
              <a:gd name="T4" fmla="*/ 13 w 26"/>
              <a:gd name="T5" fmla="*/ 40 h 44"/>
              <a:gd name="T6" fmla="*/ 7 w 26"/>
              <a:gd name="T7" fmla="*/ 39 h 44"/>
              <a:gd name="T8" fmla="*/ 3 w 26"/>
              <a:gd name="T9" fmla="*/ 35 h 44"/>
              <a:gd name="T10" fmla="*/ 0 w 26"/>
              <a:gd name="T11" fmla="*/ 38 h 44"/>
              <a:gd name="T12" fmla="*/ 6 w 26"/>
              <a:gd name="T13" fmla="*/ 42 h 44"/>
              <a:gd name="T14" fmla="*/ 13 w 26"/>
              <a:gd name="T15" fmla="*/ 44 h 44"/>
              <a:gd name="T16" fmla="*/ 18 w 26"/>
              <a:gd name="T17" fmla="*/ 43 h 44"/>
              <a:gd name="T18" fmla="*/ 22 w 26"/>
              <a:gd name="T19" fmla="*/ 41 h 44"/>
              <a:gd name="T20" fmla="*/ 25 w 26"/>
              <a:gd name="T21" fmla="*/ 37 h 44"/>
              <a:gd name="T22" fmla="*/ 26 w 26"/>
              <a:gd name="T23" fmla="*/ 32 h 44"/>
              <a:gd name="T24" fmla="*/ 25 w 26"/>
              <a:gd name="T25" fmla="*/ 26 h 44"/>
              <a:gd name="T26" fmla="*/ 21 w 26"/>
              <a:gd name="T27" fmla="*/ 23 h 44"/>
              <a:gd name="T28" fmla="*/ 15 w 26"/>
              <a:gd name="T29" fmla="*/ 21 h 44"/>
              <a:gd name="T30" fmla="*/ 10 w 26"/>
              <a:gd name="T31" fmla="*/ 19 h 44"/>
              <a:gd name="T32" fmla="*/ 6 w 26"/>
              <a:gd name="T33" fmla="*/ 16 h 44"/>
              <a:gd name="T34" fmla="*/ 5 w 26"/>
              <a:gd name="T35" fmla="*/ 12 h 44"/>
              <a:gd name="T36" fmla="*/ 6 w 26"/>
              <a:gd name="T37" fmla="*/ 8 h 44"/>
              <a:gd name="T38" fmla="*/ 8 w 26"/>
              <a:gd name="T39" fmla="*/ 6 h 44"/>
              <a:gd name="T40" fmla="*/ 11 w 26"/>
              <a:gd name="T41" fmla="*/ 4 h 44"/>
              <a:gd name="T42" fmla="*/ 14 w 26"/>
              <a:gd name="T43" fmla="*/ 4 h 44"/>
              <a:gd name="T44" fmla="*/ 19 w 26"/>
              <a:gd name="T45" fmla="*/ 5 h 44"/>
              <a:gd name="T46" fmla="*/ 22 w 26"/>
              <a:gd name="T47" fmla="*/ 8 h 44"/>
              <a:gd name="T48" fmla="*/ 26 w 26"/>
              <a:gd name="T49" fmla="*/ 5 h 44"/>
              <a:gd name="T50" fmla="*/ 21 w 26"/>
              <a:gd name="T51" fmla="*/ 1 h 44"/>
              <a:gd name="T52" fmla="*/ 14 w 26"/>
              <a:gd name="T53" fmla="*/ 0 h 44"/>
              <a:gd name="T54" fmla="*/ 9 w 26"/>
              <a:gd name="T55" fmla="*/ 1 h 44"/>
              <a:gd name="T56" fmla="*/ 5 w 26"/>
              <a:gd name="T57" fmla="*/ 3 h 44"/>
              <a:gd name="T58" fmla="*/ 2 w 26"/>
              <a:gd name="T59" fmla="*/ 7 h 44"/>
              <a:gd name="T60" fmla="*/ 1 w 26"/>
              <a:gd name="T61" fmla="*/ 12 h 44"/>
              <a:gd name="T62" fmla="*/ 2 w 26"/>
              <a:gd name="T63" fmla="*/ 16 h 44"/>
              <a:gd name="T64" fmla="*/ 4 w 26"/>
              <a:gd name="T65" fmla="*/ 20 h 44"/>
              <a:gd name="T66" fmla="*/ 8 w 26"/>
              <a:gd name="T67" fmla="*/ 22 h 44"/>
              <a:gd name="T68" fmla="*/ 12 w 26"/>
              <a:gd name="T69" fmla="*/ 23 h 44"/>
              <a:gd name="T70" fmla="*/ 16 w 26"/>
              <a:gd name="T71" fmla="*/ 25 h 44"/>
              <a:gd name="T72" fmla="*/ 19 w 26"/>
              <a:gd name="T73" fmla="*/ 26 h 44"/>
              <a:gd name="T74" fmla="*/ 21 w 26"/>
              <a:gd name="T75" fmla="*/ 29 h 44"/>
              <a:gd name="T76" fmla="*/ 22 w 26"/>
              <a:gd name="T77" fmla="*/ 32 h 44"/>
              <a:gd name="T78" fmla="*/ 22 w 26"/>
              <a:gd name="T79" fmla="*/ 36 h 44"/>
              <a:gd name="T80" fmla="*/ 20 w 26"/>
              <a:gd name="T81" fmla="*/ 3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" h="44">
                <a:moveTo>
                  <a:pt x="20" y="38"/>
                </a:moveTo>
                <a:cubicBezTo>
                  <a:pt x="19" y="39"/>
                  <a:pt x="18" y="39"/>
                  <a:pt x="17" y="40"/>
                </a:cubicBezTo>
                <a:cubicBezTo>
                  <a:pt x="15" y="40"/>
                  <a:pt x="14" y="40"/>
                  <a:pt x="13" y="40"/>
                </a:cubicBezTo>
                <a:cubicBezTo>
                  <a:pt x="11" y="40"/>
                  <a:pt x="9" y="40"/>
                  <a:pt x="7" y="39"/>
                </a:cubicBezTo>
                <a:cubicBezTo>
                  <a:pt x="6" y="38"/>
                  <a:pt x="4" y="37"/>
                  <a:pt x="3" y="35"/>
                </a:cubicBezTo>
                <a:cubicBezTo>
                  <a:pt x="0" y="38"/>
                  <a:pt x="0" y="38"/>
                  <a:pt x="0" y="38"/>
                </a:cubicBezTo>
                <a:cubicBezTo>
                  <a:pt x="1" y="40"/>
                  <a:pt x="3" y="41"/>
                  <a:pt x="6" y="42"/>
                </a:cubicBezTo>
                <a:cubicBezTo>
                  <a:pt x="8" y="43"/>
                  <a:pt x="11" y="44"/>
                  <a:pt x="13" y="44"/>
                </a:cubicBezTo>
                <a:cubicBezTo>
                  <a:pt x="15" y="44"/>
                  <a:pt x="17" y="44"/>
                  <a:pt x="18" y="43"/>
                </a:cubicBezTo>
                <a:cubicBezTo>
                  <a:pt x="20" y="43"/>
                  <a:pt x="21" y="42"/>
                  <a:pt x="22" y="41"/>
                </a:cubicBezTo>
                <a:cubicBezTo>
                  <a:pt x="24" y="40"/>
                  <a:pt x="24" y="39"/>
                  <a:pt x="25" y="37"/>
                </a:cubicBezTo>
                <a:cubicBezTo>
                  <a:pt x="26" y="36"/>
                  <a:pt x="26" y="34"/>
                  <a:pt x="26" y="32"/>
                </a:cubicBezTo>
                <a:cubicBezTo>
                  <a:pt x="26" y="30"/>
                  <a:pt x="26" y="28"/>
                  <a:pt x="25" y="26"/>
                </a:cubicBezTo>
                <a:cubicBezTo>
                  <a:pt x="24" y="25"/>
                  <a:pt x="22" y="23"/>
                  <a:pt x="21" y="23"/>
                </a:cubicBezTo>
                <a:cubicBezTo>
                  <a:pt x="19" y="22"/>
                  <a:pt x="17" y="21"/>
                  <a:pt x="15" y="21"/>
                </a:cubicBezTo>
                <a:cubicBezTo>
                  <a:pt x="14" y="20"/>
                  <a:pt x="12" y="20"/>
                  <a:pt x="10" y="19"/>
                </a:cubicBezTo>
                <a:cubicBezTo>
                  <a:pt x="9" y="18"/>
                  <a:pt x="7" y="17"/>
                  <a:pt x="6" y="16"/>
                </a:cubicBezTo>
                <a:cubicBezTo>
                  <a:pt x="5" y="15"/>
                  <a:pt x="5" y="14"/>
                  <a:pt x="5" y="12"/>
                </a:cubicBezTo>
                <a:cubicBezTo>
                  <a:pt x="5" y="10"/>
                  <a:pt x="5" y="9"/>
                  <a:pt x="6" y="8"/>
                </a:cubicBezTo>
                <a:cubicBezTo>
                  <a:pt x="6" y="7"/>
                  <a:pt x="7" y="6"/>
                  <a:pt x="8" y="6"/>
                </a:cubicBezTo>
                <a:cubicBezTo>
                  <a:pt x="8" y="5"/>
                  <a:pt x="9" y="4"/>
                  <a:pt x="11" y="4"/>
                </a:cubicBezTo>
                <a:cubicBezTo>
                  <a:pt x="12" y="4"/>
                  <a:pt x="13" y="4"/>
                  <a:pt x="14" y="4"/>
                </a:cubicBezTo>
                <a:cubicBezTo>
                  <a:pt x="16" y="4"/>
                  <a:pt x="17" y="4"/>
                  <a:pt x="19" y="5"/>
                </a:cubicBezTo>
                <a:cubicBezTo>
                  <a:pt x="20" y="5"/>
                  <a:pt x="21" y="6"/>
                  <a:pt x="22" y="8"/>
                </a:cubicBezTo>
                <a:cubicBezTo>
                  <a:pt x="26" y="5"/>
                  <a:pt x="26" y="5"/>
                  <a:pt x="26" y="5"/>
                </a:cubicBezTo>
                <a:cubicBezTo>
                  <a:pt x="24" y="3"/>
                  <a:pt x="22" y="2"/>
                  <a:pt x="21" y="1"/>
                </a:cubicBezTo>
                <a:cubicBezTo>
                  <a:pt x="19" y="1"/>
                  <a:pt x="16" y="0"/>
                  <a:pt x="14" y="0"/>
                </a:cubicBezTo>
                <a:cubicBezTo>
                  <a:pt x="12" y="0"/>
                  <a:pt x="11" y="0"/>
                  <a:pt x="9" y="1"/>
                </a:cubicBezTo>
                <a:cubicBezTo>
                  <a:pt x="8" y="1"/>
                  <a:pt x="6" y="2"/>
                  <a:pt x="5" y="3"/>
                </a:cubicBezTo>
                <a:cubicBezTo>
                  <a:pt x="4" y="4"/>
                  <a:pt x="3" y="5"/>
                  <a:pt x="2" y="7"/>
                </a:cubicBezTo>
                <a:cubicBezTo>
                  <a:pt x="1" y="8"/>
                  <a:pt x="1" y="10"/>
                  <a:pt x="1" y="12"/>
                </a:cubicBezTo>
                <a:cubicBezTo>
                  <a:pt x="1" y="13"/>
                  <a:pt x="1" y="15"/>
                  <a:pt x="2" y="16"/>
                </a:cubicBezTo>
                <a:cubicBezTo>
                  <a:pt x="2" y="18"/>
                  <a:pt x="3" y="19"/>
                  <a:pt x="4" y="20"/>
                </a:cubicBezTo>
                <a:cubicBezTo>
                  <a:pt x="5" y="21"/>
                  <a:pt x="6" y="21"/>
                  <a:pt x="8" y="22"/>
                </a:cubicBezTo>
                <a:cubicBezTo>
                  <a:pt x="9" y="22"/>
                  <a:pt x="10" y="23"/>
                  <a:pt x="12" y="23"/>
                </a:cubicBezTo>
                <a:cubicBezTo>
                  <a:pt x="13" y="24"/>
                  <a:pt x="14" y="24"/>
                  <a:pt x="16" y="25"/>
                </a:cubicBezTo>
                <a:cubicBezTo>
                  <a:pt x="17" y="25"/>
                  <a:pt x="18" y="26"/>
                  <a:pt x="19" y="26"/>
                </a:cubicBezTo>
                <a:cubicBezTo>
                  <a:pt x="20" y="27"/>
                  <a:pt x="21" y="28"/>
                  <a:pt x="21" y="29"/>
                </a:cubicBezTo>
                <a:cubicBezTo>
                  <a:pt x="22" y="30"/>
                  <a:pt x="22" y="31"/>
                  <a:pt x="22" y="32"/>
                </a:cubicBezTo>
                <a:cubicBezTo>
                  <a:pt x="22" y="33"/>
                  <a:pt x="22" y="35"/>
                  <a:pt x="22" y="36"/>
                </a:cubicBezTo>
                <a:cubicBezTo>
                  <a:pt x="21" y="37"/>
                  <a:pt x="20" y="37"/>
                  <a:pt x="20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CE7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26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9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7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8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B7DD16-72E2-4072-887E-B08CC9997F5F}"/>
              </a:ext>
            </a:extLst>
          </p:cNvPr>
          <p:cNvGrpSpPr/>
          <p:nvPr/>
        </p:nvGrpSpPr>
        <p:grpSpPr>
          <a:xfrm>
            <a:off x="356283" y="2031105"/>
            <a:ext cx="4082641" cy="709839"/>
            <a:chOff x="4739533" y="1023386"/>
            <a:chExt cx="1362848" cy="236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EF50C86E-0EF4-4BC3-9F30-10FDC1B2AA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533" y="1023386"/>
              <a:ext cx="233187" cy="236955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80393A3D-FE0E-4CBA-AA40-40F68DEDC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29250" y="1023386"/>
              <a:ext cx="165351" cy="236955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6" name="Rectangle 7">
              <a:extLst>
                <a:ext uri="{FF2B5EF4-FFF2-40B4-BE49-F238E27FC236}">
                  <a16:creationId xmlns:a16="http://schemas.microsoft.com/office/drawing/2014/main" id="{557C0DFA-85D1-4C7B-9C26-C0F38D113B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05517" y="1023386"/>
              <a:ext cx="51348" cy="236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82AF2DE-EE6D-47ED-8767-92F9BE95D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7420" y="1023386"/>
              <a:ext cx="222823" cy="236955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9F8FFA6-EF44-4B45-872F-C553128CC5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6302" y="1023386"/>
              <a:ext cx="186079" cy="236955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E5C28198-97F3-4258-9A48-AA510E87EB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533" y="1023386"/>
              <a:ext cx="233187" cy="236955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D2608EAF-73AA-41E3-B492-83B1B78E27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29250" y="1023386"/>
              <a:ext cx="165351" cy="236955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BA16989F-7D24-4B76-9FC5-DA5EE6382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8197" y="1023386"/>
              <a:ext cx="188434" cy="236955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2" name="Rectangle 13">
              <a:extLst>
                <a:ext uri="{FF2B5EF4-FFF2-40B4-BE49-F238E27FC236}">
                  <a16:creationId xmlns:a16="http://schemas.microsoft.com/office/drawing/2014/main" id="{8336D03A-5032-4642-911A-1E223952A1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05517" y="1023386"/>
              <a:ext cx="51348" cy="236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876AA2D0-26FF-412B-A7A5-EEC61E486D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7420" y="1023386"/>
              <a:ext cx="222823" cy="236955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612099BC-71B9-4565-B1F7-CFD5B564B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6302" y="1023386"/>
              <a:ext cx="186079" cy="236955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48968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F5950DA-88D1-4316-8A1D-C27F293CA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9B99DBF-DD93-4456-A3E9-BAEE8F9DC323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20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7DC70E-31B4-4C80-90E4-F2176A8BDFFB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CE53E69-C487-48CB-A541-EEB67241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F5F70C1-CB6A-48CB-B479-84FEACCBD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45BBFB44-E3A9-45BF-8235-C6D63374AA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D1F9E3D1-7203-4A67-972D-A7305425B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5F679A5-FCB9-4F6A-9579-39CDE1E9D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50DE497-272B-414D-B9AD-DA4D56F0A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0597657-8570-42E2-9410-B3314A65A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61C343FE-6CB9-46B1-8325-B5F6A130A9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47057B92-65F7-4333-B78B-AF343A9615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B21B91EF-B716-4316-B5DF-2EE1738935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66162E2-F1DD-4128-8302-DFB832C6F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970DB1-3C08-4A19-8613-E3AE1FE8E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9525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KPIs &amp; Measurement – recruitment as an example</a:t>
            </a:r>
            <a:endParaRPr lang="en-US" sz="3600" b="1" dirty="0"/>
          </a:p>
        </p:txBody>
      </p:sp>
      <p:sp>
        <p:nvSpPr>
          <p:cNvPr id="6" name="Snip Single Corner Rectangle 8">
            <a:extLst>
              <a:ext uri="{FF2B5EF4-FFF2-40B4-BE49-F238E27FC236}">
                <a16:creationId xmlns:a16="http://schemas.microsoft.com/office/drawing/2014/main" id="{930A154D-678A-439D-B03A-0AC2020B20A7}"/>
              </a:ext>
            </a:extLst>
          </p:cNvPr>
          <p:cNvSpPr/>
          <p:nvPr/>
        </p:nvSpPr>
        <p:spPr>
          <a:xfrm flipH="1">
            <a:off x="593899" y="1619738"/>
            <a:ext cx="3382777" cy="3799988"/>
          </a:xfrm>
          <a:prstGeom prst="snip1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082812-D7F4-450D-B603-3EE923F93354}"/>
              </a:ext>
            </a:extLst>
          </p:cNvPr>
          <p:cNvSpPr/>
          <p:nvPr/>
        </p:nvSpPr>
        <p:spPr>
          <a:xfrm>
            <a:off x="882810" y="2747196"/>
            <a:ext cx="3260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r>
              <a:rPr lang="en-US" sz="1600" dirty="0"/>
              <a:t>Exposure to relevant audiences </a:t>
            </a:r>
          </a:p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endParaRPr lang="en-US" sz="1600" dirty="0"/>
          </a:p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r>
              <a:rPr lang="en-US" sz="1600" dirty="0"/>
              <a:t>Reach measurements </a:t>
            </a:r>
          </a:p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endParaRPr lang="en-US" sz="1600" dirty="0"/>
          </a:p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r>
              <a:rPr lang="en-US" sz="1600" dirty="0"/>
              <a:t>Engagement  - likes, comments and shares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0C9C4B-A372-4608-B1A6-588E9C83C808}"/>
              </a:ext>
            </a:extLst>
          </p:cNvPr>
          <p:cNvSpPr/>
          <p:nvPr/>
        </p:nvSpPr>
        <p:spPr>
          <a:xfrm>
            <a:off x="889909" y="2075808"/>
            <a:ext cx="3074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965" indent="-311026"/>
            <a:r>
              <a:rPr lang="en-US" sz="2400" b="1" dirty="0">
                <a:solidFill>
                  <a:schemeClr val="accent1"/>
                </a:solidFill>
              </a:rPr>
              <a:t>Awareness KPIs:</a:t>
            </a:r>
          </a:p>
        </p:txBody>
      </p:sp>
      <p:sp>
        <p:nvSpPr>
          <p:cNvPr id="23" name="Snip Single Corner Rectangle 8">
            <a:extLst>
              <a:ext uri="{FF2B5EF4-FFF2-40B4-BE49-F238E27FC236}">
                <a16:creationId xmlns:a16="http://schemas.microsoft.com/office/drawing/2014/main" id="{EBE27D47-918B-4313-85DA-AEEF797E7103}"/>
              </a:ext>
            </a:extLst>
          </p:cNvPr>
          <p:cNvSpPr/>
          <p:nvPr/>
        </p:nvSpPr>
        <p:spPr>
          <a:xfrm flipH="1">
            <a:off x="4414012" y="1619738"/>
            <a:ext cx="3382777" cy="3799988"/>
          </a:xfrm>
          <a:prstGeom prst="snip1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0B5A6A-EB05-42C4-96AB-C4C108044088}"/>
              </a:ext>
            </a:extLst>
          </p:cNvPr>
          <p:cNvSpPr/>
          <p:nvPr/>
        </p:nvSpPr>
        <p:spPr>
          <a:xfrm>
            <a:off x="4702923" y="2747196"/>
            <a:ext cx="29742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r>
              <a:rPr lang="en-US" sz="1600" dirty="0"/>
              <a:t>Number of relevant </a:t>
            </a:r>
            <a:br>
              <a:rPr lang="en-US" sz="1600" dirty="0"/>
            </a:br>
            <a:r>
              <a:rPr lang="en-US" sz="1600" dirty="0"/>
              <a:t>CVs received from </a:t>
            </a:r>
            <a:br>
              <a:rPr lang="en-US" sz="1600" dirty="0"/>
            </a:br>
            <a:r>
              <a:rPr lang="en-US" sz="1600" dirty="0"/>
              <a:t>the different channels</a:t>
            </a:r>
          </a:p>
          <a:p>
            <a:pPr>
              <a:buClr>
                <a:schemeClr val="accent3"/>
              </a:buClr>
              <a:buSzPct val="120000"/>
            </a:pP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DD06D6-AE7A-4A0F-B0FB-8C3211C5FA5C}"/>
              </a:ext>
            </a:extLst>
          </p:cNvPr>
          <p:cNvSpPr/>
          <p:nvPr/>
        </p:nvSpPr>
        <p:spPr>
          <a:xfrm>
            <a:off x="4710022" y="2075808"/>
            <a:ext cx="3074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965" indent="-311026"/>
            <a:r>
              <a:rPr lang="en-US" sz="2400" b="1" dirty="0">
                <a:solidFill>
                  <a:schemeClr val="accent1"/>
                </a:solidFill>
              </a:rPr>
              <a:t>Performance KPIs:</a:t>
            </a:r>
          </a:p>
        </p:txBody>
      </p:sp>
      <p:sp>
        <p:nvSpPr>
          <p:cNvPr id="26" name="Snip Single Corner Rectangle 8">
            <a:extLst>
              <a:ext uri="{FF2B5EF4-FFF2-40B4-BE49-F238E27FC236}">
                <a16:creationId xmlns:a16="http://schemas.microsoft.com/office/drawing/2014/main" id="{25FD4849-9D49-40EF-A67B-BA93D9BAA49A}"/>
              </a:ext>
            </a:extLst>
          </p:cNvPr>
          <p:cNvSpPr/>
          <p:nvPr/>
        </p:nvSpPr>
        <p:spPr>
          <a:xfrm flipH="1">
            <a:off x="8215324" y="1619738"/>
            <a:ext cx="3382777" cy="3799988"/>
          </a:xfrm>
          <a:prstGeom prst="snip1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FAA2C-F12F-4AB5-A84B-72DF3D846C16}"/>
              </a:ext>
            </a:extLst>
          </p:cNvPr>
          <p:cNvSpPr/>
          <p:nvPr/>
        </p:nvSpPr>
        <p:spPr>
          <a:xfrm>
            <a:off x="8501870" y="2747196"/>
            <a:ext cx="3260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SzPct val="120000"/>
              <a:buFont typeface="Century Gothic" panose="020B0502020202020204" pitchFamily="34" charset="0"/>
              <a:buChar char="+"/>
            </a:pPr>
            <a:r>
              <a:rPr lang="en-US" sz="1600" dirty="0"/>
              <a:t>Increased CTR  </a:t>
            </a:r>
            <a:br>
              <a:rPr lang="en-US" sz="1600" dirty="0"/>
            </a:br>
            <a:r>
              <a:rPr lang="en-US" sz="1600" dirty="0"/>
              <a:t>&amp; conversion rate throughout the </a:t>
            </a:r>
            <a:br>
              <a:rPr lang="en-US" sz="1600" dirty="0"/>
            </a:br>
            <a:r>
              <a:rPr lang="en-US" sz="1600" dirty="0"/>
              <a:t>campaigns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7CB7BB-5308-4BE0-8AAF-B6386789FBFC}"/>
              </a:ext>
            </a:extLst>
          </p:cNvPr>
          <p:cNvSpPr/>
          <p:nvPr/>
        </p:nvSpPr>
        <p:spPr>
          <a:xfrm>
            <a:off x="8508969" y="2075808"/>
            <a:ext cx="3074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965" indent="-311026"/>
            <a:r>
              <a:rPr lang="en-US" sz="2400" b="1" dirty="0">
                <a:solidFill>
                  <a:schemeClr val="accent1"/>
                </a:solidFill>
              </a:rPr>
              <a:t>Awareness KPIs: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107C8-F199-476D-8E67-A5A50D911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39766"/>
            <a:ext cx="12192000" cy="5182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FA301-5A63-423C-8687-EDE453E5D4BA}"/>
              </a:ext>
            </a:extLst>
          </p:cNvPr>
          <p:cNvGrpSpPr/>
          <p:nvPr/>
        </p:nvGrpSpPr>
        <p:grpSpPr>
          <a:xfrm>
            <a:off x="10969067" y="6537775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70247BA-0635-4F48-8DD9-4C6C2A363B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F61E427-9E8A-4B28-A72C-41A51A8FD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259EF6FC-3B1B-4A4B-9987-C2DC949509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FF87662-CC81-4A95-80A6-177BE41E94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08F90540-09E8-4B6F-A259-F025C7827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AD5CBB99-2EB5-4D83-8A2E-1A2F945C1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3894774-B197-453B-9294-BB5B83BF6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65E1F78-1314-4395-BCCC-73143D0765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A046813D-1855-4A4F-AD2D-9136A8D8128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2CAAC1E-FA5A-4778-8B94-2AA20505A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9CBCD20E-2937-4CDE-939E-B064441E6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7BE31F2E-CF84-4992-86EA-350DDC302EC0}"/>
              </a:ext>
            </a:extLst>
          </p:cNvPr>
          <p:cNvSpPr txBox="1">
            <a:spLocks/>
          </p:cNvSpPr>
          <p:nvPr/>
        </p:nvSpPr>
        <p:spPr>
          <a:xfrm>
            <a:off x="507999" y="63694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21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824DD1-10EF-4C9D-9DC0-E43BD39F2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83" y="6166803"/>
            <a:ext cx="1645744" cy="9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2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6CDF56CF-4F29-44A0-A335-74864CCB3381}"/>
              </a:ext>
            </a:extLst>
          </p:cNvPr>
          <p:cNvSpPr txBox="1">
            <a:spLocks/>
          </p:cNvSpPr>
          <p:nvPr/>
        </p:nvSpPr>
        <p:spPr>
          <a:xfrm>
            <a:off x="466382" y="514234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And how results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can look like…</a:t>
            </a:r>
            <a:endParaRPr lang="en-US" sz="2800" dirty="0">
              <a:solidFill>
                <a:schemeClr val="accent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107C8-F199-476D-8E67-A5A50D911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39766"/>
            <a:ext cx="12192000" cy="5182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FA301-5A63-423C-8687-EDE453E5D4BA}"/>
              </a:ext>
            </a:extLst>
          </p:cNvPr>
          <p:cNvGrpSpPr/>
          <p:nvPr/>
        </p:nvGrpSpPr>
        <p:grpSpPr>
          <a:xfrm>
            <a:off x="11373118" y="6580307"/>
            <a:ext cx="772989" cy="134398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70247BA-0635-4F48-8DD9-4C6C2A363B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F61E427-9E8A-4B28-A72C-41A51A8FD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259EF6FC-3B1B-4A4B-9987-C2DC949509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FF87662-CC81-4A95-80A6-177BE41E94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08F90540-09E8-4B6F-A259-F025C7827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AD5CBB99-2EB5-4D83-8A2E-1A2F945C1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3894774-B197-453B-9294-BB5B83BF6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65E1F78-1314-4395-BCCC-73143D0765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A046813D-1855-4A4F-AD2D-9136A8D8128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2CAAC1E-FA5A-4778-8B94-2AA20505A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9CBCD20E-2937-4CDE-939E-B064441E6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7BE31F2E-CF84-4992-86EA-350DDC302EC0}"/>
              </a:ext>
            </a:extLst>
          </p:cNvPr>
          <p:cNvSpPr txBox="1">
            <a:spLocks/>
          </p:cNvSpPr>
          <p:nvPr/>
        </p:nvSpPr>
        <p:spPr>
          <a:xfrm>
            <a:off x="912050" y="64119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54"/>
              <a:t>22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824DD1-10EF-4C9D-9DC0-E43BD39F2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83" y="6166803"/>
            <a:ext cx="1645744" cy="9270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DB2F92-13ED-4FB6-B7CF-12536BCCDAF8}"/>
              </a:ext>
            </a:extLst>
          </p:cNvPr>
          <p:cNvGrpSpPr/>
          <p:nvPr/>
        </p:nvGrpSpPr>
        <p:grpSpPr>
          <a:xfrm>
            <a:off x="3044082" y="1036420"/>
            <a:ext cx="10072307" cy="4711942"/>
            <a:chOff x="119443" y="1164019"/>
            <a:chExt cx="10847511" cy="5074592"/>
          </a:xfrm>
        </p:grpSpPr>
        <p:graphicFrame>
          <p:nvGraphicFramePr>
            <p:cNvPr id="34" name="Diagram 33">
              <a:extLst>
                <a:ext uri="{FF2B5EF4-FFF2-40B4-BE49-F238E27FC236}">
                  <a16:creationId xmlns:a16="http://schemas.microsoft.com/office/drawing/2014/main" id="{A0F97CAC-B135-4FCA-96AA-8015ABE4B5AF}"/>
                </a:ext>
              </a:extLst>
            </p:cNvPr>
            <p:cNvGraphicFramePr/>
            <p:nvPr/>
          </p:nvGraphicFramePr>
          <p:xfrm>
            <a:off x="3161135" y="1164019"/>
            <a:ext cx="5856450" cy="50745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940CD5-30A8-49CD-8EB8-7C15A6B1709A}"/>
                </a:ext>
              </a:extLst>
            </p:cNvPr>
            <p:cNvSpPr txBox="1"/>
            <p:nvPr/>
          </p:nvSpPr>
          <p:spPr>
            <a:xfrm>
              <a:off x="8931503" y="1214937"/>
              <a:ext cx="2035451" cy="3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accent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4549A-B188-48E4-8EC9-253F22587005}"/>
                </a:ext>
              </a:extLst>
            </p:cNvPr>
            <p:cNvSpPr txBox="1"/>
            <p:nvPr/>
          </p:nvSpPr>
          <p:spPr>
            <a:xfrm>
              <a:off x="8254563" y="5792545"/>
              <a:ext cx="2303416" cy="3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accent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DAA8E9-6145-4A43-9458-05922F986043}"/>
                </a:ext>
              </a:extLst>
            </p:cNvPr>
            <p:cNvSpPr txBox="1"/>
            <p:nvPr/>
          </p:nvSpPr>
          <p:spPr>
            <a:xfrm>
              <a:off x="2687958" y="1354510"/>
              <a:ext cx="580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CV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70D57C-833F-4A3E-B320-81A95C365AC9}"/>
                </a:ext>
              </a:extLst>
            </p:cNvPr>
            <p:cNvSpPr txBox="1"/>
            <p:nvPr/>
          </p:nvSpPr>
          <p:spPr>
            <a:xfrm>
              <a:off x="1487384" y="1915562"/>
              <a:ext cx="2080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Not relevant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38858D-CA0E-4296-A36E-4B5082CA84A4}"/>
                </a:ext>
              </a:extLst>
            </p:cNvPr>
            <p:cNvSpPr txBox="1"/>
            <p:nvPr/>
          </p:nvSpPr>
          <p:spPr>
            <a:xfrm>
              <a:off x="119443" y="2476614"/>
              <a:ext cx="38025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CV screen hiring manager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58F149-8C05-4436-AD64-FCF68B589385}"/>
                </a:ext>
              </a:extLst>
            </p:cNvPr>
            <p:cNvSpPr txBox="1"/>
            <p:nvPr/>
          </p:nvSpPr>
          <p:spPr>
            <a:xfrm>
              <a:off x="1419143" y="3037665"/>
              <a:ext cx="2850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Withdraw+ Reject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DBBA9C-E1DC-40BE-8DB3-977925C3B103}"/>
                </a:ext>
              </a:extLst>
            </p:cNvPr>
            <p:cNvSpPr txBox="1"/>
            <p:nvPr/>
          </p:nvSpPr>
          <p:spPr>
            <a:xfrm>
              <a:off x="2192134" y="3598717"/>
              <a:ext cx="2411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In progress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E4D256-8E38-4FC8-B7C6-59E2A4D034CB}"/>
                </a:ext>
              </a:extLst>
            </p:cNvPr>
            <p:cNvSpPr txBox="1"/>
            <p:nvPr/>
          </p:nvSpPr>
          <p:spPr>
            <a:xfrm>
              <a:off x="2527594" y="4159769"/>
              <a:ext cx="2364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Interviews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793D52-2A69-4144-A4CD-77568C2FA370}"/>
                </a:ext>
              </a:extLst>
            </p:cNvPr>
            <p:cNvSpPr txBox="1"/>
            <p:nvPr/>
          </p:nvSpPr>
          <p:spPr>
            <a:xfrm>
              <a:off x="2680149" y="4720820"/>
              <a:ext cx="2483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HR Interview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CC6B05-97F7-4BB6-A13E-96B4607D57ED}"/>
                </a:ext>
              </a:extLst>
            </p:cNvPr>
            <p:cNvSpPr txBox="1"/>
            <p:nvPr/>
          </p:nvSpPr>
          <p:spPr>
            <a:xfrm>
              <a:off x="3709651" y="5281872"/>
              <a:ext cx="17877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600" dirty="0"/>
                <a:t>Salary offer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AE5D81-32C7-4D85-AA7D-52FFB47A9916}"/>
                </a:ext>
              </a:extLst>
            </p:cNvPr>
            <p:cNvSpPr txBox="1"/>
            <p:nvPr/>
          </p:nvSpPr>
          <p:spPr>
            <a:xfrm>
              <a:off x="4603523" y="5842925"/>
              <a:ext cx="1120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800" b="1" dirty="0"/>
                <a:t>Hired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2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B853B94-B88A-4415-8005-DD364A4B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8399" y="1659734"/>
            <a:ext cx="4898849" cy="1916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-156415" y="694630"/>
            <a:ext cx="12192000" cy="744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Century Gothic" panose="020B0502020202020204" pitchFamily="34" charset="0"/>
                <a:cs typeface="Aharoni" panose="02010803020104030203" pitchFamily="2" charset="-79"/>
              </a:rPr>
              <a:t>VERINT MARKETING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E0FF2D-AF85-43F6-915F-BC9BA79FADF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256382" y="2453837"/>
            <a:ext cx="0" cy="30244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857710-7B02-4FB5-A832-3F96988FB48C}"/>
              </a:ext>
            </a:extLst>
          </p:cNvPr>
          <p:cNvGrpSpPr/>
          <p:nvPr/>
        </p:nvGrpSpPr>
        <p:grpSpPr>
          <a:xfrm>
            <a:off x="368860" y="2605057"/>
            <a:ext cx="2739974" cy="2878004"/>
            <a:chOff x="368860" y="2605057"/>
            <a:chExt cx="2739974" cy="287800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1DD0165-03ED-49C5-A791-87D7D07253F8}"/>
                </a:ext>
              </a:extLst>
            </p:cNvPr>
            <p:cNvCxnSpPr>
              <a:cxnSpLocks/>
            </p:cNvCxnSpPr>
            <p:nvPr/>
          </p:nvCxnSpPr>
          <p:spPr>
            <a:xfrm>
              <a:off x="3108834" y="2605057"/>
              <a:ext cx="0" cy="26933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4EA234-A164-48BF-9733-D5207EC27406}"/>
                </a:ext>
              </a:extLst>
            </p:cNvPr>
            <p:cNvSpPr txBox="1"/>
            <p:nvPr/>
          </p:nvSpPr>
          <p:spPr>
            <a:xfrm flipH="1">
              <a:off x="368860" y="3951983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Product Marketing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75C733-D8BF-47AB-AE17-68F7A3BCD88D}"/>
                </a:ext>
              </a:extLst>
            </p:cNvPr>
            <p:cNvSpPr txBox="1"/>
            <p:nvPr/>
          </p:nvSpPr>
          <p:spPr>
            <a:xfrm flipH="1">
              <a:off x="369244" y="3387774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Regional Marketing 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B8EA4B8-BA8F-4C8F-8066-9936D18BC5C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55808" y="397543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627B27-457F-4005-BD1C-89666241FD0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55808" y="341639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1047F3-5034-4E61-9E8D-881F80A141FF}"/>
                </a:ext>
              </a:extLst>
            </p:cNvPr>
            <p:cNvSpPr txBox="1"/>
            <p:nvPr/>
          </p:nvSpPr>
          <p:spPr>
            <a:xfrm flipH="1">
              <a:off x="368863" y="5113729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Internal Marketing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969A85-C3B4-45E8-8E67-D43CB1F1B36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55808" y="514870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A7CC45-6CA4-4B4D-9E4A-7988AC22607C}"/>
                </a:ext>
              </a:extLst>
            </p:cNvPr>
            <p:cNvSpPr txBox="1"/>
            <p:nvPr/>
          </p:nvSpPr>
          <p:spPr>
            <a:xfrm flipH="1">
              <a:off x="368863" y="4523720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Employer Branding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872F31-60CA-407C-8D43-9D7555CC311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55808" y="4558697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09E3ED-1918-4B30-BAC9-7AE5E283C53D}"/>
              </a:ext>
            </a:extLst>
          </p:cNvPr>
          <p:cNvCxnSpPr>
            <a:cxnSpLocks/>
          </p:cNvCxnSpPr>
          <p:nvPr/>
        </p:nvCxnSpPr>
        <p:spPr>
          <a:xfrm rot="5400000" flipV="1">
            <a:off x="8632532" y="2453837"/>
            <a:ext cx="0" cy="30244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ECF99F9-948C-47CF-802D-657313476367}"/>
              </a:ext>
            </a:extLst>
          </p:cNvPr>
          <p:cNvGrpSpPr/>
          <p:nvPr/>
        </p:nvGrpSpPr>
        <p:grpSpPr>
          <a:xfrm>
            <a:off x="8780080" y="2605057"/>
            <a:ext cx="2739974" cy="2878004"/>
            <a:chOff x="8780080" y="2605057"/>
            <a:chExt cx="2739974" cy="2878004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AC7C96-3DC8-4B84-A2BE-E27CED1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8780080" y="2605057"/>
              <a:ext cx="0" cy="26933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143D2D3-31E1-4DA7-B77D-9D438915720E}"/>
                </a:ext>
              </a:extLst>
            </p:cNvPr>
            <p:cNvSpPr txBox="1"/>
            <p:nvPr/>
          </p:nvSpPr>
          <p:spPr>
            <a:xfrm>
              <a:off x="9085027" y="3951983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Sales Enablement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AB18B5-B9FB-4996-8D61-391C33440DAE}"/>
                </a:ext>
              </a:extLst>
            </p:cNvPr>
            <p:cNvSpPr txBox="1"/>
            <p:nvPr/>
          </p:nvSpPr>
          <p:spPr>
            <a:xfrm>
              <a:off x="9085023" y="3276352"/>
              <a:ext cx="2435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 Generation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001EDE4-20C4-49EF-8ABF-E7BC95CC6E72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933106" y="397543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9D44C7-2AAA-47FB-A793-513E947FD8FC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933106" y="341639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FCB2440-6562-4478-A5E3-1CAADF98CF93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933106" y="5148706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C2AD3D5-575C-4A89-9A4D-6945CF947EF1}"/>
                </a:ext>
              </a:extLst>
            </p:cNvPr>
            <p:cNvSpPr txBox="1"/>
            <p:nvPr/>
          </p:nvSpPr>
          <p:spPr>
            <a:xfrm>
              <a:off x="9085024" y="4523720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Sales Development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2370C14-FBB9-4BEF-9D28-F09113A111B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933106" y="4558697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3C7181-232B-438A-BD61-B4A69C35BDEB}"/>
                </a:ext>
              </a:extLst>
            </p:cNvPr>
            <p:cNvSpPr txBox="1"/>
            <p:nvPr/>
          </p:nvSpPr>
          <p:spPr>
            <a:xfrm>
              <a:off x="9085024" y="5113729"/>
              <a:ext cx="2435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Global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21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D13F96-15E7-48CB-B777-A462422BE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93" y="1853724"/>
            <a:ext cx="6105194" cy="1260951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  <a:br>
              <a:rPr lang="en-US" sz="6000" dirty="0">
                <a:solidFill>
                  <a:srgbClr val="FFFFFF"/>
                </a:solidFill>
                <a:ea typeface="+mj-ea"/>
                <a:cs typeface="+mj-cs"/>
              </a:rPr>
            </a:br>
            <a:endParaRPr lang="en-US" sz="2800" b="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6E1C5C-D322-41B1-8DC4-AA8482717202}"/>
              </a:ext>
            </a:extLst>
          </p:cNvPr>
          <p:cNvSpPr/>
          <p:nvPr/>
        </p:nvSpPr>
        <p:spPr>
          <a:xfrm>
            <a:off x="0" y="-89647"/>
            <a:ext cx="12192000" cy="179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5F117-28BD-49C6-AA6E-AD804DBE750F}"/>
              </a:ext>
            </a:extLst>
          </p:cNvPr>
          <p:cNvSpPr/>
          <p:nvPr/>
        </p:nvSpPr>
        <p:spPr>
          <a:xfrm>
            <a:off x="0" y="6687672"/>
            <a:ext cx="12192000" cy="179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12882B8D-A09D-4F5C-A5CC-FEA49BB21A52}"/>
              </a:ext>
            </a:extLst>
          </p:cNvPr>
          <p:cNvSpPr txBox="1">
            <a:spLocks/>
          </p:cNvSpPr>
          <p:nvPr/>
        </p:nvSpPr>
        <p:spPr>
          <a:xfrm>
            <a:off x="2952625" y="3073500"/>
            <a:ext cx="6105194" cy="6536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5333" b="1" kern="1200" dirty="0">
                <a:solidFill>
                  <a:schemeClr val="accent3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0" dirty="0">
                <a:solidFill>
                  <a:schemeClr val="bg1"/>
                </a:solidFill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Amit.Daniel@Verint.com</a:t>
            </a:r>
            <a:r>
              <a:rPr lang="en-US" sz="2800" b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12FEEF-97A2-4498-9A90-A16F3DEC7BA4}"/>
              </a:ext>
            </a:extLst>
          </p:cNvPr>
          <p:cNvGrpSpPr/>
          <p:nvPr/>
        </p:nvGrpSpPr>
        <p:grpSpPr>
          <a:xfrm>
            <a:off x="5418909" y="4242307"/>
            <a:ext cx="428333" cy="428333"/>
            <a:chOff x="3872271" y="3770000"/>
            <a:chExt cx="653654" cy="6536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B4C37D1-E4AB-4CBE-B2D1-13A3A0D5C45E}"/>
                </a:ext>
              </a:extLst>
            </p:cNvPr>
            <p:cNvSpPr/>
            <p:nvPr/>
          </p:nvSpPr>
          <p:spPr>
            <a:xfrm>
              <a:off x="3872271" y="3770000"/>
              <a:ext cx="653654" cy="6536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DAE5CD-7409-4D1E-BF59-1E5CC336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212" y="3925162"/>
              <a:ext cx="172641" cy="375048"/>
            </a:xfrm>
            <a:custGeom>
              <a:avLst/>
              <a:gdLst>
                <a:gd name="T0" fmla="*/ 61 w 61"/>
                <a:gd name="T1" fmla="*/ 22 h 132"/>
                <a:gd name="T2" fmla="*/ 53 w 61"/>
                <a:gd name="T3" fmla="*/ 22 h 132"/>
                <a:gd name="T4" fmla="*/ 40 w 61"/>
                <a:gd name="T5" fmla="*/ 31 h 132"/>
                <a:gd name="T6" fmla="*/ 40 w 61"/>
                <a:gd name="T7" fmla="*/ 44 h 132"/>
                <a:gd name="T8" fmla="*/ 61 w 61"/>
                <a:gd name="T9" fmla="*/ 44 h 132"/>
                <a:gd name="T10" fmla="*/ 57 w 61"/>
                <a:gd name="T11" fmla="*/ 66 h 132"/>
                <a:gd name="T12" fmla="*/ 40 w 61"/>
                <a:gd name="T13" fmla="*/ 66 h 132"/>
                <a:gd name="T14" fmla="*/ 40 w 61"/>
                <a:gd name="T15" fmla="*/ 132 h 132"/>
                <a:gd name="T16" fmla="*/ 18 w 61"/>
                <a:gd name="T17" fmla="*/ 132 h 132"/>
                <a:gd name="T18" fmla="*/ 18 w 61"/>
                <a:gd name="T19" fmla="*/ 66 h 132"/>
                <a:gd name="T20" fmla="*/ 0 w 61"/>
                <a:gd name="T21" fmla="*/ 66 h 132"/>
                <a:gd name="T22" fmla="*/ 0 w 61"/>
                <a:gd name="T23" fmla="*/ 44 h 132"/>
                <a:gd name="T24" fmla="*/ 18 w 61"/>
                <a:gd name="T25" fmla="*/ 44 h 132"/>
                <a:gd name="T26" fmla="*/ 18 w 61"/>
                <a:gd name="T27" fmla="*/ 31 h 132"/>
                <a:gd name="T28" fmla="*/ 44 w 61"/>
                <a:gd name="T29" fmla="*/ 0 h 132"/>
                <a:gd name="T30" fmla="*/ 61 w 61"/>
                <a:gd name="T31" fmla="*/ 5 h 132"/>
                <a:gd name="T32" fmla="*/ 61 w 61"/>
                <a:gd name="T33" fmla="*/ 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132">
                  <a:moveTo>
                    <a:pt x="61" y="22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43" y="22"/>
                    <a:pt x="40" y="24"/>
                    <a:pt x="40" y="3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13"/>
                    <a:pt x="26" y="0"/>
                    <a:pt x="44" y="0"/>
                  </a:cubicBezTo>
                  <a:cubicBezTo>
                    <a:pt x="57" y="0"/>
                    <a:pt x="61" y="5"/>
                    <a:pt x="61" y="5"/>
                  </a:cubicBezTo>
                  <a:lnTo>
                    <a:pt x="61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D05731-0B8A-4187-A5F9-1DA82943B2ED}"/>
              </a:ext>
            </a:extLst>
          </p:cNvPr>
          <p:cNvGrpSpPr/>
          <p:nvPr/>
        </p:nvGrpSpPr>
        <p:grpSpPr>
          <a:xfrm>
            <a:off x="6164969" y="4242308"/>
            <a:ext cx="428333" cy="428333"/>
            <a:chOff x="5057583" y="3770000"/>
            <a:chExt cx="653654" cy="6536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AD4E4B-11DC-45FF-93FC-C069B99CAA6F}"/>
                </a:ext>
              </a:extLst>
            </p:cNvPr>
            <p:cNvGrpSpPr/>
            <p:nvPr/>
          </p:nvGrpSpPr>
          <p:grpSpPr>
            <a:xfrm>
              <a:off x="5230225" y="3929261"/>
              <a:ext cx="334566" cy="326232"/>
              <a:chOff x="5938838" y="4197728"/>
              <a:chExt cx="334566" cy="326232"/>
            </a:xfrm>
          </p:grpSpPr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94F46538-8C8C-42CD-BF98-882A31017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8838" y="4294169"/>
                <a:ext cx="72629" cy="22979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7963E177-1C9A-4CC5-AEBE-5075C93B2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197728"/>
                <a:ext cx="72629" cy="59531"/>
              </a:xfrm>
              <a:custGeom>
                <a:avLst/>
                <a:gdLst>
                  <a:gd name="T0" fmla="*/ 0 w 26"/>
                  <a:gd name="T1" fmla="*/ 11 h 21"/>
                  <a:gd name="T2" fmla="*/ 13 w 26"/>
                  <a:gd name="T3" fmla="*/ 0 h 21"/>
                  <a:gd name="T4" fmla="*/ 26 w 26"/>
                  <a:gd name="T5" fmla="*/ 11 h 21"/>
                  <a:gd name="T6" fmla="*/ 13 w 26"/>
                  <a:gd name="T7" fmla="*/ 21 h 21"/>
                  <a:gd name="T8" fmla="*/ 0 w 26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1">
                    <a:moveTo>
                      <a:pt x="0" y="11"/>
                    </a:moveTo>
                    <a:cubicBezTo>
                      <a:pt x="0" y="5"/>
                      <a:pt x="5" y="0"/>
                      <a:pt x="13" y="0"/>
                    </a:cubicBezTo>
                    <a:cubicBezTo>
                      <a:pt x="20" y="0"/>
                      <a:pt x="25" y="5"/>
                      <a:pt x="26" y="11"/>
                    </a:cubicBezTo>
                    <a:cubicBezTo>
                      <a:pt x="26" y="17"/>
                      <a:pt x="21" y="21"/>
                      <a:pt x="13" y="21"/>
                    </a:cubicBezTo>
                    <a:cubicBezTo>
                      <a:pt x="5" y="21"/>
                      <a:pt x="0" y="17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3C59E0D8-0E75-4DCF-808E-73033EDD1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994" y="4294169"/>
                <a:ext cx="227410" cy="229791"/>
              </a:xfrm>
              <a:custGeom>
                <a:avLst/>
                <a:gdLst>
                  <a:gd name="T0" fmla="*/ 81 w 81"/>
                  <a:gd name="T1" fmla="*/ 81 h 81"/>
                  <a:gd name="T2" fmla="*/ 56 w 81"/>
                  <a:gd name="T3" fmla="*/ 81 h 81"/>
                  <a:gd name="T4" fmla="*/ 56 w 81"/>
                  <a:gd name="T5" fmla="*/ 39 h 81"/>
                  <a:gd name="T6" fmla="*/ 41 w 81"/>
                  <a:gd name="T7" fmla="*/ 21 h 81"/>
                  <a:gd name="T8" fmla="*/ 41 w 81"/>
                  <a:gd name="T9" fmla="*/ 21 h 81"/>
                  <a:gd name="T10" fmla="*/ 26 w 81"/>
                  <a:gd name="T11" fmla="*/ 39 h 81"/>
                  <a:gd name="T12" fmla="*/ 26 w 81"/>
                  <a:gd name="T13" fmla="*/ 81 h 81"/>
                  <a:gd name="T14" fmla="*/ 0 w 81"/>
                  <a:gd name="T15" fmla="*/ 81 h 81"/>
                  <a:gd name="T16" fmla="*/ 0 w 81"/>
                  <a:gd name="T17" fmla="*/ 0 h 81"/>
                  <a:gd name="T18" fmla="*/ 26 w 81"/>
                  <a:gd name="T19" fmla="*/ 0 h 81"/>
                  <a:gd name="T20" fmla="*/ 26 w 81"/>
                  <a:gd name="T21" fmla="*/ 11 h 81"/>
                  <a:gd name="T22" fmla="*/ 51 w 81"/>
                  <a:gd name="T23" fmla="*/ 0 h 81"/>
                  <a:gd name="T24" fmla="*/ 81 w 81"/>
                  <a:gd name="T25" fmla="*/ 35 h 81"/>
                  <a:gd name="T26" fmla="*/ 81 w 81"/>
                  <a:gd name="T2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" h="81">
                    <a:moveTo>
                      <a:pt x="81" y="81"/>
                    </a:moveTo>
                    <a:cubicBezTo>
                      <a:pt x="56" y="81"/>
                      <a:pt x="56" y="81"/>
                      <a:pt x="56" y="81"/>
                    </a:cubicBezTo>
                    <a:cubicBezTo>
                      <a:pt x="56" y="81"/>
                      <a:pt x="56" y="42"/>
                      <a:pt x="56" y="39"/>
                    </a:cubicBezTo>
                    <a:cubicBezTo>
                      <a:pt x="56" y="30"/>
                      <a:pt x="52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30" y="21"/>
                      <a:pt x="26" y="30"/>
                      <a:pt x="26" y="39"/>
                    </a:cubicBezTo>
                    <a:cubicBezTo>
                      <a:pt x="26" y="42"/>
                      <a:pt x="26" y="81"/>
                      <a:pt x="26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34" y="0"/>
                      <a:pt x="51" y="0"/>
                    </a:cubicBezTo>
                    <a:cubicBezTo>
                      <a:pt x="68" y="0"/>
                      <a:pt x="81" y="12"/>
                      <a:pt x="81" y="35"/>
                    </a:cubicBezTo>
                    <a:lnTo>
                      <a:pt x="81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76D68C2-D404-485C-9DA0-27827FAB73A5}"/>
                </a:ext>
              </a:extLst>
            </p:cNvPr>
            <p:cNvSpPr/>
            <p:nvPr/>
          </p:nvSpPr>
          <p:spPr>
            <a:xfrm>
              <a:off x="5057583" y="3770000"/>
              <a:ext cx="653654" cy="6536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FDFD83A0-19DD-4AF6-B121-A7315BF404B7}"/>
              </a:ext>
            </a:extLst>
          </p:cNvPr>
          <p:cNvSpPr txBox="1">
            <a:spLocks/>
          </p:cNvSpPr>
          <p:nvPr/>
        </p:nvSpPr>
        <p:spPr>
          <a:xfrm>
            <a:off x="2959179" y="4725038"/>
            <a:ext cx="6105194" cy="6536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5333" b="1" kern="1200" dirty="0">
                <a:solidFill>
                  <a:schemeClr val="accent3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0" dirty="0">
                <a:solidFill>
                  <a:schemeClr val="bg1"/>
                </a:solidFill>
                <a:ea typeface="+mj-ea"/>
                <a:cs typeface="+mj-cs"/>
              </a:rPr>
              <a:t>Verint Cyber Intelligence</a:t>
            </a:r>
          </a:p>
        </p:txBody>
      </p:sp>
    </p:spTree>
    <p:extLst>
      <p:ext uri="{BB962C8B-B14F-4D97-AF65-F5344CB8AC3E}">
        <p14:creationId xmlns:p14="http://schemas.microsoft.com/office/powerpoint/2010/main" val="25941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6242177" y="434340"/>
            <a:ext cx="2942283" cy="655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02771" y="434340"/>
            <a:ext cx="2349040" cy="655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30066" y="2114890"/>
            <a:ext cx="23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$1.2B +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Traded in NASDAQ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00824" y="2114890"/>
            <a:ext cx="205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400+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Security Agencies in 100 Countries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18004" y="2120304"/>
            <a:ext cx="1501874" cy="680458"/>
            <a:chOff x="3843385" y="1754544"/>
            <a:chExt cx="1501874" cy="680458"/>
          </a:xfrm>
        </p:grpSpPr>
        <p:sp>
          <p:nvSpPr>
            <p:cNvPr id="8" name="TextBox 7"/>
            <p:cNvSpPr txBox="1"/>
            <p:nvPr/>
          </p:nvSpPr>
          <p:spPr>
            <a:xfrm>
              <a:off x="3938421" y="1754544"/>
              <a:ext cx="140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6000+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43385" y="2096448"/>
              <a:ext cx="150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Employees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62890" y="1627798"/>
            <a:ext cx="660958" cy="376746"/>
            <a:chOff x="9070975" y="2735263"/>
            <a:chExt cx="635000" cy="361950"/>
          </a:xfrm>
          <a:solidFill>
            <a:schemeClr val="bg1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9137650" y="2735263"/>
              <a:ext cx="119063" cy="134938"/>
            </a:xfrm>
            <a:custGeom>
              <a:avLst/>
              <a:gdLst>
                <a:gd name="T0" fmla="*/ 23 w 46"/>
                <a:gd name="T1" fmla="*/ 51 h 51"/>
                <a:gd name="T2" fmla="*/ 23 w 46"/>
                <a:gd name="T3" fmla="*/ 51 h 51"/>
                <a:gd name="T4" fmla="*/ 40 w 46"/>
                <a:gd name="T5" fmla="*/ 42 h 51"/>
                <a:gd name="T6" fmla="*/ 46 w 46"/>
                <a:gd name="T7" fmla="*/ 24 h 51"/>
                <a:gd name="T8" fmla="*/ 41 w 46"/>
                <a:gd name="T9" fmla="*/ 7 h 51"/>
                <a:gd name="T10" fmla="*/ 23 w 46"/>
                <a:gd name="T11" fmla="*/ 0 h 51"/>
                <a:gd name="T12" fmla="*/ 5 w 46"/>
                <a:gd name="T13" fmla="*/ 7 h 51"/>
                <a:gd name="T14" fmla="*/ 0 w 46"/>
                <a:gd name="T15" fmla="*/ 24 h 51"/>
                <a:gd name="T16" fmla="*/ 6 w 46"/>
                <a:gd name="T17" fmla="*/ 42 h 51"/>
                <a:gd name="T18" fmla="*/ 23 w 46"/>
                <a:gd name="T19" fmla="*/ 51 h 51"/>
                <a:gd name="T20" fmla="*/ 11 w 46"/>
                <a:gd name="T21" fmla="*/ 12 h 51"/>
                <a:gd name="T22" fmla="*/ 23 w 46"/>
                <a:gd name="T23" fmla="*/ 7 h 51"/>
                <a:gd name="T24" fmla="*/ 35 w 46"/>
                <a:gd name="T25" fmla="*/ 12 h 51"/>
                <a:gd name="T26" fmla="*/ 39 w 46"/>
                <a:gd name="T27" fmla="*/ 24 h 51"/>
                <a:gd name="T28" fmla="*/ 34 w 46"/>
                <a:gd name="T29" fmla="*/ 38 h 51"/>
                <a:gd name="T30" fmla="*/ 23 w 46"/>
                <a:gd name="T31" fmla="*/ 43 h 51"/>
                <a:gd name="T32" fmla="*/ 12 w 46"/>
                <a:gd name="T33" fmla="*/ 38 h 51"/>
                <a:gd name="T34" fmla="*/ 7 w 46"/>
                <a:gd name="T35" fmla="*/ 24 h 51"/>
                <a:gd name="T36" fmla="*/ 11 w 46"/>
                <a:gd name="T37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51">
                  <a:moveTo>
                    <a:pt x="23" y="51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51"/>
                    <a:pt x="36" y="48"/>
                    <a:pt x="40" y="42"/>
                  </a:cubicBezTo>
                  <a:cubicBezTo>
                    <a:pt x="44" y="37"/>
                    <a:pt x="46" y="31"/>
                    <a:pt x="46" y="24"/>
                  </a:cubicBezTo>
                  <a:cubicBezTo>
                    <a:pt x="46" y="17"/>
                    <a:pt x="44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6" y="0"/>
                    <a:pt x="10" y="2"/>
                    <a:pt x="5" y="7"/>
                  </a:cubicBezTo>
                  <a:cubicBezTo>
                    <a:pt x="2" y="12"/>
                    <a:pt x="0" y="17"/>
                    <a:pt x="0" y="24"/>
                  </a:cubicBezTo>
                  <a:cubicBezTo>
                    <a:pt x="0" y="31"/>
                    <a:pt x="2" y="37"/>
                    <a:pt x="6" y="42"/>
                  </a:cubicBezTo>
                  <a:cubicBezTo>
                    <a:pt x="10" y="48"/>
                    <a:pt x="16" y="51"/>
                    <a:pt x="23" y="51"/>
                  </a:cubicBezTo>
                  <a:close/>
                  <a:moveTo>
                    <a:pt x="11" y="12"/>
                  </a:moveTo>
                  <a:cubicBezTo>
                    <a:pt x="14" y="9"/>
                    <a:pt x="18" y="7"/>
                    <a:pt x="23" y="7"/>
                  </a:cubicBezTo>
                  <a:cubicBezTo>
                    <a:pt x="28" y="7"/>
                    <a:pt x="32" y="9"/>
                    <a:pt x="35" y="12"/>
                  </a:cubicBezTo>
                  <a:cubicBezTo>
                    <a:pt x="37" y="15"/>
                    <a:pt x="39" y="19"/>
                    <a:pt x="39" y="24"/>
                  </a:cubicBezTo>
                  <a:cubicBezTo>
                    <a:pt x="39" y="29"/>
                    <a:pt x="37" y="34"/>
                    <a:pt x="34" y="38"/>
                  </a:cubicBezTo>
                  <a:cubicBezTo>
                    <a:pt x="31" y="41"/>
                    <a:pt x="28" y="43"/>
                    <a:pt x="23" y="43"/>
                  </a:cubicBezTo>
                  <a:cubicBezTo>
                    <a:pt x="18" y="43"/>
                    <a:pt x="15" y="41"/>
                    <a:pt x="12" y="38"/>
                  </a:cubicBezTo>
                  <a:cubicBezTo>
                    <a:pt x="9" y="34"/>
                    <a:pt x="7" y="29"/>
                    <a:pt x="7" y="24"/>
                  </a:cubicBezTo>
                  <a:cubicBezTo>
                    <a:pt x="7" y="19"/>
                    <a:pt x="9" y="15"/>
                    <a:pt x="1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9513888" y="2735263"/>
              <a:ext cx="119063" cy="134938"/>
            </a:xfrm>
            <a:custGeom>
              <a:avLst/>
              <a:gdLst>
                <a:gd name="T0" fmla="*/ 23 w 46"/>
                <a:gd name="T1" fmla="*/ 51 h 51"/>
                <a:gd name="T2" fmla="*/ 23 w 46"/>
                <a:gd name="T3" fmla="*/ 51 h 51"/>
                <a:gd name="T4" fmla="*/ 40 w 46"/>
                <a:gd name="T5" fmla="*/ 42 h 51"/>
                <a:gd name="T6" fmla="*/ 46 w 46"/>
                <a:gd name="T7" fmla="*/ 24 h 51"/>
                <a:gd name="T8" fmla="*/ 41 w 46"/>
                <a:gd name="T9" fmla="*/ 7 h 51"/>
                <a:gd name="T10" fmla="*/ 23 w 46"/>
                <a:gd name="T11" fmla="*/ 0 h 51"/>
                <a:gd name="T12" fmla="*/ 5 w 46"/>
                <a:gd name="T13" fmla="*/ 7 h 51"/>
                <a:gd name="T14" fmla="*/ 0 w 46"/>
                <a:gd name="T15" fmla="*/ 24 h 51"/>
                <a:gd name="T16" fmla="*/ 6 w 46"/>
                <a:gd name="T17" fmla="*/ 42 h 51"/>
                <a:gd name="T18" fmla="*/ 23 w 46"/>
                <a:gd name="T19" fmla="*/ 51 h 51"/>
                <a:gd name="T20" fmla="*/ 11 w 46"/>
                <a:gd name="T21" fmla="*/ 12 h 51"/>
                <a:gd name="T22" fmla="*/ 23 w 46"/>
                <a:gd name="T23" fmla="*/ 7 h 51"/>
                <a:gd name="T24" fmla="*/ 35 w 46"/>
                <a:gd name="T25" fmla="*/ 12 h 51"/>
                <a:gd name="T26" fmla="*/ 38 w 46"/>
                <a:gd name="T27" fmla="*/ 24 h 51"/>
                <a:gd name="T28" fmla="*/ 34 w 46"/>
                <a:gd name="T29" fmla="*/ 38 h 51"/>
                <a:gd name="T30" fmla="*/ 23 w 46"/>
                <a:gd name="T31" fmla="*/ 43 h 51"/>
                <a:gd name="T32" fmla="*/ 12 w 46"/>
                <a:gd name="T33" fmla="*/ 38 h 51"/>
                <a:gd name="T34" fmla="*/ 7 w 46"/>
                <a:gd name="T35" fmla="*/ 24 h 51"/>
                <a:gd name="T36" fmla="*/ 11 w 46"/>
                <a:gd name="T37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51">
                  <a:moveTo>
                    <a:pt x="23" y="51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51"/>
                    <a:pt x="36" y="48"/>
                    <a:pt x="40" y="42"/>
                  </a:cubicBezTo>
                  <a:cubicBezTo>
                    <a:pt x="44" y="37"/>
                    <a:pt x="46" y="31"/>
                    <a:pt x="46" y="24"/>
                  </a:cubicBezTo>
                  <a:cubicBezTo>
                    <a:pt x="46" y="17"/>
                    <a:pt x="44" y="12"/>
                    <a:pt x="41" y="7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15" y="0"/>
                    <a:pt x="9" y="2"/>
                    <a:pt x="5" y="7"/>
                  </a:cubicBezTo>
                  <a:cubicBezTo>
                    <a:pt x="2" y="12"/>
                    <a:pt x="0" y="17"/>
                    <a:pt x="0" y="24"/>
                  </a:cubicBezTo>
                  <a:cubicBezTo>
                    <a:pt x="0" y="31"/>
                    <a:pt x="2" y="37"/>
                    <a:pt x="6" y="42"/>
                  </a:cubicBezTo>
                  <a:cubicBezTo>
                    <a:pt x="10" y="48"/>
                    <a:pt x="16" y="51"/>
                    <a:pt x="23" y="51"/>
                  </a:cubicBezTo>
                  <a:close/>
                  <a:moveTo>
                    <a:pt x="11" y="12"/>
                  </a:moveTo>
                  <a:cubicBezTo>
                    <a:pt x="14" y="9"/>
                    <a:pt x="18" y="7"/>
                    <a:pt x="23" y="7"/>
                  </a:cubicBezTo>
                  <a:cubicBezTo>
                    <a:pt x="28" y="7"/>
                    <a:pt x="32" y="9"/>
                    <a:pt x="35" y="12"/>
                  </a:cubicBezTo>
                  <a:cubicBezTo>
                    <a:pt x="37" y="15"/>
                    <a:pt x="38" y="19"/>
                    <a:pt x="38" y="24"/>
                  </a:cubicBezTo>
                  <a:cubicBezTo>
                    <a:pt x="38" y="29"/>
                    <a:pt x="37" y="34"/>
                    <a:pt x="34" y="38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8" y="43"/>
                    <a:pt x="15" y="41"/>
                    <a:pt x="12" y="38"/>
                  </a:cubicBezTo>
                  <a:cubicBezTo>
                    <a:pt x="9" y="34"/>
                    <a:pt x="7" y="29"/>
                    <a:pt x="7" y="24"/>
                  </a:cubicBezTo>
                  <a:cubicBezTo>
                    <a:pt x="7" y="19"/>
                    <a:pt x="9" y="15"/>
                    <a:pt x="1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/>
            <p:cNvSpPr>
              <a:spLocks noEditPoints="1"/>
            </p:cNvSpPr>
            <p:nvPr/>
          </p:nvSpPr>
          <p:spPr bwMode="auto">
            <a:xfrm>
              <a:off x="9313863" y="2767013"/>
              <a:ext cx="141288" cy="157163"/>
            </a:xfrm>
            <a:custGeom>
              <a:avLst/>
              <a:gdLst>
                <a:gd name="T0" fmla="*/ 27 w 54"/>
                <a:gd name="T1" fmla="*/ 60 h 60"/>
                <a:gd name="T2" fmla="*/ 27 w 54"/>
                <a:gd name="T3" fmla="*/ 60 h 60"/>
                <a:gd name="T4" fmla="*/ 27 w 54"/>
                <a:gd name="T5" fmla="*/ 60 h 60"/>
                <a:gd name="T6" fmla="*/ 47 w 54"/>
                <a:gd name="T7" fmla="*/ 50 h 60"/>
                <a:gd name="T8" fmla="*/ 54 w 54"/>
                <a:gd name="T9" fmla="*/ 29 h 60"/>
                <a:gd name="T10" fmla="*/ 48 w 54"/>
                <a:gd name="T11" fmla="*/ 9 h 60"/>
                <a:gd name="T12" fmla="*/ 27 w 54"/>
                <a:gd name="T13" fmla="*/ 0 h 60"/>
                <a:gd name="T14" fmla="*/ 7 w 54"/>
                <a:gd name="T15" fmla="*/ 9 h 60"/>
                <a:gd name="T16" fmla="*/ 0 w 54"/>
                <a:gd name="T17" fmla="*/ 29 h 60"/>
                <a:gd name="T18" fmla="*/ 7 w 54"/>
                <a:gd name="T19" fmla="*/ 50 h 60"/>
                <a:gd name="T20" fmla="*/ 27 w 54"/>
                <a:gd name="T21" fmla="*/ 60 h 60"/>
                <a:gd name="T22" fmla="*/ 12 w 54"/>
                <a:gd name="T23" fmla="*/ 14 h 60"/>
                <a:gd name="T24" fmla="*/ 27 w 54"/>
                <a:gd name="T25" fmla="*/ 7 h 60"/>
                <a:gd name="T26" fmla="*/ 42 w 54"/>
                <a:gd name="T27" fmla="*/ 14 h 60"/>
                <a:gd name="T28" fmla="*/ 46 w 54"/>
                <a:gd name="T29" fmla="*/ 29 h 60"/>
                <a:gd name="T30" fmla="*/ 41 w 54"/>
                <a:gd name="T31" fmla="*/ 46 h 60"/>
                <a:gd name="T32" fmla="*/ 27 w 54"/>
                <a:gd name="T33" fmla="*/ 53 h 60"/>
                <a:gd name="T34" fmla="*/ 13 w 54"/>
                <a:gd name="T35" fmla="*/ 46 h 60"/>
                <a:gd name="T36" fmla="*/ 8 w 54"/>
                <a:gd name="T37" fmla="*/ 29 h 60"/>
                <a:gd name="T38" fmla="*/ 12 w 54"/>
                <a:gd name="T3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60">
                  <a:moveTo>
                    <a:pt x="27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5" y="60"/>
                    <a:pt x="42" y="57"/>
                    <a:pt x="47" y="50"/>
                  </a:cubicBezTo>
                  <a:cubicBezTo>
                    <a:pt x="52" y="44"/>
                    <a:pt x="54" y="36"/>
                    <a:pt x="54" y="29"/>
                  </a:cubicBezTo>
                  <a:cubicBezTo>
                    <a:pt x="54" y="21"/>
                    <a:pt x="52" y="14"/>
                    <a:pt x="48" y="9"/>
                  </a:cubicBezTo>
                  <a:cubicBezTo>
                    <a:pt x="43" y="3"/>
                    <a:pt x="36" y="0"/>
                    <a:pt x="27" y="0"/>
                  </a:cubicBezTo>
                  <a:cubicBezTo>
                    <a:pt x="18" y="0"/>
                    <a:pt x="11" y="3"/>
                    <a:pt x="7" y="9"/>
                  </a:cubicBezTo>
                  <a:cubicBezTo>
                    <a:pt x="2" y="14"/>
                    <a:pt x="0" y="21"/>
                    <a:pt x="0" y="29"/>
                  </a:cubicBezTo>
                  <a:cubicBezTo>
                    <a:pt x="0" y="36"/>
                    <a:pt x="3" y="44"/>
                    <a:pt x="7" y="50"/>
                  </a:cubicBezTo>
                  <a:cubicBezTo>
                    <a:pt x="12" y="57"/>
                    <a:pt x="19" y="60"/>
                    <a:pt x="27" y="60"/>
                  </a:cubicBezTo>
                  <a:close/>
                  <a:moveTo>
                    <a:pt x="12" y="14"/>
                  </a:moveTo>
                  <a:cubicBezTo>
                    <a:pt x="16" y="9"/>
                    <a:pt x="21" y="7"/>
                    <a:pt x="27" y="7"/>
                  </a:cubicBezTo>
                  <a:cubicBezTo>
                    <a:pt x="33" y="7"/>
                    <a:pt x="38" y="9"/>
                    <a:pt x="42" y="14"/>
                  </a:cubicBezTo>
                  <a:cubicBezTo>
                    <a:pt x="45" y="17"/>
                    <a:pt x="46" y="23"/>
                    <a:pt x="46" y="29"/>
                  </a:cubicBezTo>
                  <a:cubicBezTo>
                    <a:pt x="46" y="35"/>
                    <a:pt x="45" y="41"/>
                    <a:pt x="41" y="46"/>
                  </a:cubicBezTo>
                  <a:cubicBezTo>
                    <a:pt x="37" y="50"/>
                    <a:pt x="33" y="53"/>
                    <a:pt x="27" y="53"/>
                  </a:cubicBezTo>
                  <a:cubicBezTo>
                    <a:pt x="21" y="53"/>
                    <a:pt x="17" y="50"/>
                    <a:pt x="13" y="46"/>
                  </a:cubicBezTo>
                  <a:cubicBezTo>
                    <a:pt x="10" y="41"/>
                    <a:pt x="8" y="35"/>
                    <a:pt x="8" y="29"/>
                  </a:cubicBezTo>
                  <a:cubicBezTo>
                    <a:pt x="8" y="23"/>
                    <a:pt x="9" y="17"/>
                    <a:pt x="12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9070975" y="2855913"/>
              <a:ext cx="635000" cy="241300"/>
            </a:xfrm>
            <a:custGeom>
              <a:avLst/>
              <a:gdLst>
                <a:gd name="T0" fmla="*/ 239 w 245"/>
                <a:gd name="T1" fmla="*/ 17 h 92"/>
                <a:gd name="T2" fmla="*/ 219 w 245"/>
                <a:gd name="T3" fmla="*/ 2 h 92"/>
                <a:gd name="T4" fmla="*/ 209 w 245"/>
                <a:gd name="T5" fmla="*/ 2 h 92"/>
                <a:gd name="T6" fmla="*/ 179 w 245"/>
                <a:gd name="T7" fmla="*/ 2 h 92"/>
                <a:gd name="T8" fmla="*/ 170 w 245"/>
                <a:gd name="T9" fmla="*/ 3 h 92"/>
                <a:gd name="T10" fmla="*/ 150 w 245"/>
                <a:gd name="T11" fmla="*/ 18 h 92"/>
                <a:gd name="T12" fmla="*/ 145 w 245"/>
                <a:gd name="T13" fmla="*/ 23 h 92"/>
                <a:gd name="T14" fmla="*/ 121 w 245"/>
                <a:gd name="T15" fmla="*/ 31 h 92"/>
                <a:gd name="T16" fmla="*/ 97 w 245"/>
                <a:gd name="T17" fmla="*/ 23 h 92"/>
                <a:gd name="T18" fmla="*/ 94 w 245"/>
                <a:gd name="T19" fmla="*/ 17 h 92"/>
                <a:gd name="T20" fmla="*/ 74 w 245"/>
                <a:gd name="T21" fmla="*/ 2 h 92"/>
                <a:gd name="T22" fmla="*/ 64 w 245"/>
                <a:gd name="T23" fmla="*/ 2 h 92"/>
                <a:gd name="T24" fmla="*/ 35 w 245"/>
                <a:gd name="T25" fmla="*/ 2 h 92"/>
                <a:gd name="T26" fmla="*/ 25 w 245"/>
                <a:gd name="T27" fmla="*/ 3 h 92"/>
                <a:gd name="T28" fmla="*/ 6 w 245"/>
                <a:gd name="T29" fmla="*/ 18 h 92"/>
                <a:gd name="T30" fmla="*/ 1 w 245"/>
                <a:gd name="T31" fmla="*/ 53 h 92"/>
                <a:gd name="T32" fmla="*/ 9 w 245"/>
                <a:gd name="T33" fmla="*/ 59 h 92"/>
                <a:gd name="T34" fmla="*/ 65 w 245"/>
                <a:gd name="T35" fmla="*/ 59 h 92"/>
                <a:gd name="T36" fmla="*/ 64 w 245"/>
                <a:gd name="T37" fmla="*/ 86 h 92"/>
                <a:gd name="T38" fmla="*/ 74 w 245"/>
                <a:gd name="T39" fmla="*/ 92 h 92"/>
                <a:gd name="T40" fmla="*/ 170 w 245"/>
                <a:gd name="T41" fmla="*/ 92 h 92"/>
                <a:gd name="T42" fmla="*/ 180 w 245"/>
                <a:gd name="T43" fmla="*/ 84 h 92"/>
                <a:gd name="T44" fmla="*/ 179 w 245"/>
                <a:gd name="T45" fmla="*/ 59 h 92"/>
                <a:gd name="T46" fmla="*/ 235 w 245"/>
                <a:gd name="T47" fmla="*/ 59 h 92"/>
                <a:gd name="T48" fmla="*/ 244 w 245"/>
                <a:gd name="T49" fmla="*/ 51 h 92"/>
                <a:gd name="T50" fmla="*/ 239 w 245"/>
                <a:gd name="T51" fmla="*/ 18 h 92"/>
                <a:gd name="T52" fmla="*/ 9 w 245"/>
                <a:gd name="T53" fmla="*/ 51 h 92"/>
                <a:gd name="T54" fmla="*/ 8 w 245"/>
                <a:gd name="T55" fmla="*/ 50 h 92"/>
                <a:gd name="T56" fmla="*/ 13 w 245"/>
                <a:gd name="T57" fmla="*/ 20 h 92"/>
                <a:gd name="T58" fmla="*/ 27 w 245"/>
                <a:gd name="T59" fmla="*/ 10 h 92"/>
                <a:gd name="T60" fmla="*/ 49 w 245"/>
                <a:gd name="T61" fmla="*/ 15 h 92"/>
                <a:gd name="T62" fmla="*/ 71 w 245"/>
                <a:gd name="T63" fmla="*/ 10 h 92"/>
                <a:gd name="T64" fmla="*/ 87 w 245"/>
                <a:gd name="T65" fmla="*/ 20 h 92"/>
                <a:gd name="T66" fmla="*/ 83 w 245"/>
                <a:gd name="T67" fmla="*/ 29 h 92"/>
                <a:gd name="T68" fmla="*/ 70 w 245"/>
                <a:gd name="T69" fmla="*/ 43 h 92"/>
                <a:gd name="T70" fmla="*/ 10 w 245"/>
                <a:gd name="T71" fmla="*/ 51 h 92"/>
                <a:gd name="T72" fmla="*/ 171 w 245"/>
                <a:gd name="T73" fmla="*/ 84 h 92"/>
                <a:gd name="T74" fmla="*/ 74 w 245"/>
                <a:gd name="T75" fmla="*/ 84 h 92"/>
                <a:gd name="T76" fmla="*/ 71 w 245"/>
                <a:gd name="T77" fmla="*/ 83 h 92"/>
                <a:gd name="T78" fmla="*/ 74 w 245"/>
                <a:gd name="T79" fmla="*/ 56 h 92"/>
                <a:gd name="T80" fmla="*/ 77 w 245"/>
                <a:gd name="T81" fmla="*/ 46 h 92"/>
                <a:gd name="T82" fmla="*/ 86 w 245"/>
                <a:gd name="T83" fmla="*/ 36 h 92"/>
                <a:gd name="T84" fmla="*/ 95 w 245"/>
                <a:gd name="T85" fmla="*/ 33 h 92"/>
                <a:gd name="T86" fmla="*/ 95 w 245"/>
                <a:gd name="T87" fmla="*/ 32 h 92"/>
                <a:gd name="T88" fmla="*/ 98 w 245"/>
                <a:gd name="T89" fmla="*/ 31 h 92"/>
                <a:gd name="T90" fmla="*/ 121 w 245"/>
                <a:gd name="T91" fmla="*/ 39 h 92"/>
                <a:gd name="T92" fmla="*/ 146 w 245"/>
                <a:gd name="T93" fmla="*/ 32 h 92"/>
                <a:gd name="T94" fmla="*/ 147 w 245"/>
                <a:gd name="T95" fmla="*/ 32 h 92"/>
                <a:gd name="T96" fmla="*/ 150 w 245"/>
                <a:gd name="T97" fmla="*/ 33 h 92"/>
                <a:gd name="T98" fmla="*/ 167 w 245"/>
                <a:gd name="T99" fmla="*/ 46 h 92"/>
                <a:gd name="T100" fmla="*/ 173 w 245"/>
                <a:gd name="T101" fmla="*/ 77 h 92"/>
                <a:gd name="T102" fmla="*/ 237 w 245"/>
                <a:gd name="T103" fmla="*/ 49 h 92"/>
                <a:gd name="T104" fmla="*/ 235 w 245"/>
                <a:gd name="T105" fmla="*/ 51 h 92"/>
                <a:gd name="T106" fmla="*/ 174 w 245"/>
                <a:gd name="T107" fmla="*/ 43 h 92"/>
                <a:gd name="T108" fmla="*/ 156 w 245"/>
                <a:gd name="T109" fmla="*/ 27 h 92"/>
                <a:gd name="T110" fmla="*/ 158 w 245"/>
                <a:gd name="T111" fmla="*/ 20 h 92"/>
                <a:gd name="T112" fmla="*/ 172 w 245"/>
                <a:gd name="T113" fmla="*/ 10 h 92"/>
                <a:gd name="T114" fmla="*/ 194 w 245"/>
                <a:gd name="T115" fmla="*/ 15 h 92"/>
                <a:gd name="T116" fmla="*/ 216 w 245"/>
                <a:gd name="T117" fmla="*/ 10 h 92"/>
                <a:gd name="T118" fmla="*/ 232 w 245"/>
                <a:gd name="T119" fmla="*/ 20 h 92"/>
                <a:gd name="T120" fmla="*/ 237 w 245"/>
                <a:gd name="T121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" h="92">
                  <a:moveTo>
                    <a:pt x="239" y="18"/>
                  </a:moveTo>
                  <a:cubicBezTo>
                    <a:pt x="239" y="17"/>
                    <a:pt x="239" y="17"/>
                    <a:pt x="239" y="17"/>
                  </a:cubicBezTo>
                  <a:cubicBezTo>
                    <a:pt x="236" y="12"/>
                    <a:pt x="233" y="8"/>
                    <a:pt x="227" y="6"/>
                  </a:cubicBezTo>
                  <a:cubicBezTo>
                    <a:pt x="224" y="4"/>
                    <a:pt x="221" y="3"/>
                    <a:pt x="219" y="2"/>
                  </a:cubicBezTo>
                  <a:cubicBezTo>
                    <a:pt x="217" y="2"/>
                    <a:pt x="216" y="1"/>
                    <a:pt x="215" y="1"/>
                  </a:cubicBezTo>
                  <a:cubicBezTo>
                    <a:pt x="213" y="0"/>
                    <a:pt x="210" y="0"/>
                    <a:pt x="209" y="2"/>
                  </a:cubicBezTo>
                  <a:cubicBezTo>
                    <a:pt x="205" y="5"/>
                    <a:pt x="199" y="7"/>
                    <a:pt x="194" y="7"/>
                  </a:cubicBezTo>
                  <a:cubicBezTo>
                    <a:pt x="189" y="7"/>
                    <a:pt x="184" y="5"/>
                    <a:pt x="179" y="2"/>
                  </a:cubicBezTo>
                  <a:cubicBezTo>
                    <a:pt x="178" y="1"/>
                    <a:pt x="176" y="0"/>
                    <a:pt x="174" y="1"/>
                  </a:cubicBezTo>
                  <a:cubicBezTo>
                    <a:pt x="172" y="2"/>
                    <a:pt x="171" y="2"/>
                    <a:pt x="170" y="3"/>
                  </a:cubicBezTo>
                  <a:cubicBezTo>
                    <a:pt x="167" y="4"/>
                    <a:pt x="164" y="5"/>
                    <a:pt x="162" y="6"/>
                  </a:cubicBezTo>
                  <a:cubicBezTo>
                    <a:pt x="156" y="9"/>
                    <a:pt x="153" y="12"/>
                    <a:pt x="150" y="18"/>
                  </a:cubicBezTo>
                  <a:cubicBezTo>
                    <a:pt x="150" y="20"/>
                    <a:pt x="149" y="22"/>
                    <a:pt x="148" y="24"/>
                  </a:cubicBezTo>
                  <a:cubicBezTo>
                    <a:pt x="147" y="24"/>
                    <a:pt x="146" y="23"/>
                    <a:pt x="145" y="23"/>
                  </a:cubicBezTo>
                  <a:cubicBezTo>
                    <a:pt x="143" y="22"/>
                    <a:pt x="141" y="23"/>
                    <a:pt x="139" y="24"/>
                  </a:cubicBezTo>
                  <a:cubicBezTo>
                    <a:pt x="134" y="28"/>
                    <a:pt x="128" y="31"/>
                    <a:pt x="121" y="31"/>
                  </a:cubicBezTo>
                  <a:cubicBezTo>
                    <a:pt x="115" y="31"/>
                    <a:pt x="108" y="29"/>
                    <a:pt x="103" y="24"/>
                  </a:cubicBezTo>
                  <a:cubicBezTo>
                    <a:pt x="102" y="23"/>
                    <a:pt x="99" y="23"/>
                    <a:pt x="97" y="23"/>
                  </a:cubicBezTo>
                  <a:cubicBezTo>
                    <a:pt x="97" y="24"/>
                    <a:pt x="96" y="24"/>
                    <a:pt x="96" y="24"/>
                  </a:cubicBezTo>
                  <a:cubicBezTo>
                    <a:pt x="95" y="22"/>
                    <a:pt x="95" y="20"/>
                    <a:pt x="94" y="17"/>
                  </a:cubicBezTo>
                  <a:cubicBezTo>
                    <a:pt x="91" y="12"/>
                    <a:pt x="88" y="8"/>
                    <a:pt x="82" y="6"/>
                  </a:cubicBezTo>
                  <a:cubicBezTo>
                    <a:pt x="79" y="4"/>
                    <a:pt x="77" y="3"/>
                    <a:pt x="74" y="2"/>
                  </a:cubicBezTo>
                  <a:cubicBezTo>
                    <a:pt x="72" y="2"/>
                    <a:pt x="71" y="1"/>
                    <a:pt x="70" y="1"/>
                  </a:cubicBezTo>
                  <a:cubicBezTo>
                    <a:pt x="68" y="0"/>
                    <a:pt x="65" y="0"/>
                    <a:pt x="64" y="2"/>
                  </a:cubicBezTo>
                  <a:cubicBezTo>
                    <a:pt x="60" y="5"/>
                    <a:pt x="54" y="7"/>
                    <a:pt x="49" y="7"/>
                  </a:cubicBezTo>
                  <a:cubicBezTo>
                    <a:pt x="44" y="7"/>
                    <a:pt x="39" y="5"/>
                    <a:pt x="35" y="2"/>
                  </a:cubicBezTo>
                  <a:cubicBezTo>
                    <a:pt x="33" y="1"/>
                    <a:pt x="31" y="0"/>
                    <a:pt x="29" y="1"/>
                  </a:cubicBezTo>
                  <a:cubicBezTo>
                    <a:pt x="27" y="2"/>
                    <a:pt x="26" y="2"/>
                    <a:pt x="25" y="3"/>
                  </a:cubicBezTo>
                  <a:cubicBezTo>
                    <a:pt x="22" y="4"/>
                    <a:pt x="19" y="5"/>
                    <a:pt x="17" y="6"/>
                  </a:cubicBezTo>
                  <a:cubicBezTo>
                    <a:pt x="12" y="9"/>
                    <a:pt x="8" y="12"/>
                    <a:pt x="6" y="18"/>
                  </a:cubicBezTo>
                  <a:cubicBezTo>
                    <a:pt x="3" y="26"/>
                    <a:pt x="0" y="37"/>
                    <a:pt x="0" y="45"/>
                  </a:cubicBezTo>
                  <a:cubicBezTo>
                    <a:pt x="0" y="49"/>
                    <a:pt x="0" y="51"/>
                    <a:pt x="1" y="53"/>
                  </a:cubicBezTo>
                  <a:cubicBezTo>
                    <a:pt x="2" y="55"/>
                    <a:pt x="3" y="56"/>
                    <a:pt x="4" y="57"/>
                  </a:cubicBezTo>
                  <a:cubicBezTo>
                    <a:pt x="6" y="58"/>
                    <a:pt x="8" y="59"/>
                    <a:pt x="9" y="59"/>
                  </a:cubicBezTo>
                  <a:cubicBezTo>
                    <a:pt x="9" y="59"/>
                    <a:pt x="10" y="59"/>
                    <a:pt x="10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4" y="64"/>
                    <a:pt x="63" y="71"/>
                    <a:pt x="63" y="77"/>
                  </a:cubicBezTo>
                  <a:cubicBezTo>
                    <a:pt x="63" y="81"/>
                    <a:pt x="63" y="83"/>
                    <a:pt x="64" y="86"/>
                  </a:cubicBezTo>
                  <a:cubicBezTo>
                    <a:pt x="65" y="88"/>
                    <a:pt x="67" y="89"/>
                    <a:pt x="68" y="90"/>
                  </a:cubicBezTo>
                  <a:cubicBezTo>
                    <a:pt x="70" y="91"/>
                    <a:pt x="72" y="92"/>
                    <a:pt x="74" y="9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170" y="92"/>
                    <a:pt x="170" y="92"/>
                    <a:pt x="170" y="92"/>
                  </a:cubicBezTo>
                  <a:cubicBezTo>
                    <a:pt x="172" y="92"/>
                    <a:pt x="174" y="91"/>
                    <a:pt x="176" y="90"/>
                  </a:cubicBezTo>
                  <a:cubicBezTo>
                    <a:pt x="178" y="89"/>
                    <a:pt x="179" y="87"/>
                    <a:pt x="180" y="84"/>
                  </a:cubicBezTo>
                  <a:cubicBezTo>
                    <a:pt x="181" y="82"/>
                    <a:pt x="181" y="79"/>
                    <a:pt x="181" y="76"/>
                  </a:cubicBezTo>
                  <a:cubicBezTo>
                    <a:pt x="181" y="71"/>
                    <a:pt x="180" y="64"/>
                    <a:pt x="179" y="59"/>
                  </a:cubicBezTo>
                  <a:cubicBezTo>
                    <a:pt x="235" y="59"/>
                    <a:pt x="235" y="59"/>
                    <a:pt x="235" y="59"/>
                  </a:cubicBezTo>
                  <a:cubicBezTo>
                    <a:pt x="235" y="59"/>
                    <a:pt x="235" y="59"/>
                    <a:pt x="235" y="59"/>
                  </a:cubicBezTo>
                  <a:cubicBezTo>
                    <a:pt x="237" y="59"/>
                    <a:pt x="239" y="58"/>
                    <a:pt x="240" y="57"/>
                  </a:cubicBezTo>
                  <a:cubicBezTo>
                    <a:pt x="242" y="56"/>
                    <a:pt x="243" y="54"/>
                    <a:pt x="244" y="51"/>
                  </a:cubicBezTo>
                  <a:cubicBezTo>
                    <a:pt x="245" y="50"/>
                    <a:pt x="245" y="48"/>
                    <a:pt x="245" y="45"/>
                  </a:cubicBezTo>
                  <a:cubicBezTo>
                    <a:pt x="245" y="37"/>
                    <a:pt x="242" y="26"/>
                    <a:pt x="239" y="18"/>
                  </a:cubicBezTo>
                  <a:close/>
                  <a:moveTo>
                    <a:pt x="10" y="51"/>
                  </a:move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8" y="51"/>
                    <a:pt x="8" y="50"/>
                    <a:pt x="8" y="50"/>
                  </a:cubicBezTo>
                  <a:cubicBezTo>
                    <a:pt x="8" y="49"/>
                    <a:pt x="7" y="48"/>
                    <a:pt x="7" y="45"/>
                  </a:cubicBezTo>
                  <a:cubicBezTo>
                    <a:pt x="7" y="38"/>
                    <a:pt x="10" y="27"/>
                    <a:pt x="13" y="20"/>
                  </a:cubicBezTo>
                  <a:cubicBezTo>
                    <a:pt x="14" y="17"/>
                    <a:pt x="17" y="15"/>
                    <a:pt x="20" y="13"/>
                  </a:cubicBezTo>
                  <a:cubicBezTo>
                    <a:pt x="22" y="12"/>
                    <a:pt x="25" y="11"/>
                    <a:pt x="27" y="10"/>
                  </a:cubicBezTo>
                  <a:cubicBezTo>
                    <a:pt x="28" y="9"/>
                    <a:pt x="30" y="9"/>
                    <a:pt x="31" y="9"/>
                  </a:cubicBezTo>
                  <a:cubicBezTo>
                    <a:pt x="36" y="13"/>
                    <a:pt x="42" y="15"/>
                    <a:pt x="49" y="15"/>
                  </a:cubicBezTo>
                  <a:cubicBezTo>
                    <a:pt x="56" y="15"/>
                    <a:pt x="63" y="13"/>
                    <a:pt x="68" y="8"/>
                  </a:cubicBezTo>
                  <a:cubicBezTo>
                    <a:pt x="69" y="9"/>
                    <a:pt x="70" y="9"/>
                    <a:pt x="71" y="10"/>
                  </a:cubicBezTo>
                  <a:cubicBezTo>
                    <a:pt x="74" y="10"/>
                    <a:pt x="76" y="11"/>
                    <a:pt x="79" y="12"/>
                  </a:cubicBezTo>
                  <a:cubicBezTo>
                    <a:pt x="83" y="14"/>
                    <a:pt x="85" y="17"/>
                    <a:pt x="87" y="20"/>
                  </a:cubicBezTo>
                  <a:cubicBezTo>
                    <a:pt x="87" y="22"/>
                    <a:pt x="88" y="24"/>
                    <a:pt x="89" y="27"/>
                  </a:cubicBezTo>
                  <a:cubicBezTo>
                    <a:pt x="87" y="27"/>
                    <a:pt x="85" y="28"/>
                    <a:pt x="83" y="29"/>
                  </a:cubicBezTo>
                  <a:cubicBezTo>
                    <a:pt x="77" y="32"/>
                    <a:pt x="73" y="37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9" y="46"/>
                    <a:pt x="68" y="48"/>
                    <a:pt x="67" y="51"/>
                  </a:cubicBezTo>
                  <a:lnTo>
                    <a:pt x="10" y="51"/>
                  </a:lnTo>
                  <a:close/>
                  <a:moveTo>
                    <a:pt x="173" y="81"/>
                  </a:moveTo>
                  <a:cubicBezTo>
                    <a:pt x="173" y="83"/>
                    <a:pt x="172" y="83"/>
                    <a:pt x="171" y="84"/>
                  </a:cubicBezTo>
                  <a:cubicBezTo>
                    <a:pt x="171" y="84"/>
                    <a:pt x="171" y="84"/>
                    <a:pt x="170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3" y="84"/>
                    <a:pt x="72" y="84"/>
                  </a:cubicBezTo>
                  <a:cubicBezTo>
                    <a:pt x="72" y="84"/>
                    <a:pt x="72" y="83"/>
                    <a:pt x="71" y="83"/>
                  </a:cubicBezTo>
                  <a:cubicBezTo>
                    <a:pt x="71" y="81"/>
                    <a:pt x="70" y="79"/>
                    <a:pt x="70" y="77"/>
                  </a:cubicBezTo>
                  <a:cubicBezTo>
                    <a:pt x="70" y="70"/>
                    <a:pt x="72" y="62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2"/>
                    <a:pt x="76" y="49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9" y="41"/>
                    <a:pt x="82" y="38"/>
                    <a:pt x="86" y="36"/>
                  </a:cubicBezTo>
                  <a:cubicBezTo>
                    <a:pt x="89" y="35"/>
                    <a:pt x="92" y="34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5" y="33"/>
                    <a:pt x="95" y="33"/>
                    <a:pt x="95" y="32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8" y="31"/>
                    <a:pt x="99" y="31"/>
                    <a:pt x="99" y="31"/>
                  </a:cubicBezTo>
                  <a:cubicBezTo>
                    <a:pt x="105" y="36"/>
                    <a:pt x="113" y="39"/>
                    <a:pt x="121" y="39"/>
                  </a:cubicBezTo>
                  <a:cubicBezTo>
                    <a:pt x="129" y="39"/>
                    <a:pt x="137" y="36"/>
                    <a:pt x="144" y="30"/>
                  </a:cubicBezTo>
                  <a:cubicBezTo>
                    <a:pt x="144" y="31"/>
                    <a:pt x="145" y="31"/>
                    <a:pt x="146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8" y="32"/>
                    <a:pt x="148" y="32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52" y="34"/>
                    <a:pt x="155" y="35"/>
                    <a:pt x="157" y="36"/>
                  </a:cubicBezTo>
                  <a:cubicBezTo>
                    <a:pt x="162" y="38"/>
                    <a:pt x="165" y="41"/>
                    <a:pt x="167" y="46"/>
                  </a:cubicBezTo>
                  <a:cubicBezTo>
                    <a:pt x="168" y="49"/>
                    <a:pt x="169" y="52"/>
                    <a:pt x="170" y="56"/>
                  </a:cubicBezTo>
                  <a:cubicBezTo>
                    <a:pt x="172" y="62"/>
                    <a:pt x="173" y="70"/>
                    <a:pt x="173" y="77"/>
                  </a:cubicBezTo>
                  <a:cubicBezTo>
                    <a:pt x="173" y="79"/>
                    <a:pt x="173" y="80"/>
                    <a:pt x="173" y="81"/>
                  </a:cubicBezTo>
                  <a:close/>
                  <a:moveTo>
                    <a:pt x="237" y="49"/>
                  </a:moveTo>
                  <a:cubicBezTo>
                    <a:pt x="236" y="51"/>
                    <a:pt x="236" y="51"/>
                    <a:pt x="236" y="51"/>
                  </a:cubicBezTo>
                  <a:cubicBezTo>
                    <a:pt x="235" y="51"/>
                    <a:pt x="235" y="51"/>
                    <a:pt x="235" y="51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6" y="48"/>
                    <a:pt x="175" y="46"/>
                    <a:pt x="174" y="43"/>
                  </a:cubicBezTo>
                  <a:cubicBezTo>
                    <a:pt x="171" y="37"/>
                    <a:pt x="167" y="32"/>
                    <a:pt x="160" y="29"/>
                  </a:cubicBezTo>
                  <a:cubicBezTo>
                    <a:pt x="159" y="28"/>
                    <a:pt x="157" y="27"/>
                    <a:pt x="156" y="27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6" y="24"/>
                    <a:pt x="157" y="22"/>
                    <a:pt x="158" y="20"/>
                  </a:cubicBezTo>
                  <a:cubicBezTo>
                    <a:pt x="159" y="17"/>
                    <a:pt x="162" y="15"/>
                    <a:pt x="165" y="13"/>
                  </a:cubicBezTo>
                  <a:cubicBezTo>
                    <a:pt x="167" y="12"/>
                    <a:pt x="170" y="11"/>
                    <a:pt x="172" y="10"/>
                  </a:cubicBezTo>
                  <a:cubicBezTo>
                    <a:pt x="173" y="9"/>
                    <a:pt x="174" y="9"/>
                    <a:pt x="175" y="9"/>
                  </a:cubicBezTo>
                  <a:cubicBezTo>
                    <a:pt x="181" y="13"/>
                    <a:pt x="187" y="15"/>
                    <a:pt x="194" y="15"/>
                  </a:cubicBezTo>
                  <a:cubicBezTo>
                    <a:pt x="201" y="15"/>
                    <a:pt x="207" y="13"/>
                    <a:pt x="213" y="8"/>
                  </a:cubicBezTo>
                  <a:cubicBezTo>
                    <a:pt x="214" y="9"/>
                    <a:pt x="215" y="9"/>
                    <a:pt x="216" y="10"/>
                  </a:cubicBezTo>
                  <a:cubicBezTo>
                    <a:pt x="219" y="10"/>
                    <a:pt x="221" y="11"/>
                    <a:pt x="224" y="12"/>
                  </a:cubicBezTo>
                  <a:cubicBezTo>
                    <a:pt x="228" y="14"/>
                    <a:pt x="230" y="17"/>
                    <a:pt x="232" y="20"/>
                  </a:cubicBezTo>
                  <a:cubicBezTo>
                    <a:pt x="232" y="20"/>
                    <a:pt x="232" y="20"/>
                    <a:pt x="232" y="20"/>
                  </a:cubicBezTo>
                  <a:cubicBezTo>
                    <a:pt x="234" y="27"/>
                    <a:pt x="237" y="38"/>
                    <a:pt x="237" y="45"/>
                  </a:cubicBezTo>
                  <a:cubicBezTo>
                    <a:pt x="237" y="47"/>
                    <a:pt x="237" y="48"/>
                    <a:pt x="237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17" name="Rounded Rectangle 116"/>
          <p:cNvSpPr/>
          <p:nvPr/>
        </p:nvSpPr>
        <p:spPr>
          <a:xfrm>
            <a:off x="1012858" y="3771144"/>
            <a:ext cx="2183456" cy="70788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1000+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Patents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292981" y="3771144"/>
            <a:ext cx="2104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$1B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Investment in R&amp;D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over the last decade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97301" y="3821269"/>
            <a:ext cx="217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7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Global R&amp;D Centers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16717" y="3771144"/>
            <a:ext cx="17966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16</a:t>
            </a:r>
            <a:endParaRPr lang="en-US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Global Offices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25830" y="2034880"/>
            <a:ext cx="2244901" cy="10941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1000s</a:t>
            </a:r>
            <a:endParaRPr lang="en-US" dirty="0">
              <a:solidFill>
                <a:schemeClr val="accent3"/>
              </a:solidFill>
            </a:endParaRPr>
          </a:p>
          <a:p>
            <a:pPr algn="ctr"/>
            <a:r>
              <a:rPr lang="en-US" sz="1600" dirty="0"/>
              <a:t>of Successful Intelligence Projects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42177" y="362531"/>
            <a:ext cx="3085868" cy="759292"/>
            <a:chOff x="6819396" y="471291"/>
            <a:chExt cx="2554922" cy="628650"/>
          </a:xfrm>
        </p:grpSpPr>
        <p:sp>
          <p:nvSpPr>
            <p:cNvPr id="111" name="Rounded Rectangle 110"/>
            <p:cNvSpPr/>
            <p:nvPr/>
          </p:nvSpPr>
          <p:spPr>
            <a:xfrm>
              <a:off x="8310882" y="471291"/>
              <a:ext cx="1063436" cy="62865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1"/>
                  </a:solidFill>
                </a:rPr>
                <a:t>CIS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819396" y="645341"/>
              <a:ext cx="1646626" cy="286295"/>
              <a:chOff x="650875" y="1341438"/>
              <a:chExt cx="4592638" cy="798512"/>
            </a:xfrm>
            <a:solidFill>
              <a:schemeClr val="bg1"/>
            </a:solidFill>
          </p:grpSpPr>
          <p:sp>
            <p:nvSpPr>
              <p:cNvPr id="26" name="Freeform 5"/>
              <p:cNvSpPr>
                <a:spLocks/>
              </p:cNvSpPr>
              <p:nvPr userDrawn="1"/>
            </p:nvSpPr>
            <p:spPr bwMode="auto">
              <a:xfrm>
                <a:off x="650875" y="1341438"/>
                <a:ext cx="785813" cy="798512"/>
              </a:xfrm>
              <a:custGeom>
                <a:avLst/>
                <a:gdLst>
                  <a:gd name="T0" fmla="*/ 376 w 495"/>
                  <a:gd name="T1" fmla="*/ 0 h 503"/>
                  <a:gd name="T2" fmla="*/ 251 w 495"/>
                  <a:gd name="T3" fmla="*/ 331 h 503"/>
                  <a:gd name="T4" fmla="*/ 248 w 495"/>
                  <a:gd name="T5" fmla="*/ 331 h 503"/>
                  <a:gd name="T6" fmla="*/ 125 w 495"/>
                  <a:gd name="T7" fmla="*/ 0 h 503"/>
                  <a:gd name="T8" fmla="*/ 0 w 495"/>
                  <a:gd name="T9" fmla="*/ 0 h 503"/>
                  <a:gd name="T10" fmla="*/ 199 w 495"/>
                  <a:gd name="T11" fmla="*/ 503 h 503"/>
                  <a:gd name="T12" fmla="*/ 289 w 495"/>
                  <a:gd name="T13" fmla="*/ 503 h 503"/>
                  <a:gd name="T14" fmla="*/ 495 w 495"/>
                  <a:gd name="T15" fmla="*/ 0 h 503"/>
                  <a:gd name="T16" fmla="*/ 376 w 495"/>
                  <a:gd name="T17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5" h="503">
                    <a:moveTo>
                      <a:pt x="376" y="0"/>
                    </a:moveTo>
                    <a:lnTo>
                      <a:pt x="251" y="331"/>
                    </a:lnTo>
                    <a:lnTo>
                      <a:pt x="248" y="331"/>
                    </a:lnTo>
                    <a:lnTo>
                      <a:pt x="125" y="0"/>
                    </a:lnTo>
                    <a:lnTo>
                      <a:pt x="0" y="0"/>
                    </a:lnTo>
                    <a:lnTo>
                      <a:pt x="199" y="503"/>
                    </a:lnTo>
                    <a:lnTo>
                      <a:pt x="289" y="503"/>
                    </a:lnTo>
                    <a:lnTo>
                      <a:pt x="495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6"/>
              <p:cNvSpPr>
                <a:spLocks/>
              </p:cNvSpPr>
              <p:nvPr userDrawn="1"/>
            </p:nvSpPr>
            <p:spPr bwMode="auto">
              <a:xfrm>
                <a:off x="1627188" y="1341438"/>
                <a:ext cx="557213" cy="798512"/>
              </a:xfrm>
              <a:custGeom>
                <a:avLst/>
                <a:gdLst>
                  <a:gd name="T0" fmla="*/ 0 w 351"/>
                  <a:gd name="T1" fmla="*/ 0 h 503"/>
                  <a:gd name="T2" fmla="*/ 0 w 351"/>
                  <a:gd name="T3" fmla="*/ 503 h 503"/>
                  <a:gd name="T4" fmla="*/ 351 w 351"/>
                  <a:gd name="T5" fmla="*/ 503 h 503"/>
                  <a:gd name="T6" fmla="*/ 351 w 351"/>
                  <a:gd name="T7" fmla="*/ 400 h 503"/>
                  <a:gd name="T8" fmla="*/ 109 w 351"/>
                  <a:gd name="T9" fmla="*/ 400 h 503"/>
                  <a:gd name="T10" fmla="*/ 109 w 351"/>
                  <a:gd name="T11" fmla="*/ 297 h 503"/>
                  <a:gd name="T12" fmla="*/ 325 w 351"/>
                  <a:gd name="T13" fmla="*/ 297 h 503"/>
                  <a:gd name="T14" fmla="*/ 325 w 351"/>
                  <a:gd name="T15" fmla="*/ 197 h 503"/>
                  <a:gd name="T16" fmla="*/ 109 w 351"/>
                  <a:gd name="T17" fmla="*/ 197 h 503"/>
                  <a:gd name="T18" fmla="*/ 109 w 351"/>
                  <a:gd name="T19" fmla="*/ 101 h 503"/>
                  <a:gd name="T20" fmla="*/ 339 w 351"/>
                  <a:gd name="T21" fmla="*/ 101 h 503"/>
                  <a:gd name="T22" fmla="*/ 339 w 351"/>
                  <a:gd name="T23" fmla="*/ 0 h 503"/>
                  <a:gd name="T24" fmla="*/ 0 w 351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503">
                    <a:moveTo>
                      <a:pt x="0" y="0"/>
                    </a:moveTo>
                    <a:lnTo>
                      <a:pt x="0" y="503"/>
                    </a:lnTo>
                    <a:lnTo>
                      <a:pt x="351" y="503"/>
                    </a:lnTo>
                    <a:lnTo>
                      <a:pt x="351" y="400"/>
                    </a:lnTo>
                    <a:lnTo>
                      <a:pt x="109" y="400"/>
                    </a:lnTo>
                    <a:lnTo>
                      <a:pt x="109" y="297"/>
                    </a:lnTo>
                    <a:lnTo>
                      <a:pt x="325" y="297"/>
                    </a:lnTo>
                    <a:lnTo>
                      <a:pt x="325" y="197"/>
                    </a:lnTo>
                    <a:lnTo>
                      <a:pt x="109" y="197"/>
                    </a:lnTo>
                    <a:lnTo>
                      <a:pt x="109" y="101"/>
                    </a:lnTo>
                    <a:lnTo>
                      <a:pt x="339" y="101"/>
                    </a:lnTo>
                    <a:lnTo>
                      <a:pt x="33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 userDrawn="1"/>
            </p:nvSpPr>
            <p:spPr bwMode="auto">
              <a:xfrm>
                <a:off x="3232150" y="1341438"/>
                <a:ext cx="173038" cy="7985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"/>
              <p:cNvSpPr>
                <a:spLocks/>
              </p:cNvSpPr>
              <p:nvPr userDrawn="1"/>
            </p:nvSpPr>
            <p:spPr bwMode="auto">
              <a:xfrm>
                <a:off x="3676650" y="1341438"/>
                <a:ext cx="750888" cy="798512"/>
              </a:xfrm>
              <a:custGeom>
                <a:avLst/>
                <a:gdLst>
                  <a:gd name="T0" fmla="*/ 362 w 473"/>
                  <a:gd name="T1" fmla="*/ 0 h 503"/>
                  <a:gd name="T2" fmla="*/ 362 w 473"/>
                  <a:gd name="T3" fmla="*/ 350 h 503"/>
                  <a:gd name="T4" fmla="*/ 362 w 473"/>
                  <a:gd name="T5" fmla="*/ 350 h 503"/>
                  <a:gd name="T6" fmla="*/ 149 w 473"/>
                  <a:gd name="T7" fmla="*/ 0 h 503"/>
                  <a:gd name="T8" fmla="*/ 0 w 473"/>
                  <a:gd name="T9" fmla="*/ 0 h 503"/>
                  <a:gd name="T10" fmla="*/ 0 w 473"/>
                  <a:gd name="T11" fmla="*/ 503 h 503"/>
                  <a:gd name="T12" fmla="*/ 111 w 473"/>
                  <a:gd name="T13" fmla="*/ 503 h 503"/>
                  <a:gd name="T14" fmla="*/ 111 w 473"/>
                  <a:gd name="T15" fmla="*/ 144 h 503"/>
                  <a:gd name="T16" fmla="*/ 111 w 473"/>
                  <a:gd name="T17" fmla="*/ 144 h 503"/>
                  <a:gd name="T18" fmla="*/ 329 w 473"/>
                  <a:gd name="T19" fmla="*/ 503 h 503"/>
                  <a:gd name="T20" fmla="*/ 473 w 473"/>
                  <a:gd name="T21" fmla="*/ 503 h 503"/>
                  <a:gd name="T22" fmla="*/ 473 w 473"/>
                  <a:gd name="T23" fmla="*/ 0 h 503"/>
                  <a:gd name="T24" fmla="*/ 362 w 473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3" h="503">
                    <a:moveTo>
                      <a:pt x="362" y="0"/>
                    </a:moveTo>
                    <a:lnTo>
                      <a:pt x="362" y="350"/>
                    </a:lnTo>
                    <a:lnTo>
                      <a:pt x="362" y="350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503"/>
                    </a:lnTo>
                    <a:lnTo>
                      <a:pt x="111" y="503"/>
                    </a:lnTo>
                    <a:lnTo>
                      <a:pt x="111" y="144"/>
                    </a:lnTo>
                    <a:lnTo>
                      <a:pt x="111" y="144"/>
                    </a:lnTo>
                    <a:lnTo>
                      <a:pt x="329" y="503"/>
                    </a:lnTo>
                    <a:lnTo>
                      <a:pt x="473" y="503"/>
                    </a:lnTo>
                    <a:lnTo>
                      <a:pt x="473" y="0"/>
                    </a:ln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9"/>
              <p:cNvSpPr>
                <a:spLocks/>
              </p:cNvSpPr>
              <p:nvPr userDrawn="1"/>
            </p:nvSpPr>
            <p:spPr bwMode="auto">
              <a:xfrm>
                <a:off x="4616450" y="1341438"/>
                <a:ext cx="627063" cy="798512"/>
              </a:xfrm>
              <a:custGeom>
                <a:avLst/>
                <a:gdLst>
                  <a:gd name="T0" fmla="*/ 0 w 395"/>
                  <a:gd name="T1" fmla="*/ 0 h 503"/>
                  <a:gd name="T2" fmla="*/ 0 w 395"/>
                  <a:gd name="T3" fmla="*/ 99 h 503"/>
                  <a:gd name="T4" fmla="*/ 142 w 395"/>
                  <a:gd name="T5" fmla="*/ 99 h 503"/>
                  <a:gd name="T6" fmla="*/ 142 w 395"/>
                  <a:gd name="T7" fmla="*/ 503 h 503"/>
                  <a:gd name="T8" fmla="*/ 253 w 395"/>
                  <a:gd name="T9" fmla="*/ 503 h 503"/>
                  <a:gd name="T10" fmla="*/ 253 w 395"/>
                  <a:gd name="T11" fmla="*/ 99 h 503"/>
                  <a:gd name="T12" fmla="*/ 395 w 395"/>
                  <a:gd name="T13" fmla="*/ 99 h 503"/>
                  <a:gd name="T14" fmla="*/ 395 w 395"/>
                  <a:gd name="T15" fmla="*/ 0 h 503"/>
                  <a:gd name="T16" fmla="*/ 0 w 395"/>
                  <a:gd name="T17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503">
                    <a:moveTo>
                      <a:pt x="0" y="0"/>
                    </a:moveTo>
                    <a:lnTo>
                      <a:pt x="0" y="99"/>
                    </a:lnTo>
                    <a:lnTo>
                      <a:pt x="142" y="99"/>
                    </a:lnTo>
                    <a:lnTo>
                      <a:pt x="142" y="503"/>
                    </a:lnTo>
                    <a:lnTo>
                      <a:pt x="253" y="503"/>
                    </a:lnTo>
                    <a:lnTo>
                      <a:pt x="253" y="99"/>
                    </a:lnTo>
                    <a:lnTo>
                      <a:pt x="395" y="99"/>
                    </a:lnTo>
                    <a:lnTo>
                      <a:pt x="39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0"/>
              <p:cNvSpPr>
                <a:spLocks/>
              </p:cNvSpPr>
              <p:nvPr userDrawn="1"/>
            </p:nvSpPr>
            <p:spPr bwMode="auto">
              <a:xfrm>
                <a:off x="650875" y="1341438"/>
                <a:ext cx="785813" cy="798512"/>
              </a:xfrm>
              <a:custGeom>
                <a:avLst/>
                <a:gdLst>
                  <a:gd name="T0" fmla="*/ 376 w 495"/>
                  <a:gd name="T1" fmla="*/ 0 h 503"/>
                  <a:gd name="T2" fmla="*/ 251 w 495"/>
                  <a:gd name="T3" fmla="*/ 331 h 503"/>
                  <a:gd name="T4" fmla="*/ 248 w 495"/>
                  <a:gd name="T5" fmla="*/ 331 h 503"/>
                  <a:gd name="T6" fmla="*/ 125 w 495"/>
                  <a:gd name="T7" fmla="*/ 0 h 503"/>
                  <a:gd name="T8" fmla="*/ 0 w 495"/>
                  <a:gd name="T9" fmla="*/ 0 h 503"/>
                  <a:gd name="T10" fmla="*/ 199 w 495"/>
                  <a:gd name="T11" fmla="*/ 503 h 503"/>
                  <a:gd name="T12" fmla="*/ 289 w 495"/>
                  <a:gd name="T13" fmla="*/ 503 h 503"/>
                  <a:gd name="T14" fmla="*/ 495 w 495"/>
                  <a:gd name="T15" fmla="*/ 0 h 503"/>
                  <a:gd name="T16" fmla="*/ 376 w 495"/>
                  <a:gd name="T17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5" h="503">
                    <a:moveTo>
                      <a:pt x="376" y="0"/>
                    </a:moveTo>
                    <a:lnTo>
                      <a:pt x="251" y="331"/>
                    </a:lnTo>
                    <a:lnTo>
                      <a:pt x="248" y="331"/>
                    </a:lnTo>
                    <a:lnTo>
                      <a:pt x="125" y="0"/>
                    </a:lnTo>
                    <a:lnTo>
                      <a:pt x="0" y="0"/>
                    </a:lnTo>
                    <a:lnTo>
                      <a:pt x="199" y="503"/>
                    </a:lnTo>
                    <a:lnTo>
                      <a:pt x="289" y="503"/>
                    </a:lnTo>
                    <a:lnTo>
                      <a:pt x="495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"/>
              <p:cNvSpPr>
                <a:spLocks/>
              </p:cNvSpPr>
              <p:nvPr userDrawn="1"/>
            </p:nvSpPr>
            <p:spPr bwMode="auto">
              <a:xfrm>
                <a:off x="1627188" y="1341438"/>
                <a:ext cx="557213" cy="798512"/>
              </a:xfrm>
              <a:custGeom>
                <a:avLst/>
                <a:gdLst>
                  <a:gd name="T0" fmla="*/ 0 w 351"/>
                  <a:gd name="T1" fmla="*/ 0 h 503"/>
                  <a:gd name="T2" fmla="*/ 0 w 351"/>
                  <a:gd name="T3" fmla="*/ 503 h 503"/>
                  <a:gd name="T4" fmla="*/ 351 w 351"/>
                  <a:gd name="T5" fmla="*/ 503 h 503"/>
                  <a:gd name="T6" fmla="*/ 351 w 351"/>
                  <a:gd name="T7" fmla="*/ 400 h 503"/>
                  <a:gd name="T8" fmla="*/ 109 w 351"/>
                  <a:gd name="T9" fmla="*/ 400 h 503"/>
                  <a:gd name="T10" fmla="*/ 109 w 351"/>
                  <a:gd name="T11" fmla="*/ 297 h 503"/>
                  <a:gd name="T12" fmla="*/ 325 w 351"/>
                  <a:gd name="T13" fmla="*/ 297 h 503"/>
                  <a:gd name="T14" fmla="*/ 325 w 351"/>
                  <a:gd name="T15" fmla="*/ 197 h 503"/>
                  <a:gd name="T16" fmla="*/ 109 w 351"/>
                  <a:gd name="T17" fmla="*/ 197 h 503"/>
                  <a:gd name="T18" fmla="*/ 109 w 351"/>
                  <a:gd name="T19" fmla="*/ 101 h 503"/>
                  <a:gd name="T20" fmla="*/ 339 w 351"/>
                  <a:gd name="T21" fmla="*/ 101 h 503"/>
                  <a:gd name="T22" fmla="*/ 339 w 351"/>
                  <a:gd name="T23" fmla="*/ 0 h 503"/>
                  <a:gd name="T24" fmla="*/ 0 w 351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503">
                    <a:moveTo>
                      <a:pt x="0" y="0"/>
                    </a:moveTo>
                    <a:lnTo>
                      <a:pt x="0" y="503"/>
                    </a:lnTo>
                    <a:lnTo>
                      <a:pt x="351" y="503"/>
                    </a:lnTo>
                    <a:lnTo>
                      <a:pt x="351" y="400"/>
                    </a:lnTo>
                    <a:lnTo>
                      <a:pt x="109" y="400"/>
                    </a:lnTo>
                    <a:lnTo>
                      <a:pt x="109" y="297"/>
                    </a:lnTo>
                    <a:lnTo>
                      <a:pt x="325" y="297"/>
                    </a:lnTo>
                    <a:lnTo>
                      <a:pt x="325" y="197"/>
                    </a:lnTo>
                    <a:lnTo>
                      <a:pt x="109" y="197"/>
                    </a:lnTo>
                    <a:lnTo>
                      <a:pt x="109" y="101"/>
                    </a:lnTo>
                    <a:lnTo>
                      <a:pt x="339" y="101"/>
                    </a:lnTo>
                    <a:lnTo>
                      <a:pt x="33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2"/>
              <p:cNvSpPr>
                <a:spLocks noEditPoints="1"/>
              </p:cNvSpPr>
              <p:nvPr userDrawn="1"/>
            </p:nvSpPr>
            <p:spPr bwMode="auto">
              <a:xfrm>
                <a:off x="2398713" y="1341438"/>
                <a:ext cx="635000" cy="798512"/>
              </a:xfrm>
              <a:custGeom>
                <a:avLst/>
                <a:gdLst>
                  <a:gd name="T0" fmla="*/ 46 w 169"/>
                  <a:gd name="T1" fmla="*/ 87 h 210"/>
                  <a:gd name="T2" fmla="*/ 74 w 169"/>
                  <a:gd name="T3" fmla="*/ 87 h 210"/>
                  <a:gd name="T4" fmla="*/ 87 w 169"/>
                  <a:gd name="T5" fmla="*/ 86 h 210"/>
                  <a:gd name="T6" fmla="*/ 100 w 169"/>
                  <a:gd name="T7" fmla="*/ 84 h 210"/>
                  <a:gd name="T8" fmla="*/ 109 w 169"/>
                  <a:gd name="T9" fmla="*/ 77 h 210"/>
                  <a:gd name="T10" fmla="*/ 113 w 169"/>
                  <a:gd name="T11" fmla="*/ 63 h 210"/>
                  <a:gd name="T12" fmla="*/ 109 w 169"/>
                  <a:gd name="T13" fmla="*/ 50 h 210"/>
                  <a:gd name="T14" fmla="*/ 101 w 169"/>
                  <a:gd name="T15" fmla="*/ 43 h 210"/>
                  <a:gd name="T16" fmla="*/ 89 w 169"/>
                  <a:gd name="T17" fmla="*/ 40 h 210"/>
                  <a:gd name="T18" fmla="*/ 77 w 169"/>
                  <a:gd name="T19" fmla="*/ 39 h 210"/>
                  <a:gd name="T20" fmla="*/ 46 w 169"/>
                  <a:gd name="T21" fmla="*/ 39 h 210"/>
                  <a:gd name="T22" fmla="*/ 46 w 169"/>
                  <a:gd name="T23" fmla="*/ 87 h 210"/>
                  <a:gd name="T24" fmla="*/ 0 w 169"/>
                  <a:gd name="T25" fmla="*/ 0 h 210"/>
                  <a:gd name="T26" fmla="*/ 81 w 169"/>
                  <a:gd name="T27" fmla="*/ 0 h 210"/>
                  <a:gd name="T28" fmla="*/ 112 w 169"/>
                  <a:gd name="T29" fmla="*/ 3 h 210"/>
                  <a:gd name="T30" fmla="*/ 137 w 169"/>
                  <a:gd name="T31" fmla="*/ 13 h 210"/>
                  <a:gd name="T32" fmla="*/ 154 w 169"/>
                  <a:gd name="T33" fmla="*/ 33 h 210"/>
                  <a:gd name="T34" fmla="*/ 161 w 169"/>
                  <a:gd name="T35" fmla="*/ 63 h 210"/>
                  <a:gd name="T36" fmla="*/ 149 w 169"/>
                  <a:gd name="T37" fmla="*/ 101 h 210"/>
                  <a:gd name="T38" fmla="*/ 115 w 169"/>
                  <a:gd name="T39" fmla="*/ 121 h 210"/>
                  <a:gd name="T40" fmla="*/ 169 w 169"/>
                  <a:gd name="T41" fmla="*/ 210 h 210"/>
                  <a:gd name="T42" fmla="*/ 113 w 169"/>
                  <a:gd name="T43" fmla="*/ 210 h 210"/>
                  <a:gd name="T44" fmla="*/ 69 w 169"/>
                  <a:gd name="T45" fmla="*/ 126 h 210"/>
                  <a:gd name="T46" fmla="*/ 46 w 169"/>
                  <a:gd name="T47" fmla="*/ 126 h 210"/>
                  <a:gd name="T48" fmla="*/ 46 w 169"/>
                  <a:gd name="T49" fmla="*/ 210 h 210"/>
                  <a:gd name="T50" fmla="*/ 0 w 169"/>
                  <a:gd name="T51" fmla="*/ 210 h 210"/>
                  <a:gd name="T52" fmla="*/ 0 w 169"/>
                  <a:gd name="T5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9" h="210">
                    <a:moveTo>
                      <a:pt x="46" y="87"/>
                    </a:moveTo>
                    <a:cubicBezTo>
                      <a:pt x="74" y="87"/>
                      <a:pt x="74" y="87"/>
                      <a:pt x="74" y="87"/>
                    </a:cubicBezTo>
                    <a:cubicBezTo>
                      <a:pt x="78" y="87"/>
                      <a:pt x="82" y="87"/>
                      <a:pt x="87" y="86"/>
                    </a:cubicBezTo>
                    <a:cubicBezTo>
                      <a:pt x="92" y="86"/>
                      <a:pt x="96" y="85"/>
                      <a:pt x="100" y="84"/>
                    </a:cubicBezTo>
                    <a:cubicBezTo>
                      <a:pt x="103" y="82"/>
                      <a:pt x="106" y="80"/>
                      <a:pt x="109" y="77"/>
                    </a:cubicBezTo>
                    <a:cubicBezTo>
                      <a:pt x="111" y="73"/>
                      <a:pt x="113" y="69"/>
                      <a:pt x="113" y="63"/>
                    </a:cubicBezTo>
                    <a:cubicBezTo>
                      <a:pt x="113" y="58"/>
                      <a:pt x="112" y="54"/>
                      <a:pt x="109" y="50"/>
                    </a:cubicBezTo>
                    <a:cubicBezTo>
                      <a:pt x="107" y="47"/>
                      <a:pt x="104" y="45"/>
                      <a:pt x="101" y="43"/>
                    </a:cubicBezTo>
                    <a:cubicBezTo>
                      <a:pt x="98" y="41"/>
                      <a:pt x="94" y="40"/>
                      <a:pt x="89" y="40"/>
                    </a:cubicBezTo>
                    <a:cubicBezTo>
                      <a:pt x="85" y="39"/>
                      <a:pt x="81" y="39"/>
                      <a:pt x="77" y="39"/>
                    </a:cubicBezTo>
                    <a:cubicBezTo>
                      <a:pt x="46" y="39"/>
                      <a:pt x="46" y="39"/>
                      <a:pt x="46" y="39"/>
                    </a:cubicBezTo>
                    <a:lnTo>
                      <a:pt x="46" y="87"/>
                    </a:lnTo>
                    <a:close/>
                    <a:moveTo>
                      <a:pt x="0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92" y="0"/>
                      <a:pt x="102" y="1"/>
                      <a:pt x="112" y="3"/>
                    </a:cubicBezTo>
                    <a:cubicBezTo>
                      <a:pt x="122" y="5"/>
                      <a:pt x="130" y="8"/>
                      <a:pt x="137" y="13"/>
                    </a:cubicBezTo>
                    <a:cubicBezTo>
                      <a:pt x="144" y="18"/>
                      <a:pt x="150" y="24"/>
                      <a:pt x="154" y="33"/>
                    </a:cubicBezTo>
                    <a:cubicBezTo>
                      <a:pt x="159" y="41"/>
                      <a:pt x="161" y="51"/>
                      <a:pt x="161" y="63"/>
                    </a:cubicBezTo>
                    <a:cubicBezTo>
                      <a:pt x="161" y="78"/>
                      <a:pt x="157" y="91"/>
                      <a:pt x="149" y="101"/>
                    </a:cubicBezTo>
                    <a:cubicBezTo>
                      <a:pt x="142" y="112"/>
                      <a:pt x="130" y="118"/>
                      <a:pt x="115" y="121"/>
                    </a:cubicBezTo>
                    <a:cubicBezTo>
                      <a:pt x="169" y="210"/>
                      <a:pt x="169" y="210"/>
                      <a:pt x="169" y="210"/>
                    </a:cubicBezTo>
                    <a:cubicBezTo>
                      <a:pt x="113" y="210"/>
                      <a:pt x="113" y="210"/>
                      <a:pt x="113" y="210"/>
                    </a:cubicBezTo>
                    <a:cubicBezTo>
                      <a:pt x="69" y="126"/>
                      <a:pt x="69" y="126"/>
                      <a:pt x="69" y="126"/>
                    </a:cubicBezTo>
                    <a:cubicBezTo>
                      <a:pt x="46" y="126"/>
                      <a:pt x="46" y="126"/>
                      <a:pt x="46" y="126"/>
                    </a:cubicBezTo>
                    <a:cubicBezTo>
                      <a:pt x="46" y="210"/>
                      <a:pt x="46" y="210"/>
                      <a:pt x="46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 userDrawn="1"/>
            </p:nvSpPr>
            <p:spPr bwMode="auto">
              <a:xfrm>
                <a:off x="3232150" y="1341438"/>
                <a:ext cx="173038" cy="7985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4"/>
              <p:cNvSpPr>
                <a:spLocks/>
              </p:cNvSpPr>
              <p:nvPr userDrawn="1"/>
            </p:nvSpPr>
            <p:spPr bwMode="auto">
              <a:xfrm>
                <a:off x="3676650" y="1341438"/>
                <a:ext cx="750888" cy="798512"/>
              </a:xfrm>
              <a:custGeom>
                <a:avLst/>
                <a:gdLst>
                  <a:gd name="T0" fmla="*/ 362 w 473"/>
                  <a:gd name="T1" fmla="*/ 0 h 503"/>
                  <a:gd name="T2" fmla="*/ 362 w 473"/>
                  <a:gd name="T3" fmla="*/ 350 h 503"/>
                  <a:gd name="T4" fmla="*/ 362 w 473"/>
                  <a:gd name="T5" fmla="*/ 350 h 503"/>
                  <a:gd name="T6" fmla="*/ 149 w 473"/>
                  <a:gd name="T7" fmla="*/ 0 h 503"/>
                  <a:gd name="T8" fmla="*/ 0 w 473"/>
                  <a:gd name="T9" fmla="*/ 0 h 503"/>
                  <a:gd name="T10" fmla="*/ 0 w 473"/>
                  <a:gd name="T11" fmla="*/ 503 h 503"/>
                  <a:gd name="T12" fmla="*/ 111 w 473"/>
                  <a:gd name="T13" fmla="*/ 503 h 503"/>
                  <a:gd name="T14" fmla="*/ 111 w 473"/>
                  <a:gd name="T15" fmla="*/ 144 h 503"/>
                  <a:gd name="T16" fmla="*/ 111 w 473"/>
                  <a:gd name="T17" fmla="*/ 144 h 503"/>
                  <a:gd name="T18" fmla="*/ 329 w 473"/>
                  <a:gd name="T19" fmla="*/ 503 h 503"/>
                  <a:gd name="T20" fmla="*/ 473 w 473"/>
                  <a:gd name="T21" fmla="*/ 503 h 503"/>
                  <a:gd name="T22" fmla="*/ 473 w 473"/>
                  <a:gd name="T23" fmla="*/ 0 h 503"/>
                  <a:gd name="T24" fmla="*/ 362 w 473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3" h="503">
                    <a:moveTo>
                      <a:pt x="362" y="0"/>
                    </a:moveTo>
                    <a:lnTo>
                      <a:pt x="362" y="350"/>
                    </a:lnTo>
                    <a:lnTo>
                      <a:pt x="362" y="350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503"/>
                    </a:lnTo>
                    <a:lnTo>
                      <a:pt x="111" y="503"/>
                    </a:lnTo>
                    <a:lnTo>
                      <a:pt x="111" y="144"/>
                    </a:lnTo>
                    <a:lnTo>
                      <a:pt x="111" y="144"/>
                    </a:lnTo>
                    <a:lnTo>
                      <a:pt x="329" y="503"/>
                    </a:lnTo>
                    <a:lnTo>
                      <a:pt x="473" y="503"/>
                    </a:lnTo>
                    <a:lnTo>
                      <a:pt x="473" y="0"/>
                    </a:ln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5"/>
              <p:cNvSpPr>
                <a:spLocks/>
              </p:cNvSpPr>
              <p:nvPr userDrawn="1"/>
            </p:nvSpPr>
            <p:spPr bwMode="auto">
              <a:xfrm>
                <a:off x="4616450" y="1341438"/>
                <a:ext cx="627063" cy="798512"/>
              </a:xfrm>
              <a:custGeom>
                <a:avLst/>
                <a:gdLst>
                  <a:gd name="T0" fmla="*/ 0 w 395"/>
                  <a:gd name="T1" fmla="*/ 0 h 503"/>
                  <a:gd name="T2" fmla="*/ 0 w 395"/>
                  <a:gd name="T3" fmla="*/ 99 h 503"/>
                  <a:gd name="T4" fmla="*/ 142 w 395"/>
                  <a:gd name="T5" fmla="*/ 99 h 503"/>
                  <a:gd name="T6" fmla="*/ 142 w 395"/>
                  <a:gd name="T7" fmla="*/ 503 h 503"/>
                  <a:gd name="T8" fmla="*/ 253 w 395"/>
                  <a:gd name="T9" fmla="*/ 503 h 503"/>
                  <a:gd name="T10" fmla="*/ 253 w 395"/>
                  <a:gd name="T11" fmla="*/ 99 h 503"/>
                  <a:gd name="T12" fmla="*/ 395 w 395"/>
                  <a:gd name="T13" fmla="*/ 99 h 503"/>
                  <a:gd name="T14" fmla="*/ 395 w 395"/>
                  <a:gd name="T15" fmla="*/ 0 h 503"/>
                  <a:gd name="T16" fmla="*/ 0 w 395"/>
                  <a:gd name="T17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503">
                    <a:moveTo>
                      <a:pt x="0" y="0"/>
                    </a:moveTo>
                    <a:lnTo>
                      <a:pt x="0" y="99"/>
                    </a:lnTo>
                    <a:lnTo>
                      <a:pt x="142" y="99"/>
                    </a:lnTo>
                    <a:lnTo>
                      <a:pt x="142" y="503"/>
                    </a:lnTo>
                    <a:lnTo>
                      <a:pt x="253" y="503"/>
                    </a:lnTo>
                    <a:lnTo>
                      <a:pt x="253" y="99"/>
                    </a:lnTo>
                    <a:lnTo>
                      <a:pt x="395" y="99"/>
                    </a:lnTo>
                    <a:lnTo>
                      <a:pt x="39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702770" y="574620"/>
            <a:ext cx="1988817" cy="345791"/>
            <a:chOff x="650875" y="1341438"/>
            <a:chExt cx="4592638" cy="798512"/>
          </a:xfrm>
          <a:solidFill>
            <a:schemeClr val="bg1"/>
          </a:solidFill>
        </p:grpSpPr>
        <p:sp>
          <p:nvSpPr>
            <p:cNvPr id="45" name="Freeform 5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7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/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/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3"/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/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/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45546" y="1579991"/>
            <a:ext cx="472360" cy="472360"/>
            <a:chOff x="1762760" y="1331744"/>
            <a:chExt cx="472360" cy="472360"/>
          </a:xfrm>
        </p:grpSpPr>
        <p:grpSp>
          <p:nvGrpSpPr>
            <p:cNvPr id="64" name="Group 63"/>
            <p:cNvGrpSpPr/>
            <p:nvPr/>
          </p:nvGrpSpPr>
          <p:grpSpPr>
            <a:xfrm>
              <a:off x="1945147" y="1432560"/>
              <a:ext cx="113720" cy="266328"/>
              <a:chOff x="4670919" y="-1445047"/>
              <a:chExt cx="239712" cy="617538"/>
            </a:xfrm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4670919" y="-1330747"/>
                <a:ext cx="239712" cy="384175"/>
              </a:xfrm>
              <a:custGeom>
                <a:avLst/>
                <a:gdLst>
                  <a:gd name="T0" fmla="*/ 0 w 61"/>
                  <a:gd name="T1" fmla="*/ 81 h 101"/>
                  <a:gd name="T2" fmla="*/ 0 w 61"/>
                  <a:gd name="T3" fmla="*/ 81 h 101"/>
                  <a:gd name="T4" fmla="*/ 20 w 61"/>
                  <a:gd name="T5" fmla="*/ 101 h 101"/>
                  <a:gd name="T6" fmla="*/ 40 w 61"/>
                  <a:gd name="T7" fmla="*/ 101 h 101"/>
                  <a:gd name="T8" fmla="*/ 61 w 61"/>
                  <a:gd name="T9" fmla="*/ 81 h 101"/>
                  <a:gd name="T10" fmla="*/ 61 w 61"/>
                  <a:gd name="T11" fmla="*/ 75 h 101"/>
                  <a:gd name="T12" fmla="*/ 47 w 61"/>
                  <a:gd name="T13" fmla="*/ 56 h 101"/>
                  <a:gd name="T14" fmla="*/ 14 w 61"/>
                  <a:gd name="T15" fmla="*/ 45 h 101"/>
                  <a:gd name="T16" fmla="*/ 0 w 61"/>
                  <a:gd name="T17" fmla="*/ 26 h 101"/>
                  <a:gd name="T18" fmla="*/ 0 w 61"/>
                  <a:gd name="T19" fmla="*/ 20 h 101"/>
                  <a:gd name="T20" fmla="*/ 20 w 61"/>
                  <a:gd name="T21" fmla="*/ 0 h 101"/>
                  <a:gd name="T22" fmla="*/ 40 w 61"/>
                  <a:gd name="T23" fmla="*/ 0 h 101"/>
                  <a:gd name="T24" fmla="*/ 61 w 61"/>
                  <a:gd name="T25" fmla="*/ 20 h 101"/>
                  <a:gd name="T26" fmla="*/ 61 w 61"/>
                  <a:gd name="T27" fmla="*/ 2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01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92"/>
                      <a:pt x="9" y="101"/>
                      <a:pt x="20" y="101"/>
                    </a:cubicBezTo>
                    <a:cubicBezTo>
                      <a:pt x="40" y="101"/>
                      <a:pt x="40" y="101"/>
                      <a:pt x="40" y="101"/>
                    </a:cubicBezTo>
                    <a:cubicBezTo>
                      <a:pt x="52" y="101"/>
                      <a:pt x="61" y="92"/>
                      <a:pt x="61" y="81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1" y="67"/>
                      <a:pt x="55" y="59"/>
                      <a:pt x="47" y="5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5" y="42"/>
                      <a:pt x="0" y="35"/>
                      <a:pt x="0" y="2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52" y="0"/>
                      <a:pt x="61" y="9"/>
                      <a:pt x="61" y="20"/>
                    </a:cubicBezTo>
                    <a:cubicBezTo>
                      <a:pt x="61" y="20"/>
                      <a:pt x="61" y="20"/>
                      <a:pt x="61" y="20"/>
                    </a:cubicBezTo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6"/>
              <p:cNvSpPr>
                <a:spLocks noChangeShapeType="1"/>
              </p:cNvSpPr>
              <p:nvPr/>
            </p:nvSpPr>
            <p:spPr bwMode="auto">
              <a:xfrm flipV="1">
                <a:off x="4789982" y="-1445047"/>
                <a:ext cx="0" cy="114300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7"/>
              <p:cNvSpPr>
                <a:spLocks noChangeShapeType="1"/>
              </p:cNvSpPr>
              <p:nvPr/>
            </p:nvSpPr>
            <p:spPr bwMode="auto">
              <a:xfrm>
                <a:off x="4789982" y="-946572"/>
                <a:ext cx="0" cy="119063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762760" y="1331744"/>
              <a:ext cx="472360" cy="4723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43"/>
          <p:cNvGrpSpPr>
            <a:grpSpLocks noChangeAspect="1"/>
          </p:cNvGrpSpPr>
          <p:nvPr/>
        </p:nvGrpSpPr>
        <p:grpSpPr bwMode="auto">
          <a:xfrm>
            <a:off x="1982720" y="3382718"/>
            <a:ext cx="243732" cy="382855"/>
            <a:chOff x="5641" y="2783"/>
            <a:chExt cx="233" cy="366"/>
          </a:xfrm>
          <a:noFill/>
        </p:grpSpPr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5641" y="2783"/>
              <a:ext cx="233" cy="265"/>
            </a:xfrm>
            <a:custGeom>
              <a:avLst/>
              <a:gdLst>
                <a:gd name="T0" fmla="*/ 66 w 96"/>
                <a:gd name="T1" fmla="*/ 110 h 110"/>
                <a:gd name="T2" fmla="*/ 81 w 96"/>
                <a:gd name="T3" fmla="*/ 84 h 110"/>
                <a:gd name="T4" fmla="*/ 96 w 96"/>
                <a:gd name="T5" fmla="*/ 49 h 110"/>
                <a:gd name="T6" fmla="*/ 48 w 96"/>
                <a:gd name="T7" fmla="*/ 1 h 110"/>
                <a:gd name="T8" fmla="*/ 0 w 96"/>
                <a:gd name="T9" fmla="*/ 49 h 110"/>
                <a:gd name="T10" fmla="*/ 15 w 96"/>
                <a:gd name="T11" fmla="*/ 84 h 110"/>
                <a:gd name="T12" fmla="*/ 30 w 96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10">
                  <a:moveTo>
                    <a:pt x="66" y="110"/>
                  </a:moveTo>
                  <a:cubicBezTo>
                    <a:pt x="66" y="98"/>
                    <a:pt x="73" y="92"/>
                    <a:pt x="81" y="84"/>
                  </a:cubicBezTo>
                  <a:cubicBezTo>
                    <a:pt x="90" y="75"/>
                    <a:pt x="96" y="63"/>
                    <a:pt x="96" y="49"/>
                  </a:cubicBezTo>
                  <a:cubicBezTo>
                    <a:pt x="96" y="22"/>
                    <a:pt x="74" y="0"/>
                    <a:pt x="48" y="1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63"/>
                    <a:pt x="6" y="75"/>
                    <a:pt x="15" y="84"/>
                  </a:cubicBezTo>
                  <a:cubicBezTo>
                    <a:pt x="23" y="92"/>
                    <a:pt x="30" y="98"/>
                    <a:pt x="30" y="11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/>
            <p:cNvSpPr>
              <a:spLocks/>
            </p:cNvSpPr>
            <p:nvPr/>
          </p:nvSpPr>
          <p:spPr bwMode="auto">
            <a:xfrm>
              <a:off x="5716" y="3140"/>
              <a:ext cx="80" cy="9"/>
            </a:xfrm>
            <a:custGeom>
              <a:avLst/>
              <a:gdLst>
                <a:gd name="T0" fmla="*/ 80 w 80"/>
                <a:gd name="T1" fmla="*/ 0 h 9"/>
                <a:gd name="T2" fmla="*/ 61 w 80"/>
                <a:gd name="T3" fmla="*/ 0 h 9"/>
                <a:gd name="T4" fmla="*/ 51 w 80"/>
                <a:gd name="T5" fmla="*/ 9 h 9"/>
                <a:gd name="T6" fmla="*/ 29 w 80"/>
                <a:gd name="T7" fmla="*/ 9 h 9"/>
                <a:gd name="T8" fmla="*/ 20 w 80"/>
                <a:gd name="T9" fmla="*/ 0 h 9"/>
                <a:gd name="T10" fmla="*/ 0 w 80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9">
                  <a:moveTo>
                    <a:pt x="80" y="0"/>
                  </a:moveTo>
                  <a:lnTo>
                    <a:pt x="61" y="0"/>
                  </a:lnTo>
                  <a:lnTo>
                    <a:pt x="51" y="9"/>
                  </a:lnTo>
                  <a:lnTo>
                    <a:pt x="29" y="9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5706" y="3082"/>
              <a:ext cx="100" cy="0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>
              <a:off x="5706" y="3111"/>
              <a:ext cx="100" cy="0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Freeform 11"/>
          <p:cNvSpPr>
            <a:spLocks noEditPoints="1"/>
          </p:cNvSpPr>
          <p:nvPr/>
        </p:nvSpPr>
        <p:spPr bwMode="auto">
          <a:xfrm>
            <a:off x="7552472" y="3396904"/>
            <a:ext cx="363969" cy="361749"/>
          </a:xfrm>
          <a:custGeom>
            <a:avLst/>
            <a:gdLst>
              <a:gd name="T0" fmla="*/ 75 w 150"/>
              <a:gd name="T1" fmla="*/ 0 h 149"/>
              <a:gd name="T2" fmla="*/ 75 w 150"/>
              <a:gd name="T3" fmla="*/ 149 h 149"/>
              <a:gd name="T4" fmla="*/ 75 w 150"/>
              <a:gd name="T5" fmla="*/ 0 h 149"/>
              <a:gd name="T6" fmla="*/ 150 w 150"/>
              <a:gd name="T7" fmla="*/ 75 h 149"/>
              <a:gd name="T8" fmla="*/ 75 w 150"/>
              <a:gd name="T9" fmla="*/ 149 h 149"/>
              <a:gd name="T10" fmla="*/ 0 w 150"/>
              <a:gd name="T11" fmla="*/ 75 h 149"/>
              <a:gd name="T12" fmla="*/ 75 w 150"/>
              <a:gd name="T13" fmla="*/ 0 h 149"/>
              <a:gd name="T14" fmla="*/ 75 w 150"/>
              <a:gd name="T15" fmla="*/ 0 h 149"/>
              <a:gd name="T16" fmla="*/ 118 w 150"/>
              <a:gd name="T17" fmla="*/ 75 h 149"/>
              <a:gd name="T18" fmla="*/ 75 w 150"/>
              <a:gd name="T19" fmla="*/ 149 h 149"/>
              <a:gd name="T20" fmla="*/ 33 w 150"/>
              <a:gd name="T21" fmla="*/ 75 h 149"/>
              <a:gd name="T22" fmla="*/ 75 w 150"/>
              <a:gd name="T23" fmla="*/ 0 h 149"/>
              <a:gd name="T24" fmla="*/ 8 w 150"/>
              <a:gd name="T25" fmla="*/ 46 h 149"/>
              <a:gd name="T26" fmla="*/ 143 w 150"/>
              <a:gd name="T27" fmla="*/ 46 h 149"/>
              <a:gd name="T28" fmla="*/ 4 w 150"/>
              <a:gd name="T29" fmla="*/ 103 h 149"/>
              <a:gd name="T30" fmla="*/ 146 w 150"/>
              <a:gd name="T31" fmla="*/ 103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0" h="149">
                <a:moveTo>
                  <a:pt x="75" y="0"/>
                </a:moveTo>
                <a:cubicBezTo>
                  <a:pt x="75" y="149"/>
                  <a:pt x="75" y="149"/>
                  <a:pt x="75" y="149"/>
                </a:cubicBezTo>
                <a:moveTo>
                  <a:pt x="75" y="0"/>
                </a:moveTo>
                <a:cubicBezTo>
                  <a:pt x="117" y="0"/>
                  <a:pt x="150" y="33"/>
                  <a:pt x="150" y="75"/>
                </a:cubicBezTo>
                <a:cubicBezTo>
                  <a:pt x="150" y="116"/>
                  <a:pt x="117" y="149"/>
                  <a:pt x="75" y="149"/>
                </a:cubicBezTo>
                <a:cubicBezTo>
                  <a:pt x="34" y="149"/>
                  <a:pt x="0" y="116"/>
                  <a:pt x="0" y="75"/>
                </a:cubicBezTo>
                <a:cubicBezTo>
                  <a:pt x="0" y="33"/>
                  <a:pt x="34" y="0"/>
                  <a:pt x="75" y="0"/>
                </a:cubicBezTo>
                <a:close/>
                <a:moveTo>
                  <a:pt x="75" y="0"/>
                </a:moveTo>
                <a:cubicBezTo>
                  <a:pt x="99" y="0"/>
                  <a:pt x="118" y="33"/>
                  <a:pt x="118" y="75"/>
                </a:cubicBezTo>
                <a:cubicBezTo>
                  <a:pt x="118" y="116"/>
                  <a:pt x="99" y="149"/>
                  <a:pt x="75" y="149"/>
                </a:cubicBezTo>
                <a:cubicBezTo>
                  <a:pt x="52" y="149"/>
                  <a:pt x="33" y="116"/>
                  <a:pt x="33" y="75"/>
                </a:cubicBezTo>
                <a:cubicBezTo>
                  <a:pt x="33" y="33"/>
                  <a:pt x="52" y="0"/>
                  <a:pt x="75" y="0"/>
                </a:cubicBezTo>
                <a:close/>
                <a:moveTo>
                  <a:pt x="8" y="46"/>
                </a:moveTo>
                <a:cubicBezTo>
                  <a:pt x="143" y="46"/>
                  <a:pt x="143" y="46"/>
                  <a:pt x="143" y="46"/>
                </a:cubicBezTo>
                <a:moveTo>
                  <a:pt x="4" y="103"/>
                </a:moveTo>
                <a:cubicBezTo>
                  <a:pt x="146" y="103"/>
                  <a:pt x="146" y="103"/>
                  <a:pt x="146" y="103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4100569" y="3360824"/>
            <a:ext cx="470579" cy="357814"/>
            <a:chOff x="5293366" y="3626019"/>
            <a:chExt cx="470579" cy="357814"/>
          </a:xfrm>
        </p:grpSpPr>
        <p:sp>
          <p:nvSpPr>
            <p:cNvPr id="60" name="Freeform 36"/>
            <p:cNvSpPr>
              <a:spLocks/>
            </p:cNvSpPr>
            <p:nvPr/>
          </p:nvSpPr>
          <p:spPr bwMode="auto">
            <a:xfrm>
              <a:off x="5306377" y="3730110"/>
              <a:ext cx="457568" cy="253723"/>
            </a:xfrm>
            <a:custGeom>
              <a:avLst/>
              <a:gdLst>
                <a:gd name="T0" fmla="*/ 144 w 176"/>
                <a:gd name="T1" fmla="*/ 97 h 97"/>
                <a:gd name="T2" fmla="*/ 4 w 176"/>
                <a:gd name="T3" fmla="*/ 97 h 97"/>
                <a:gd name="T4" fmla="*/ 1 w 176"/>
                <a:gd name="T5" fmla="*/ 95 h 97"/>
                <a:gd name="T6" fmla="*/ 1 w 176"/>
                <a:gd name="T7" fmla="*/ 92 h 97"/>
                <a:gd name="T8" fmla="*/ 29 w 176"/>
                <a:gd name="T9" fmla="*/ 3 h 97"/>
                <a:gd name="T10" fmla="*/ 32 w 176"/>
                <a:gd name="T11" fmla="*/ 0 h 97"/>
                <a:gd name="T12" fmla="*/ 172 w 176"/>
                <a:gd name="T13" fmla="*/ 0 h 97"/>
                <a:gd name="T14" fmla="*/ 175 w 176"/>
                <a:gd name="T15" fmla="*/ 2 h 97"/>
                <a:gd name="T16" fmla="*/ 175 w 176"/>
                <a:gd name="T17" fmla="*/ 5 h 97"/>
                <a:gd name="T18" fmla="*/ 147 w 176"/>
                <a:gd name="T19" fmla="*/ 94 h 97"/>
                <a:gd name="T20" fmla="*/ 144 w 176"/>
                <a:gd name="T2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" h="97">
                  <a:moveTo>
                    <a:pt x="144" y="97"/>
                  </a:moveTo>
                  <a:cubicBezTo>
                    <a:pt x="4" y="97"/>
                    <a:pt x="4" y="97"/>
                    <a:pt x="4" y="97"/>
                  </a:cubicBezTo>
                  <a:cubicBezTo>
                    <a:pt x="3" y="97"/>
                    <a:pt x="2" y="96"/>
                    <a:pt x="1" y="95"/>
                  </a:cubicBezTo>
                  <a:cubicBezTo>
                    <a:pt x="0" y="94"/>
                    <a:pt x="0" y="93"/>
                    <a:pt x="1" y="9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1"/>
                    <a:pt x="31" y="0"/>
                    <a:pt x="3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3" y="0"/>
                    <a:pt x="174" y="1"/>
                    <a:pt x="175" y="2"/>
                  </a:cubicBezTo>
                  <a:cubicBezTo>
                    <a:pt x="175" y="2"/>
                    <a:pt x="176" y="4"/>
                    <a:pt x="175" y="5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6" y="96"/>
                    <a:pt x="145" y="97"/>
                    <a:pt x="144" y="97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/>
            <p:cNvSpPr>
              <a:spLocks/>
            </p:cNvSpPr>
            <p:nvPr/>
          </p:nvSpPr>
          <p:spPr bwMode="auto">
            <a:xfrm>
              <a:off x="5293366" y="3626019"/>
              <a:ext cx="370825" cy="357814"/>
            </a:xfrm>
            <a:custGeom>
              <a:avLst/>
              <a:gdLst>
                <a:gd name="T0" fmla="*/ 7 w 143"/>
                <a:gd name="T1" fmla="*/ 133 h 137"/>
                <a:gd name="T2" fmla="*/ 4 w 143"/>
                <a:gd name="T3" fmla="*/ 137 h 137"/>
                <a:gd name="T4" fmla="*/ 4 w 143"/>
                <a:gd name="T5" fmla="*/ 137 h 137"/>
                <a:gd name="T6" fmla="*/ 0 w 143"/>
                <a:gd name="T7" fmla="*/ 133 h 137"/>
                <a:gd name="T8" fmla="*/ 0 w 143"/>
                <a:gd name="T9" fmla="*/ 10 h 137"/>
                <a:gd name="T10" fmla="*/ 11 w 143"/>
                <a:gd name="T11" fmla="*/ 0 h 137"/>
                <a:gd name="T12" fmla="*/ 58 w 143"/>
                <a:gd name="T13" fmla="*/ 0 h 137"/>
                <a:gd name="T14" fmla="*/ 68 w 143"/>
                <a:gd name="T15" fmla="*/ 10 h 137"/>
                <a:gd name="T16" fmla="*/ 68 w 143"/>
                <a:gd name="T17" fmla="*/ 19 h 137"/>
                <a:gd name="T18" fmla="*/ 143 w 143"/>
                <a:gd name="T19" fmla="*/ 1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37">
                  <a:moveTo>
                    <a:pt x="7" y="133"/>
                  </a:moveTo>
                  <a:cubicBezTo>
                    <a:pt x="7" y="135"/>
                    <a:pt x="6" y="137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2" y="137"/>
                    <a:pt x="0" y="135"/>
                    <a:pt x="0" y="13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4" y="0"/>
                    <a:pt x="68" y="5"/>
                    <a:pt x="68" y="10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143" y="19"/>
                    <a:pt x="143" y="19"/>
                    <a:pt x="143" y="19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38"/>
            <p:cNvSpPr>
              <a:spLocks/>
            </p:cNvSpPr>
            <p:nvPr/>
          </p:nvSpPr>
          <p:spPr bwMode="auto">
            <a:xfrm>
              <a:off x="5503717" y="3816853"/>
              <a:ext cx="52046" cy="88911"/>
            </a:xfrm>
            <a:custGeom>
              <a:avLst/>
              <a:gdLst>
                <a:gd name="T0" fmla="*/ 0 w 20"/>
                <a:gd name="T1" fmla="*/ 27 h 34"/>
                <a:gd name="T2" fmla="*/ 0 w 20"/>
                <a:gd name="T3" fmla="*/ 27 h 34"/>
                <a:gd name="T4" fmla="*/ 7 w 20"/>
                <a:gd name="T5" fmla="*/ 34 h 34"/>
                <a:gd name="T6" fmla="*/ 13 w 20"/>
                <a:gd name="T7" fmla="*/ 34 h 34"/>
                <a:gd name="T8" fmla="*/ 20 w 20"/>
                <a:gd name="T9" fmla="*/ 27 h 34"/>
                <a:gd name="T10" fmla="*/ 20 w 20"/>
                <a:gd name="T11" fmla="*/ 26 h 34"/>
                <a:gd name="T12" fmla="*/ 16 w 20"/>
                <a:gd name="T13" fmla="*/ 19 h 34"/>
                <a:gd name="T14" fmla="*/ 5 w 20"/>
                <a:gd name="T15" fmla="*/ 15 h 34"/>
                <a:gd name="T16" fmla="*/ 0 w 20"/>
                <a:gd name="T17" fmla="*/ 9 h 34"/>
                <a:gd name="T18" fmla="*/ 0 w 20"/>
                <a:gd name="T19" fmla="*/ 7 h 34"/>
                <a:gd name="T20" fmla="*/ 7 w 20"/>
                <a:gd name="T21" fmla="*/ 0 h 34"/>
                <a:gd name="T22" fmla="*/ 13 w 20"/>
                <a:gd name="T23" fmla="*/ 0 h 34"/>
                <a:gd name="T24" fmla="*/ 20 w 20"/>
                <a:gd name="T25" fmla="*/ 7 h 34"/>
                <a:gd name="T26" fmla="*/ 20 w 20"/>
                <a:gd name="T2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34"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7" y="34"/>
                    <a:pt x="20" y="31"/>
                    <a:pt x="20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3"/>
                    <a:pt x="18" y="20"/>
                    <a:pt x="16" y="1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4"/>
                    <a:pt x="0" y="12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0" y="3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4" name="Line 39"/>
            <p:cNvSpPr>
              <a:spLocks noChangeShapeType="1"/>
            </p:cNvSpPr>
            <p:nvPr/>
          </p:nvSpPr>
          <p:spPr bwMode="auto">
            <a:xfrm flipV="1">
              <a:off x="5529740" y="3790830"/>
              <a:ext cx="0" cy="26023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5" name="Line 40"/>
            <p:cNvSpPr>
              <a:spLocks noChangeShapeType="1"/>
            </p:cNvSpPr>
            <p:nvPr/>
          </p:nvSpPr>
          <p:spPr bwMode="auto">
            <a:xfrm>
              <a:off x="5529740" y="3905764"/>
              <a:ext cx="0" cy="26023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9778285" y="3395794"/>
            <a:ext cx="400950" cy="396204"/>
            <a:chOff x="3629" y="1949"/>
            <a:chExt cx="422" cy="417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629" y="2183"/>
              <a:ext cx="159" cy="183"/>
            </a:xfrm>
            <a:custGeom>
              <a:avLst/>
              <a:gdLst>
                <a:gd name="T0" fmla="*/ 159 w 159"/>
                <a:gd name="T1" fmla="*/ 137 h 183"/>
                <a:gd name="T2" fmla="*/ 159 w 159"/>
                <a:gd name="T3" fmla="*/ 46 h 183"/>
                <a:gd name="T4" fmla="*/ 80 w 159"/>
                <a:gd name="T5" fmla="*/ 0 h 183"/>
                <a:gd name="T6" fmla="*/ 0 w 159"/>
                <a:gd name="T7" fmla="*/ 46 h 183"/>
                <a:gd name="T8" fmla="*/ 0 w 159"/>
                <a:gd name="T9" fmla="*/ 137 h 183"/>
                <a:gd name="T10" fmla="*/ 80 w 159"/>
                <a:gd name="T11" fmla="*/ 183 h 183"/>
                <a:gd name="T12" fmla="*/ 159 w 159"/>
                <a:gd name="T13" fmla="*/ 13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183">
                  <a:moveTo>
                    <a:pt x="159" y="137"/>
                  </a:moveTo>
                  <a:lnTo>
                    <a:pt x="159" y="46"/>
                  </a:lnTo>
                  <a:lnTo>
                    <a:pt x="80" y="0"/>
                  </a:lnTo>
                  <a:lnTo>
                    <a:pt x="0" y="46"/>
                  </a:lnTo>
                  <a:lnTo>
                    <a:pt x="0" y="137"/>
                  </a:lnTo>
                  <a:lnTo>
                    <a:pt x="80" y="183"/>
                  </a:lnTo>
                  <a:lnTo>
                    <a:pt x="159" y="137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3709" y="2229"/>
              <a:ext cx="79" cy="4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V="1">
              <a:off x="3709" y="2229"/>
              <a:ext cx="79" cy="4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3629" y="2229"/>
              <a:ext cx="80" cy="4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3709" y="2274"/>
              <a:ext cx="0" cy="92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892" y="2183"/>
              <a:ext cx="159" cy="183"/>
            </a:xfrm>
            <a:custGeom>
              <a:avLst/>
              <a:gdLst>
                <a:gd name="T0" fmla="*/ 159 w 159"/>
                <a:gd name="T1" fmla="*/ 137 h 183"/>
                <a:gd name="T2" fmla="*/ 159 w 159"/>
                <a:gd name="T3" fmla="*/ 46 h 183"/>
                <a:gd name="T4" fmla="*/ 79 w 159"/>
                <a:gd name="T5" fmla="*/ 0 h 183"/>
                <a:gd name="T6" fmla="*/ 0 w 159"/>
                <a:gd name="T7" fmla="*/ 46 h 183"/>
                <a:gd name="T8" fmla="*/ 0 w 159"/>
                <a:gd name="T9" fmla="*/ 137 h 183"/>
                <a:gd name="T10" fmla="*/ 79 w 159"/>
                <a:gd name="T11" fmla="*/ 183 h 183"/>
                <a:gd name="T12" fmla="*/ 159 w 159"/>
                <a:gd name="T13" fmla="*/ 13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183">
                  <a:moveTo>
                    <a:pt x="159" y="137"/>
                  </a:moveTo>
                  <a:lnTo>
                    <a:pt x="159" y="46"/>
                  </a:lnTo>
                  <a:lnTo>
                    <a:pt x="79" y="0"/>
                  </a:lnTo>
                  <a:lnTo>
                    <a:pt x="0" y="46"/>
                  </a:lnTo>
                  <a:lnTo>
                    <a:pt x="0" y="137"/>
                  </a:lnTo>
                  <a:lnTo>
                    <a:pt x="79" y="183"/>
                  </a:lnTo>
                  <a:lnTo>
                    <a:pt x="159" y="137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3971" y="2229"/>
              <a:ext cx="80" cy="4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3971" y="2229"/>
              <a:ext cx="80" cy="4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892" y="2229"/>
              <a:ext cx="79" cy="4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3971" y="2274"/>
              <a:ext cx="0" cy="92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3762" y="1949"/>
              <a:ext cx="156" cy="183"/>
            </a:xfrm>
            <a:custGeom>
              <a:avLst/>
              <a:gdLst>
                <a:gd name="T0" fmla="*/ 156 w 156"/>
                <a:gd name="T1" fmla="*/ 138 h 183"/>
                <a:gd name="T2" fmla="*/ 156 w 156"/>
                <a:gd name="T3" fmla="*/ 46 h 183"/>
                <a:gd name="T4" fmla="*/ 79 w 156"/>
                <a:gd name="T5" fmla="*/ 0 h 183"/>
                <a:gd name="T6" fmla="*/ 0 w 156"/>
                <a:gd name="T7" fmla="*/ 46 h 183"/>
                <a:gd name="T8" fmla="*/ 0 w 156"/>
                <a:gd name="T9" fmla="*/ 138 h 183"/>
                <a:gd name="T10" fmla="*/ 79 w 156"/>
                <a:gd name="T11" fmla="*/ 183 h 183"/>
                <a:gd name="T12" fmla="*/ 156 w 156"/>
                <a:gd name="T13" fmla="*/ 1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83">
                  <a:moveTo>
                    <a:pt x="156" y="138"/>
                  </a:moveTo>
                  <a:lnTo>
                    <a:pt x="156" y="46"/>
                  </a:lnTo>
                  <a:lnTo>
                    <a:pt x="79" y="0"/>
                  </a:lnTo>
                  <a:lnTo>
                    <a:pt x="0" y="46"/>
                  </a:lnTo>
                  <a:lnTo>
                    <a:pt x="0" y="138"/>
                  </a:lnTo>
                  <a:lnTo>
                    <a:pt x="79" y="183"/>
                  </a:lnTo>
                  <a:lnTo>
                    <a:pt x="156" y="138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 flipV="1">
              <a:off x="3841" y="1995"/>
              <a:ext cx="77" cy="46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 flipV="1">
              <a:off x="3841" y="1995"/>
              <a:ext cx="77" cy="46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8"/>
            <p:cNvSpPr>
              <a:spLocks noChangeShapeType="1"/>
            </p:cNvSpPr>
            <p:nvPr/>
          </p:nvSpPr>
          <p:spPr bwMode="auto">
            <a:xfrm>
              <a:off x="3762" y="1995"/>
              <a:ext cx="79" cy="46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9"/>
            <p:cNvSpPr>
              <a:spLocks noChangeShapeType="1"/>
            </p:cNvSpPr>
            <p:nvPr/>
          </p:nvSpPr>
          <p:spPr bwMode="auto">
            <a:xfrm>
              <a:off x="3841" y="2041"/>
              <a:ext cx="0" cy="91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>
              <a:off x="3709" y="2087"/>
              <a:ext cx="53" cy="96"/>
            </a:xfrm>
            <a:custGeom>
              <a:avLst/>
              <a:gdLst>
                <a:gd name="T0" fmla="*/ 53 w 53"/>
                <a:gd name="T1" fmla="*/ 0 h 96"/>
                <a:gd name="T2" fmla="*/ 0 w 53"/>
                <a:gd name="T3" fmla="*/ 31 h 96"/>
                <a:gd name="T4" fmla="*/ 0 w 53"/>
                <a:gd name="T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96">
                  <a:moveTo>
                    <a:pt x="53" y="0"/>
                  </a:moveTo>
                  <a:lnTo>
                    <a:pt x="0" y="31"/>
                  </a:lnTo>
                  <a:lnTo>
                    <a:pt x="0" y="96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1"/>
            <p:cNvSpPr>
              <a:spLocks/>
            </p:cNvSpPr>
            <p:nvPr/>
          </p:nvSpPr>
          <p:spPr bwMode="auto">
            <a:xfrm>
              <a:off x="3918" y="2087"/>
              <a:ext cx="53" cy="96"/>
            </a:xfrm>
            <a:custGeom>
              <a:avLst/>
              <a:gdLst>
                <a:gd name="T0" fmla="*/ 53 w 53"/>
                <a:gd name="T1" fmla="*/ 96 h 96"/>
                <a:gd name="T2" fmla="*/ 53 w 53"/>
                <a:gd name="T3" fmla="*/ 31 h 96"/>
                <a:gd name="T4" fmla="*/ 0 w 53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96">
                  <a:moveTo>
                    <a:pt x="53" y="96"/>
                  </a:move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/>
            <p:cNvSpPr>
              <a:spLocks/>
            </p:cNvSpPr>
            <p:nvPr/>
          </p:nvSpPr>
          <p:spPr bwMode="auto">
            <a:xfrm>
              <a:off x="3788" y="2315"/>
              <a:ext cx="104" cy="29"/>
            </a:xfrm>
            <a:custGeom>
              <a:avLst/>
              <a:gdLst>
                <a:gd name="T0" fmla="*/ 0 w 104"/>
                <a:gd name="T1" fmla="*/ 0 h 29"/>
                <a:gd name="T2" fmla="*/ 53 w 104"/>
                <a:gd name="T3" fmla="*/ 29 h 29"/>
                <a:gd name="T4" fmla="*/ 104 w 104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9">
                  <a:moveTo>
                    <a:pt x="0" y="0"/>
                  </a:moveTo>
                  <a:lnTo>
                    <a:pt x="53" y="29"/>
                  </a:lnTo>
                  <a:lnTo>
                    <a:pt x="104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oup 25"/>
          <p:cNvGrpSpPr>
            <a:grpSpLocks noChangeAspect="1"/>
          </p:cNvGrpSpPr>
          <p:nvPr/>
        </p:nvGrpSpPr>
        <p:grpSpPr bwMode="auto">
          <a:xfrm>
            <a:off x="7524183" y="1572146"/>
            <a:ext cx="423834" cy="488051"/>
            <a:chOff x="3675" y="1970"/>
            <a:chExt cx="330" cy="380"/>
          </a:xfrm>
        </p:grpSpPr>
        <p:sp>
          <p:nvSpPr>
            <p:cNvPr id="85" name="Rectangle 26"/>
            <p:cNvSpPr>
              <a:spLocks noChangeArrowheads="1"/>
            </p:cNvSpPr>
            <p:nvPr/>
          </p:nvSpPr>
          <p:spPr bwMode="auto">
            <a:xfrm>
              <a:off x="3750" y="2109"/>
              <a:ext cx="48" cy="118"/>
            </a:xfrm>
            <a:prstGeom prst="rect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7"/>
            <p:cNvSpPr>
              <a:spLocks noChangeArrowheads="1"/>
            </p:cNvSpPr>
            <p:nvPr/>
          </p:nvSpPr>
          <p:spPr bwMode="auto">
            <a:xfrm>
              <a:off x="3892" y="2129"/>
              <a:ext cx="46" cy="98"/>
            </a:xfrm>
            <a:prstGeom prst="rect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28"/>
            <p:cNvSpPr>
              <a:spLocks noChangeArrowheads="1"/>
            </p:cNvSpPr>
            <p:nvPr/>
          </p:nvSpPr>
          <p:spPr bwMode="auto">
            <a:xfrm>
              <a:off x="3819" y="2064"/>
              <a:ext cx="49" cy="163"/>
            </a:xfrm>
            <a:prstGeom prst="rect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29"/>
            <p:cNvSpPr>
              <a:spLocks noChangeShapeType="1"/>
            </p:cNvSpPr>
            <p:nvPr/>
          </p:nvSpPr>
          <p:spPr bwMode="auto">
            <a:xfrm>
              <a:off x="3706" y="2227"/>
              <a:ext cx="268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0"/>
            <p:cNvSpPr>
              <a:spLocks/>
            </p:cNvSpPr>
            <p:nvPr/>
          </p:nvSpPr>
          <p:spPr bwMode="auto">
            <a:xfrm>
              <a:off x="3675" y="1970"/>
              <a:ext cx="330" cy="380"/>
            </a:xfrm>
            <a:custGeom>
              <a:avLst/>
              <a:gdLst>
                <a:gd name="T0" fmla="*/ 68 w 137"/>
                <a:gd name="T1" fmla="*/ 0 h 158"/>
                <a:gd name="T2" fmla="*/ 0 w 137"/>
                <a:gd name="T3" fmla="*/ 28 h 158"/>
                <a:gd name="T4" fmla="*/ 0 w 137"/>
                <a:gd name="T5" fmla="*/ 93 h 158"/>
                <a:gd name="T6" fmla="*/ 68 w 137"/>
                <a:gd name="T7" fmla="*/ 158 h 158"/>
                <a:gd name="T8" fmla="*/ 137 w 137"/>
                <a:gd name="T9" fmla="*/ 97 h 158"/>
                <a:gd name="T10" fmla="*/ 137 w 137"/>
                <a:gd name="T11" fmla="*/ 28 h 158"/>
                <a:gd name="T12" fmla="*/ 68 w 137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58">
                  <a:moveTo>
                    <a:pt x="68" y="0"/>
                  </a:moveTo>
                  <a:cubicBezTo>
                    <a:pt x="62" y="9"/>
                    <a:pt x="17" y="28"/>
                    <a:pt x="0" y="28"/>
                  </a:cubicBezTo>
                  <a:cubicBezTo>
                    <a:pt x="0" y="58"/>
                    <a:pt x="0" y="67"/>
                    <a:pt x="0" y="93"/>
                  </a:cubicBezTo>
                  <a:cubicBezTo>
                    <a:pt x="0" y="124"/>
                    <a:pt x="65" y="157"/>
                    <a:pt x="68" y="158"/>
                  </a:cubicBezTo>
                  <a:cubicBezTo>
                    <a:pt x="72" y="157"/>
                    <a:pt x="137" y="121"/>
                    <a:pt x="137" y="97"/>
                  </a:cubicBezTo>
                  <a:cubicBezTo>
                    <a:pt x="137" y="71"/>
                    <a:pt x="137" y="58"/>
                    <a:pt x="137" y="28"/>
                  </a:cubicBezTo>
                  <a:cubicBezTo>
                    <a:pt x="118" y="28"/>
                    <a:pt x="75" y="9"/>
                    <a:pt x="68" y="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8" name="Group 49"/>
          <p:cNvGrpSpPr>
            <a:grpSpLocks noChangeAspect="1"/>
          </p:cNvGrpSpPr>
          <p:nvPr/>
        </p:nvGrpSpPr>
        <p:grpSpPr bwMode="auto">
          <a:xfrm>
            <a:off x="9674592" y="1559835"/>
            <a:ext cx="505836" cy="512673"/>
            <a:chOff x="3581" y="1894"/>
            <a:chExt cx="518" cy="525"/>
          </a:xfrm>
        </p:grpSpPr>
        <p:sp>
          <p:nvSpPr>
            <p:cNvPr id="110" name="Freeform 50"/>
            <p:cNvSpPr>
              <a:spLocks/>
            </p:cNvSpPr>
            <p:nvPr/>
          </p:nvSpPr>
          <p:spPr bwMode="auto">
            <a:xfrm>
              <a:off x="3658" y="1894"/>
              <a:ext cx="364" cy="352"/>
            </a:xfrm>
            <a:custGeom>
              <a:avLst/>
              <a:gdLst>
                <a:gd name="T0" fmla="*/ 64 w 152"/>
                <a:gd name="T1" fmla="*/ 144 h 147"/>
                <a:gd name="T2" fmla="*/ 52 w 152"/>
                <a:gd name="T3" fmla="*/ 146 h 147"/>
                <a:gd name="T4" fmla="*/ 43 w 152"/>
                <a:gd name="T5" fmla="*/ 137 h 147"/>
                <a:gd name="T6" fmla="*/ 36 w 152"/>
                <a:gd name="T7" fmla="*/ 129 h 147"/>
                <a:gd name="T8" fmla="*/ 25 w 152"/>
                <a:gd name="T9" fmla="*/ 124 h 147"/>
                <a:gd name="T10" fmla="*/ 14 w 152"/>
                <a:gd name="T11" fmla="*/ 118 h 147"/>
                <a:gd name="T12" fmla="*/ 12 w 152"/>
                <a:gd name="T13" fmla="*/ 106 h 147"/>
                <a:gd name="T14" fmla="*/ 11 w 152"/>
                <a:gd name="T15" fmla="*/ 95 h 147"/>
                <a:gd name="T16" fmla="*/ 5 w 152"/>
                <a:gd name="T17" fmla="*/ 85 h 147"/>
                <a:gd name="T18" fmla="*/ 0 w 152"/>
                <a:gd name="T19" fmla="*/ 73 h 147"/>
                <a:gd name="T20" fmla="*/ 5 w 152"/>
                <a:gd name="T21" fmla="*/ 62 h 147"/>
                <a:gd name="T22" fmla="*/ 11 w 152"/>
                <a:gd name="T23" fmla="*/ 52 h 147"/>
                <a:gd name="T24" fmla="*/ 12 w 152"/>
                <a:gd name="T25" fmla="*/ 40 h 147"/>
                <a:gd name="T26" fmla="*/ 14 w 152"/>
                <a:gd name="T27" fmla="*/ 28 h 147"/>
                <a:gd name="T28" fmla="*/ 25 w 152"/>
                <a:gd name="T29" fmla="*/ 23 h 147"/>
                <a:gd name="T30" fmla="*/ 36 w 152"/>
                <a:gd name="T31" fmla="*/ 18 h 147"/>
                <a:gd name="T32" fmla="*/ 43 w 152"/>
                <a:gd name="T33" fmla="*/ 9 h 147"/>
                <a:gd name="T34" fmla="*/ 52 w 152"/>
                <a:gd name="T35" fmla="*/ 1 h 147"/>
                <a:gd name="T36" fmla="*/ 64 w 152"/>
                <a:gd name="T37" fmla="*/ 2 h 147"/>
                <a:gd name="T38" fmla="*/ 76 w 152"/>
                <a:gd name="T39" fmla="*/ 5 h 147"/>
                <a:gd name="T40" fmla="*/ 88 w 152"/>
                <a:gd name="T41" fmla="*/ 2 h 147"/>
                <a:gd name="T42" fmla="*/ 100 w 152"/>
                <a:gd name="T43" fmla="*/ 1 h 147"/>
                <a:gd name="T44" fmla="*/ 108 w 152"/>
                <a:gd name="T45" fmla="*/ 9 h 147"/>
                <a:gd name="T46" fmla="*/ 116 w 152"/>
                <a:gd name="T47" fmla="*/ 18 h 147"/>
                <a:gd name="T48" fmla="*/ 127 w 152"/>
                <a:gd name="T49" fmla="*/ 23 h 147"/>
                <a:gd name="T50" fmla="*/ 137 w 152"/>
                <a:gd name="T51" fmla="*/ 28 h 147"/>
                <a:gd name="T52" fmla="*/ 140 w 152"/>
                <a:gd name="T53" fmla="*/ 40 h 147"/>
                <a:gd name="T54" fmla="*/ 141 w 152"/>
                <a:gd name="T55" fmla="*/ 52 h 147"/>
                <a:gd name="T56" fmla="*/ 141 w 152"/>
                <a:gd name="T57" fmla="*/ 52 h 147"/>
                <a:gd name="T58" fmla="*/ 147 w 152"/>
                <a:gd name="T59" fmla="*/ 62 h 147"/>
                <a:gd name="T60" fmla="*/ 152 w 152"/>
                <a:gd name="T61" fmla="*/ 73 h 147"/>
                <a:gd name="T62" fmla="*/ 147 w 152"/>
                <a:gd name="T63" fmla="*/ 84 h 147"/>
                <a:gd name="T64" fmla="*/ 141 w 152"/>
                <a:gd name="T65" fmla="*/ 94 h 147"/>
                <a:gd name="T66" fmla="*/ 140 w 152"/>
                <a:gd name="T67" fmla="*/ 106 h 147"/>
                <a:gd name="T68" fmla="*/ 137 w 152"/>
                <a:gd name="T69" fmla="*/ 118 h 147"/>
                <a:gd name="T70" fmla="*/ 127 w 152"/>
                <a:gd name="T71" fmla="*/ 124 h 147"/>
                <a:gd name="T72" fmla="*/ 116 w 152"/>
                <a:gd name="T73" fmla="*/ 129 h 147"/>
                <a:gd name="T74" fmla="*/ 108 w 152"/>
                <a:gd name="T75" fmla="*/ 137 h 147"/>
                <a:gd name="T76" fmla="*/ 100 w 152"/>
                <a:gd name="T77" fmla="*/ 146 h 147"/>
                <a:gd name="T78" fmla="*/ 88 w 152"/>
                <a:gd name="T79" fmla="*/ 144 h 147"/>
                <a:gd name="T80" fmla="*/ 76 w 152"/>
                <a:gd name="T81" fmla="*/ 142 h 147"/>
                <a:gd name="T82" fmla="*/ 64 w 152"/>
                <a:gd name="T83" fmla="*/ 14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2" h="147">
                  <a:moveTo>
                    <a:pt x="64" y="144"/>
                  </a:moveTo>
                  <a:cubicBezTo>
                    <a:pt x="59" y="145"/>
                    <a:pt x="55" y="147"/>
                    <a:pt x="52" y="146"/>
                  </a:cubicBezTo>
                  <a:cubicBezTo>
                    <a:pt x="49" y="144"/>
                    <a:pt x="46" y="141"/>
                    <a:pt x="43" y="137"/>
                  </a:cubicBezTo>
                  <a:cubicBezTo>
                    <a:pt x="41" y="134"/>
                    <a:pt x="38" y="131"/>
                    <a:pt x="36" y="129"/>
                  </a:cubicBezTo>
                  <a:cubicBezTo>
                    <a:pt x="32" y="126"/>
                    <a:pt x="28" y="125"/>
                    <a:pt x="25" y="124"/>
                  </a:cubicBezTo>
                  <a:cubicBezTo>
                    <a:pt x="20" y="122"/>
                    <a:pt x="16" y="121"/>
                    <a:pt x="14" y="118"/>
                  </a:cubicBezTo>
                  <a:cubicBezTo>
                    <a:pt x="12" y="115"/>
                    <a:pt x="12" y="111"/>
                    <a:pt x="12" y="106"/>
                  </a:cubicBezTo>
                  <a:cubicBezTo>
                    <a:pt x="12" y="102"/>
                    <a:pt x="12" y="98"/>
                    <a:pt x="11" y="95"/>
                  </a:cubicBezTo>
                  <a:cubicBezTo>
                    <a:pt x="10" y="91"/>
                    <a:pt x="8" y="87"/>
                    <a:pt x="5" y="85"/>
                  </a:cubicBezTo>
                  <a:cubicBezTo>
                    <a:pt x="2" y="81"/>
                    <a:pt x="0" y="77"/>
                    <a:pt x="0" y="73"/>
                  </a:cubicBezTo>
                  <a:cubicBezTo>
                    <a:pt x="0" y="70"/>
                    <a:pt x="2" y="66"/>
                    <a:pt x="5" y="62"/>
                  </a:cubicBezTo>
                  <a:cubicBezTo>
                    <a:pt x="7" y="59"/>
                    <a:pt x="10" y="56"/>
                    <a:pt x="11" y="52"/>
                  </a:cubicBezTo>
                  <a:cubicBezTo>
                    <a:pt x="12" y="48"/>
                    <a:pt x="12" y="44"/>
                    <a:pt x="12" y="40"/>
                  </a:cubicBezTo>
                  <a:cubicBezTo>
                    <a:pt x="12" y="35"/>
                    <a:pt x="12" y="31"/>
                    <a:pt x="14" y="28"/>
                  </a:cubicBezTo>
                  <a:cubicBezTo>
                    <a:pt x="16" y="25"/>
                    <a:pt x="21" y="24"/>
                    <a:pt x="25" y="23"/>
                  </a:cubicBezTo>
                  <a:cubicBezTo>
                    <a:pt x="28" y="21"/>
                    <a:pt x="32" y="20"/>
                    <a:pt x="36" y="18"/>
                  </a:cubicBezTo>
                  <a:cubicBezTo>
                    <a:pt x="39" y="15"/>
                    <a:pt x="41" y="12"/>
                    <a:pt x="43" y="9"/>
                  </a:cubicBezTo>
                  <a:cubicBezTo>
                    <a:pt x="46" y="5"/>
                    <a:pt x="49" y="1"/>
                    <a:pt x="52" y="1"/>
                  </a:cubicBezTo>
                  <a:cubicBezTo>
                    <a:pt x="55" y="0"/>
                    <a:pt x="59" y="1"/>
                    <a:pt x="64" y="2"/>
                  </a:cubicBezTo>
                  <a:cubicBezTo>
                    <a:pt x="68" y="3"/>
                    <a:pt x="72" y="5"/>
                    <a:pt x="76" y="5"/>
                  </a:cubicBezTo>
                  <a:cubicBezTo>
                    <a:pt x="80" y="5"/>
                    <a:pt x="84" y="3"/>
                    <a:pt x="88" y="2"/>
                  </a:cubicBezTo>
                  <a:cubicBezTo>
                    <a:pt x="93" y="1"/>
                    <a:pt x="97" y="0"/>
                    <a:pt x="100" y="1"/>
                  </a:cubicBezTo>
                  <a:cubicBezTo>
                    <a:pt x="103" y="2"/>
                    <a:pt x="105" y="5"/>
                    <a:pt x="108" y="9"/>
                  </a:cubicBezTo>
                  <a:cubicBezTo>
                    <a:pt x="111" y="12"/>
                    <a:pt x="113" y="15"/>
                    <a:pt x="116" y="18"/>
                  </a:cubicBezTo>
                  <a:cubicBezTo>
                    <a:pt x="120" y="20"/>
                    <a:pt x="123" y="21"/>
                    <a:pt x="127" y="23"/>
                  </a:cubicBezTo>
                  <a:cubicBezTo>
                    <a:pt x="132" y="24"/>
                    <a:pt x="136" y="25"/>
                    <a:pt x="137" y="28"/>
                  </a:cubicBezTo>
                  <a:cubicBezTo>
                    <a:pt x="140" y="31"/>
                    <a:pt x="140" y="35"/>
                    <a:pt x="140" y="40"/>
                  </a:cubicBezTo>
                  <a:cubicBezTo>
                    <a:pt x="140" y="44"/>
                    <a:pt x="140" y="48"/>
                    <a:pt x="141" y="52"/>
                  </a:cubicBezTo>
                  <a:cubicBezTo>
                    <a:pt x="141" y="52"/>
                    <a:pt x="141" y="52"/>
                    <a:pt x="141" y="52"/>
                  </a:cubicBezTo>
                  <a:cubicBezTo>
                    <a:pt x="142" y="55"/>
                    <a:pt x="144" y="59"/>
                    <a:pt x="147" y="62"/>
                  </a:cubicBezTo>
                  <a:cubicBezTo>
                    <a:pt x="149" y="65"/>
                    <a:pt x="152" y="69"/>
                    <a:pt x="152" y="73"/>
                  </a:cubicBezTo>
                  <a:cubicBezTo>
                    <a:pt x="152" y="77"/>
                    <a:pt x="149" y="80"/>
                    <a:pt x="147" y="84"/>
                  </a:cubicBezTo>
                  <a:cubicBezTo>
                    <a:pt x="145" y="87"/>
                    <a:pt x="142" y="90"/>
                    <a:pt x="141" y="94"/>
                  </a:cubicBezTo>
                  <a:cubicBezTo>
                    <a:pt x="140" y="98"/>
                    <a:pt x="140" y="102"/>
                    <a:pt x="140" y="106"/>
                  </a:cubicBezTo>
                  <a:cubicBezTo>
                    <a:pt x="140" y="111"/>
                    <a:pt x="140" y="115"/>
                    <a:pt x="137" y="118"/>
                  </a:cubicBezTo>
                  <a:cubicBezTo>
                    <a:pt x="135" y="121"/>
                    <a:pt x="131" y="122"/>
                    <a:pt x="127" y="124"/>
                  </a:cubicBezTo>
                  <a:cubicBezTo>
                    <a:pt x="123" y="125"/>
                    <a:pt x="120" y="126"/>
                    <a:pt x="116" y="129"/>
                  </a:cubicBezTo>
                  <a:cubicBezTo>
                    <a:pt x="113" y="131"/>
                    <a:pt x="111" y="134"/>
                    <a:pt x="108" y="137"/>
                  </a:cubicBezTo>
                  <a:cubicBezTo>
                    <a:pt x="105" y="141"/>
                    <a:pt x="103" y="145"/>
                    <a:pt x="100" y="146"/>
                  </a:cubicBezTo>
                  <a:cubicBezTo>
                    <a:pt x="97" y="147"/>
                    <a:pt x="93" y="145"/>
                    <a:pt x="88" y="144"/>
                  </a:cubicBezTo>
                  <a:cubicBezTo>
                    <a:pt x="84" y="143"/>
                    <a:pt x="80" y="142"/>
                    <a:pt x="76" y="142"/>
                  </a:cubicBezTo>
                  <a:cubicBezTo>
                    <a:pt x="72" y="142"/>
                    <a:pt x="68" y="143"/>
                    <a:pt x="64" y="144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1"/>
            <p:cNvSpPr>
              <a:spLocks noChangeArrowheads="1"/>
            </p:cNvSpPr>
            <p:nvPr/>
          </p:nvSpPr>
          <p:spPr bwMode="auto">
            <a:xfrm>
              <a:off x="3725" y="1956"/>
              <a:ext cx="228" cy="228"/>
            </a:xfrm>
            <a:prstGeom prst="ellips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52"/>
            <p:cNvSpPr>
              <a:spLocks noEditPoints="1"/>
            </p:cNvSpPr>
            <p:nvPr/>
          </p:nvSpPr>
          <p:spPr bwMode="auto">
            <a:xfrm>
              <a:off x="3581" y="2177"/>
              <a:ext cx="518" cy="242"/>
            </a:xfrm>
            <a:custGeom>
              <a:avLst/>
              <a:gdLst>
                <a:gd name="T0" fmla="*/ 98 w 216"/>
                <a:gd name="T1" fmla="*/ 25 h 101"/>
                <a:gd name="T2" fmla="*/ 48 w 216"/>
                <a:gd name="T3" fmla="*/ 101 h 101"/>
                <a:gd name="T4" fmla="*/ 36 w 216"/>
                <a:gd name="T5" fmla="*/ 71 h 101"/>
                <a:gd name="T6" fmla="*/ 32 w 216"/>
                <a:gd name="T7" fmla="*/ 69 h 101"/>
                <a:gd name="T8" fmla="*/ 32 w 216"/>
                <a:gd name="T9" fmla="*/ 69 h 101"/>
                <a:gd name="T10" fmla="*/ 0 w 216"/>
                <a:gd name="T11" fmla="*/ 70 h 101"/>
                <a:gd name="T12" fmla="*/ 47 w 216"/>
                <a:gd name="T13" fmla="*/ 0 h 101"/>
                <a:gd name="T14" fmla="*/ 168 w 216"/>
                <a:gd name="T15" fmla="*/ 1 h 101"/>
                <a:gd name="T16" fmla="*/ 216 w 216"/>
                <a:gd name="T17" fmla="*/ 70 h 101"/>
                <a:gd name="T18" fmla="*/ 184 w 216"/>
                <a:gd name="T19" fmla="*/ 69 h 101"/>
                <a:gd name="T20" fmla="*/ 180 w 216"/>
                <a:gd name="T21" fmla="*/ 71 h 101"/>
                <a:gd name="T22" fmla="*/ 168 w 216"/>
                <a:gd name="T23" fmla="*/ 101 h 101"/>
                <a:gd name="T24" fmla="*/ 118 w 216"/>
                <a:gd name="T25" fmla="*/ 25 h 101"/>
                <a:gd name="T26" fmla="*/ 134 w 216"/>
                <a:gd name="T27" fmla="*/ 27 h 101"/>
                <a:gd name="T28" fmla="*/ 134 w 216"/>
                <a:gd name="T29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101">
                  <a:moveTo>
                    <a:pt x="98" y="25"/>
                  </a:moveTo>
                  <a:cubicBezTo>
                    <a:pt x="48" y="101"/>
                    <a:pt x="48" y="101"/>
                    <a:pt x="48" y="10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5" y="70"/>
                    <a:pt x="34" y="69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168" y="1"/>
                  </a:moveTo>
                  <a:cubicBezTo>
                    <a:pt x="216" y="70"/>
                    <a:pt x="216" y="70"/>
                    <a:pt x="216" y="70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2" y="69"/>
                    <a:pt x="181" y="70"/>
                    <a:pt x="180" y="71"/>
                  </a:cubicBezTo>
                  <a:cubicBezTo>
                    <a:pt x="168" y="101"/>
                    <a:pt x="168" y="101"/>
                    <a:pt x="168" y="101"/>
                  </a:cubicBezTo>
                  <a:cubicBezTo>
                    <a:pt x="118" y="25"/>
                    <a:pt x="118" y="25"/>
                    <a:pt x="118" y="25"/>
                  </a:cubicBezTo>
                  <a:moveTo>
                    <a:pt x="134" y="27"/>
                  </a:moveTo>
                  <a:cubicBezTo>
                    <a:pt x="134" y="27"/>
                    <a:pt x="134" y="27"/>
                    <a:pt x="134" y="27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66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643277" y="769156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entury Gothic" panose="020B0502020202020204" pitchFamily="34" charset="0"/>
                <a:cs typeface="Aharoni" panose="02010803020104030203" pitchFamily="2" charset="-79"/>
              </a:rPr>
              <a:t>THE WAY WE</a:t>
            </a:r>
            <a:r>
              <a:rPr lang="en-US" sz="4000" b="1" dirty="0"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en-US" sz="8000" b="1" dirty="0">
                <a:solidFill>
                  <a:schemeClr val="accent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Were</a:t>
            </a:r>
            <a:endParaRPr lang="en-US" sz="8000" dirty="0">
              <a:solidFill>
                <a:schemeClr val="accent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6435F58-BE4B-4E82-9454-C1FC2AB6D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4323" y="803441"/>
            <a:ext cx="4898852" cy="191694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D6A092-A7F5-4677-89EE-E8D1BA2696A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249671" y="1600313"/>
            <a:ext cx="0" cy="30244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F0C33D-9334-4703-AD49-19D262FD4B2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42200" y="3611456"/>
            <a:ext cx="37198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CE2D630-05E5-4562-918C-1F43A0BE5FB4}"/>
              </a:ext>
            </a:extLst>
          </p:cNvPr>
          <p:cNvGrpSpPr/>
          <p:nvPr/>
        </p:nvGrpSpPr>
        <p:grpSpPr>
          <a:xfrm>
            <a:off x="5098451" y="3371991"/>
            <a:ext cx="5358409" cy="2292419"/>
            <a:chOff x="5098451" y="3371991"/>
            <a:chExt cx="5358409" cy="229241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1BB9C2-177A-438C-A952-EDA231C717A6}"/>
                </a:ext>
              </a:extLst>
            </p:cNvPr>
            <p:cNvSpPr txBox="1"/>
            <p:nvPr/>
          </p:nvSpPr>
          <p:spPr>
            <a:xfrm>
              <a:off x="5558005" y="5171967"/>
              <a:ext cx="4898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is Marketing’s Value?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6A27C4-A953-4C29-8C90-B2DB98D393BF}"/>
                </a:ext>
              </a:extLst>
            </p:cNvPr>
            <p:cNvSpPr txBox="1"/>
            <p:nvPr/>
          </p:nvSpPr>
          <p:spPr>
            <a:xfrm>
              <a:off x="5558008" y="4293245"/>
              <a:ext cx="4898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Marketing = Sales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B23F4B-3261-4679-92BE-44BA3CA7B4B2}"/>
                </a:ext>
              </a:extLst>
            </p:cNvPr>
            <p:cNvSpPr txBox="1"/>
            <p:nvPr/>
          </p:nvSpPr>
          <p:spPr>
            <a:xfrm>
              <a:off x="5557624" y="3371991"/>
              <a:ext cx="4898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Our Market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5AF222-5507-4500-A59A-757520F4F14F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249671" y="5320159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7C8FE92-CEB9-4433-8D08-E874F106DFB8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249671" y="4386370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6D3058E-9261-4B31-A054-FC65FB20F73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249671" y="3444158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3F9A71A-A675-4669-ACEF-7A384F38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239486"/>
            <a:ext cx="11247120" cy="1097280"/>
          </a:xfrm>
        </p:spPr>
        <p:txBody>
          <a:bodyPr/>
          <a:lstStyle/>
          <a:p>
            <a:r>
              <a:rPr lang="en-US" dirty="0"/>
              <a:t>Transformation was a 4-year process</a:t>
            </a:r>
          </a:p>
        </p:txBody>
      </p:sp>
      <p:grpSp>
        <p:nvGrpSpPr>
          <p:cNvPr id="13" name="2016">
            <a:extLst>
              <a:ext uri="{FF2B5EF4-FFF2-40B4-BE49-F238E27FC236}">
                <a16:creationId xmlns:a16="http://schemas.microsoft.com/office/drawing/2014/main" id="{5480494B-E356-4380-AF8E-2423B765250D}"/>
              </a:ext>
            </a:extLst>
          </p:cNvPr>
          <p:cNvGrpSpPr/>
          <p:nvPr/>
        </p:nvGrpSpPr>
        <p:grpSpPr>
          <a:xfrm>
            <a:off x="1557319" y="1521060"/>
            <a:ext cx="3546074" cy="875302"/>
            <a:chOff x="1557319" y="1521060"/>
            <a:chExt cx="3546074" cy="875302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2D84865-D39E-4CE5-ADE8-BB7DC973AA0A}"/>
                </a:ext>
              </a:extLst>
            </p:cNvPr>
            <p:cNvCxnSpPr>
              <a:cxnSpLocks/>
            </p:cNvCxnSpPr>
            <p:nvPr/>
          </p:nvCxnSpPr>
          <p:spPr>
            <a:xfrm>
              <a:off x="1557319" y="1958711"/>
              <a:ext cx="3308595" cy="0"/>
            </a:xfrm>
            <a:prstGeom prst="straightConnector1">
              <a:avLst/>
            </a:prstGeom>
            <a:noFill/>
            <a:ln w="19050" cap="rnd" cmpd="sng" algn="ctr">
              <a:solidFill>
                <a:schemeClr val="accent1"/>
              </a:solidFill>
              <a:prstDash val="sysDash"/>
              <a:round/>
              <a:tailEnd type="triangle" w="lg" len="lg"/>
            </a:ln>
            <a:effectLst/>
          </p:spPr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12982A-A86B-48E4-90BA-CF422EE44AD5}"/>
                </a:ext>
              </a:extLst>
            </p:cNvPr>
            <p:cNvGrpSpPr/>
            <p:nvPr/>
          </p:nvGrpSpPr>
          <p:grpSpPr>
            <a:xfrm>
              <a:off x="4348821" y="1521060"/>
              <a:ext cx="754572" cy="875302"/>
              <a:chOff x="4209174" y="1394317"/>
              <a:chExt cx="754572" cy="875302"/>
            </a:xfrm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9F75319E-C1FB-4B13-B891-B8E551E74A22}"/>
                  </a:ext>
                </a:extLst>
              </p:cNvPr>
              <p:cNvSpPr/>
              <p:nvPr/>
            </p:nvSpPr>
            <p:spPr>
              <a:xfrm rot="16200000">
                <a:off x="4148809" y="1454682"/>
                <a:ext cx="875302" cy="754572"/>
              </a:xfrm>
              <a:prstGeom prst="hexagon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A8A8E3-A026-4E1E-A89E-D68C402AC6C0}"/>
                  </a:ext>
                </a:extLst>
              </p:cNvPr>
              <p:cNvSpPr txBox="1"/>
              <p:nvPr/>
            </p:nvSpPr>
            <p:spPr>
              <a:xfrm>
                <a:off x="4237061" y="1639235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2016</a:t>
                </a:r>
              </a:p>
            </p:txBody>
          </p:sp>
        </p:grpSp>
      </p:grpSp>
      <p:grpSp>
        <p:nvGrpSpPr>
          <p:cNvPr id="29" name="2017">
            <a:extLst>
              <a:ext uri="{FF2B5EF4-FFF2-40B4-BE49-F238E27FC236}">
                <a16:creationId xmlns:a16="http://schemas.microsoft.com/office/drawing/2014/main" id="{87904CC6-28F8-4867-824D-23D828491DCD}"/>
              </a:ext>
            </a:extLst>
          </p:cNvPr>
          <p:cNvGrpSpPr/>
          <p:nvPr/>
        </p:nvGrpSpPr>
        <p:grpSpPr>
          <a:xfrm>
            <a:off x="5074335" y="1521060"/>
            <a:ext cx="3031199" cy="875302"/>
            <a:chOff x="5074335" y="1521060"/>
            <a:chExt cx="3031199" cy="875302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B524E70-3B3D-4899-8EB9-598EC4321D58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5074335" y="1950644"/>
              <a:ext cx="2670320" cy="8067"/>
            </a:xfrm>
            <a:prstGeom prst="straightConnector1">
              <a:avLst/>
            </a:prstGeom>
            <a:noFill/>
            <a:ln w="19050" cap="rnd" cmpd="sng" algn="ctr">
              <a:solidFill>
                <a:schemeClr val="accent1"/>
              </a:solidFill>
              <a:prstDash val="sysDash"/>
              <a:round/>
              <a:tailEnd type="triangle" w="lg" len="lg"/>
            </a:ln>
            <a:effectLst/>
          </p:spPr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75C46B-DFC0-46FA-84DE-A2149FF26286}"/>
                </a:ext>
              </a:extLst>
            </p:cNvPr>
            <p:cNvGrpSpPr/>
            <p:nvPr/>
          </p:nvGrpSpPr>
          <p:grpSpPr>
            <a:xfrm>
              <a:off x="7350962" y="1521060"/>
              <a:ext cx="754572" cy="875302"/>
              <a:chOff x="7231770" y="1394317"/>
              <a:chExt cx="754572" cy="875302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FC7919D8-D797-43DA-9930-C9CED61361C0}"/>
                  </a:ext>
                </a:extLst>
              </p:cNvPr>
              <p:cNvSpPr/>
              <p:nvPr/>
            </p:nvSpPr>
            <p:spPr>
              <a:xfrm rot="16200000">
                <a:off x="7171405" y="1454682"/>
                <a:ext cx="875302" cy="754572"/>
              </a:xfrm>
              <a:prstGeom prst="hexagon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121391-FEA3-464E-88BC-7946B38997DB}"/>
                  </a:ext>
                </a:extLst>
              </p:cNvPr>
              <p:cNvSpPr txBox="1"/>
              <p:nvPr/>
            </p:nvSpPr>
            <p:spPr>
              <a:xfrm>
                <a:off x="7259657" y="1639235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</p:grpSp>
      <p:grpSp>
        <p:nvGrpSpPr>
          <p:cNvPr id="40" name="2018">
            <a:extLst>
              <a:ext uri="{FF2B5EF4-FFF2-40B4-BE49-F238E27FC236}">
                <a16:creationId xmlns:a16="http://schemas.microsoft.com/office/drawing/2014/main" id="{84F9F715-7493-4199-ABD5-AC602FF2775F}"/>
              </a:ext>
            </a:extLst>
          </p:cNvPr>
          <p:cNvGrpSpPr/>
          <p:nvPr/>
        </p:nvGrpSpPr>
        <p:grpSpPr>
          <a:xfrm>
            <a:off x="8076476" y="1521060"/>
            <a:ext cx="3723930" cy="875302"/>
            <a:chOff x="8076476" y="1521060"/>
            <a:chExt cx="3723930" cy="87530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31FD097-03D3-4D9C-83CA-77E625023C1E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8076476" y="1950644"/>
              <a:ext cx="3723930" cy="8067"/>
            </a:xfrm>
            <a:prstGeom prst="straightConnector1">
              <a:avLst/>
            </a:prstGeom>
            <a:noFill/>
            <a:ln w="19050" cap="rnd" cmpd="sng" algn="ctr">
              <a:solidFill>
                <a:schemeClr val="accent1"/>
              </a:solidFill>
              <a:prstDash val="sysDash"/>
              <a:round/>
              <a:tailEnd type="triangle" w="lg" len="lg"/>
            </a:ln>
            <a:effectLst/>
          </p:spPr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A741C5-C9DA-4AE2-B24B-AB9A33EB3004}"/>
                </a:ext>
              </a:extLst>
            </p:cNvPr>
            <p:cNvGrpSpPr/>
            <p:nvPr/>
          </p:nvGrpSpPr>
          <p:grpSpPr>
            <a:xfrm>
              <a:off x="10340733" y="1521060"/>
              <a:ext cx="754572" cy="875302"/>
              <a:chOff x="10253645" y="1394317"/>
              <a:chExt cx="754572" cy="875302"/>
            </a:xfrm>
          </p:grpSpPr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0864A55B-D697-4E42-B4FD-888B95E2A951}"/>
                  </a:ext>
                </a:extLst>
              </p:cNvPr>
              <p:cNvSpPr/>
              <p:nvPr/>
            </p:nvSpPr>
            <p:spPr>
              <a:xfrm rot="16200000">
                <a:off x="10193280" y="1454682"/>
                <a:ext cx="875302" cy="754572"/>
              </a:xfrm>
              <a:prstGeom prst="hexagon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91B59E1-FB28-4E3E-A5B0-16BA9780C501}"/>
                  </a:ext>
                </a:extLst>
              </p:cNvPr>
              <p:cNvSpPr txBox="1"/>
              <p:nvPr/>
            </p:nvSpPr>
            <p:spPr>
              <a:xfrm>
                <a:off x="10281532" y="1639235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21F297-2E62-4D0A-9E65-76F32E7F6F95}"/>
              </a:ext>
            </a:extLst>
          </p:cNvPr>
          <p:cNvGrpSpPr/>
          <p:nvPr/>
        </p:nvGrpSpPr>
        <p:grpSpPr>
          <a:xfrm>
            <a:off x="3320150" y="2512650"/>
            <a:ext cx="2728223" cy="3404633"/>
            <a:chOff x="3320150" y="2512650"/>
            <a:chExt cx="2728223" cy="3404633"/>
          </a:xfrm>
        </p:grpSpPr>
        <p:sp>
          <p:nvSpPr>
            <p:cNvPr id="72" name="Product Marketing">
              <a:extLst>
                <a:ext uri="{FF2B5EF4-FFF2-40B4-BE49-F238E27FC236}">
                  <a16:creationId xmlns:a16="http://schemas.microsoft.com/office/drawing/2014/main" id="{1114F8E0-D0C9-4192-8830-40C760E3D708}"/>
                </a:ext>
              </a:extLst>
            </p:cNvPr>
            <p:cNvSpPr txBox="1"/>
            <p:nvPr/>
          </p:nvSpPr>
          <p:spPr>
            <a:xfrm>
              <a:off x="3418137" y="2512650"/>
              <a:ext cx="2630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Product Marketing</a:t>
              </a:r>
            </a:p>
          </p:txBody>
        </p:sp>
        <p:grpSp>
          <p:nvGrpSpPr>
            <p:cNvPr id="14" name="Bullets 2016">
              <a:extLst>
                <a:ext uri="{FF2B5EF4-FFF2-40B4-BE49-F238E27FC236}">
                  <a16:creationId xmlns:a16="http://schemas.microsoft.com/office/drawing/2014/main" id="{C5771220-FFA6-427C-A745-87590C6C6721}"/>
                </a:ext>
              </a:extLst>
            </p:cNvPr>
            <p:cNvGrpSpPr/>
            <p:nvPr/>
          </p:nvGrpSpPr>
          <p:grpSpPr>
            <a:xfrm>
              <a:off x="3320150" y="2945535"/>
              <a:ext cx="2630235" cy="2298746"/>
              <a:chOff x="3320150" y="2945535"/>
              <a:chExt cx="2630235" cy="2298746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D5C4576-A7CC-415E-87E2-0EAEBA96CA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23425" y="2945535"/>
                <a:ext cx="3186" cy="4137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Snip Single Corner Rectangle 36">
                <a:extLst>
                  <a:ext uri="{FF2B5EF4-FFF2-40B4-BE49-F238E27FC236}">
                    <a16:creationId xmlns:a16="http://schemas.microsoft.com/office/drawing/2014/main" id="{6E8290A3-62A6-4BC8-9741-5E910ED95CAF}"/>
                  </a:ext>
                </a:extLst>
              </p:cNvPr>
              <p:cNvSpPr/>
              <p:nvPr/>
            </p:nvSpPr>
            <p:spPr>
              <a:xfrm flipH="1">
                <a:off x="3320150" y="3191383"/>
                <a:ext cx="2630235" cy="2052898"/>
              </a:xfrm>
              <a:prstGeom prst="snip1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612C5D2-8D81-45C6-9A12-0B843EB73A16}"/>
                  </a:ext>
                </a:extLst>
              </p:cNvPr>
              <p:cNvSpPr/>
              <p:nvPr/>
            </p:nvSpPr>
            <p:spPr>
              <a:xfrm>
                <a:off x="3579923" y="3512984"/>
                <a:ext cx="2306665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Positioning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Messaging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Value Prop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Attack-Plan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GTM</a:t>
                </a:r>
              </a:p>
            </p:txBody>
          </p:sp>
        </p:grpSp>
        <p:sp>
          <p:nvSpPr>
            <p:cNvPr id="10" name="Highlight 2016">
              <a:extLst>
                <a:ext uri="{FF2B5EF4-FFF2-40B4-BE49-F238E27FC236}">
                  <a16:creationId xmlns:a16="http://schemas.microsoft.com/office/drawing/2014/main" id="{3096EAF8-BE4E-4F76-8F33-C0B06327A6F6}"/>
                </a:ext>
              </a:extLst>
            </p:cNvPr>
            <p:cNvSpPr/>
            <p:nvPr/>
          </p:nvSpPr>
          <p:spPr>
            <a:xfrm>
              <a:off x="3320150" y="5194270"/>
              <a:ext cx="2634265" cy="723013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Value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A4401-78B6-489C-A9EB-A24BF5214803}"/>
              </a:ext>
            </a:extLst>
          </p:cNvPr>
          <p:cNvGrpSpPr/>
          <p:nvPr/>
        </p:nvGrpSpPr>
        <p:grpSpPr>
          <a:xfrm>
            <a:off x="242202" y="2512650"/>
            <a:ext cx="2726849" cy="3404633"/>
            <a:chOff x="242202" y="2512650"/>
            <a:chExt cx="2726849" cy="3404633"/>
          </a:xfrm>
        </p:grpSpPr>
        <p:sp>
          <p:nvSpPr>
            <p:cNvPr id="78" name="Regional MKT">
              <a:extLst>
                <a:ext uri="{FF2B5EF4-FFF2-40B4-BE49-F238E27FC236}">
                  <a16:creationId xmlns:a16="http://schemas.microsoft.com/office/drawing/2014/main" id="{E0F6B571-15BC-429C-BB53-122ABE8A7B4A}"/>
                </a:ext>
              </a:extLst>
            </p:cNvPr>
            <p:cNvSpPr txBox="1"/>
            <p:nvPr/>
          </p:nvSpPr>
          <p:spPr>
            <a:xfrm>
              <a:off x="338815" y="2512650"/>
              <a:ext cx="2630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Regional MKT</a:t>
              </a:r>
            </a:p>
          </p:txBody>
        </p:sp>
        <p:grpSp>
          <p:nvGrpSpPr>
            <p:cNvPr id="6" name="Bullets 2015">
              <a:extLst>
                <a:ext uri="{FF2B5EF4-FFF2-40B4-BE49-F238E27FC236}">
                  <a16:creationId xmlns:a16="http://schemas.microsoft.com/office/drawing/2014/main" id="{D8A721FD-507B-430D-B883-9A9B2B644726}"/>
                </a:ext>
              </a:extLst>
            </p:cNvPr>
            <p:cNvGrpSpPr/>
            <p:nvPr/>
          </p:nvGrpSpPr>
          <p:grpSpPr>
            <a:xfrm>
              <a:off x="242202" y="2945535"/>
              <a:ext cx="2630235" cy="2298746"/>
              <a:chOff x="242202" y="2945535"/>
              <a:chExt cx="2630235" cy="229874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9141001-F5FF-4E12-A39F-C3E1ADF297A0}"/>
                  </a:ext>
                </a:extLst>
              </p:cNvPr>
              <p:cNvGrpSpPr/>
              <p:nvPr/>
            </p:nvGrpSpPr>
            <p:grpSpPr>
              <a:xfrm>
                <a:off x="242202" y="2945535"/>
                <a:ext cx="2630235" cy="2298746"/>
                <a:chOff x="242202" y="2945535"/>
                <a:chExt cx="2630235" cy="2298746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3B88378C-D005-4EDE-AD51-C4E94594E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5477" y="2945535"/>
                  <a:ext cx="3186" cy="41377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Snip Single Corner Rectangle 36">
                  <a:extLst>
                    <a:ext uri="{FF2B5EF4-FFF2-40B4-BE49-F238E27FC236}">
                      <a16:creationId xmlns:a16="http://schemas.microsoft.com/office/drawing/2014/main" id="{28785C01-AE9B-4999-B089-C5400491E6EF}"/>
                    </a:ext>
                  </a:extLst>
                </p:cNvPr>
                <p:cNvSpPr/>
                <p:nvPr/>
              </p:nvSpPr>
              <p:spPr>
                <a:xfrm flipH="1">
                  <a:off x="242202" y="3191383"/>
                  <a:ext cx="2630235" cy="2052898"/>
                </a:xfrm>
                <a:prstGeom prst="snip1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C426E6F-4872-45FC-8A51-A19E94A81B07}"/>
                  </a:ext>
                </a:extLst>
              </p:cNvPr>
              <p:cNvSpPr/>
              <p:nvPr/>
            </p:nvSpPr>
            <p:spPr>
              <a:xfrm>
                <a:off x="501975" y="3512984"/>
                <a:ext cx="2306665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Events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Sales Support</a:t>
                </a:r>
              </a:p>
            </p:txBody>
          </p:sp>
        </p:grpSp>
        <p:sp>
          <p:nvSpPr>
            <p:cNvPr id="85" name="Highlight 2015">
              <a:extLst>
                <a:ext uri="{FF2B5EF4-FFF2-40B4-BE49-F238E27FC236}">
                  <a16:creationId xmlns:a16="http://schemas.microsoft.com/office/drawing/2014/main" id="{D76CBB47-4701-4C2C-BB6F-3490E5D89BAC}"/>
                </a:ext>
              </a:extLst>
            </p:cNvPr>
            <p:cNvSpPr/>
            <p:nvPr/>
          </p:nvSpPr>
          <p:spPr>
            <a:xfrm>
              <a:off x="242202" y="5194270"/>
              <a:ext cx="2630235" cy="723013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Trust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823B76-05EC-460F-98E0-68398FA8CBA4}"/>
              </a:ext>
            </a:extLst>
          </p:cNvPr>
          <p:cNvGrpSpPr/>
          <p:nvPr/>
        </p:nvGrpSpPr>
        <p:grpSpPr>
          <a:xfrm>
            <a:off x="9310296" y="2512650"/>
            <a:ext cx="2728109" cy="3404633"/>
            <a:chOff x="9310296" y="2512650"/>
            <a:chExt cx="2728109" cy="3404633"/>
          </a:xfrm>
        </p:grpSpPr>
        <p:sp>
          <p:nvSpPr>
            <p:cNvPr id="60" name="Demand Generation">
              <a:extLst>
                <a:ext uri="{FF2B5EF4-FFF2-40B4-BE49-F238E27FC236}">
                  <a16:creationId xmlns:a16="http://schemas.microsoft.com/office/drawing/2014/main" id="{125E0A52-E9AE-43BE-8D6E-77A1B53534FF}"/>
                </a:ext>
              </a:extLst>
            </p:cNvPr>
            <p:cNvSpPr txBox="1"/>
            <p:nvPr/>
          </p:nvSpPr>
          <p:spPr>
            <a:xfrm>
              <a:off x="9408169" y="2512650"/>
              <a:ext cx="2630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Demand Generation </a:t>
              </a:r>
            </a:p>
          </p:txBody>
        </p:sp>
        <p:grpSp>
          <p:nvGrpSpPr>
            <p:cNvPr id="41" name="Bullets 2018">
              <a:extLst>
                <a:ext uri="{FF2B5EF4-FFF2-40B4-BE49-F238E27FC236}">
                  <a16:creationId xmlns:a16="http://schemas.microsoft.com/office/drawing/2014/main" id="{ED01816E-D8F3-4D4F-8814-F26E0E155492}"/>
                </a:ext>
              </a:extLst>
            </p:cNvPr>
            <p:cNvGrpSpPr/>
            <p:nvPr/>
          </p:nvGrpSpPr>
          <p:grpSpPr>
            <a:xfrm>
              <a:off x="9311556" y="2945535"/>
              <a:ext cx="2630235" cy="2298746"/>
              <a:chOff x="9311556" y="2945535"/>
              <a:chExt cx="2630235" cy="2298746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5113DEF-99E0-4DC5-B3C3-6EC2A65E94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14247" y="2945535"/>
                <a:ext cx="3186" cy="4137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Snip Single Corner Rectangle 36">
                <a:extLst>
                  <a:ext uri="{FF2B5EF4-FFF2-40B4-BE49-F238E27FC236}">
                    <a16:creationId xmlns:a16="http://schemas.microsoft.com/office/drawing/2014/main" id="{60EEED64-74DF-44D7-9A10-839AD7454428}"/>
                  </a:ext>
                </a:extLst>
              </p:cNvPr>
              <p:cNvSpPr/>
              <p:nvPr/>
            </p:nvSpPr>
            <p:spPr>
              <a:xfrm flipH="1">
                <a:off x="9311556" y="3191383"/>
                <a:ext cx="2630235" cy="2052898"/>
              </a:xfrm>
              <a:prstGeom prst="snip1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98C7B1A-83B8-4861-AF51-45E7DB7CA66E}"/>
                  </a:ext>
                </a:extLst>
              </p:cNvPr>
              <p:cNvSpPr/>
              <p:nvPr/>
            </p:nvSpPr>
            <p:spPr>
              <a:xfrm>
                <a:off x="9571329" y="3512984"/>
                <a:ext cx="2306665" cy="1231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Paid Campaigns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Sales Development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Full Funnel Management</a:t>
                </a:r>
              </a:p>
            </p:txBody>
          </p:sp>
        </p:grpSp>
        <p:sp>
          <p:nvSpPr>
            <p:cNvPr id="86" name="Highlight 2018">
              <a:extLst>
                <a:ext uri="{FF2B5EF4-FFF2-40B4-BE49-F238E27FC236}">
                  <a16:creationId xmlns:a16="http://schemas.microsoft.com/office/drawing/2014/main" id="{4337CE9C-8630-4A32-900C-5521DCA77D9B}"/>
                </a:ext>
              </a:extLst>
            </p:cNvPr>
            <p:cNvSpPr/>
            <p:nvPr/>
          </p:nvSpPr>
          <p:spPr>
            <a:xfrm>
              <a:off x="9310296" y="5194270"/>
              <a:ext cx="2630235" cy="723013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Business Acceleration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31C338-2946-4A92-A949-8ED0E4F77502}"/>
              </a:ext>
            </a:extLst>
          </p:cNvPr>
          <p:cNvGrpSpPr/>
          <p:nvPr/>
        </p:nvGrpSpPr>
        <p:grpSpPr>
          <a:xfrm>
            <a:off x="6326068" y="2512650"/>
            <a:ext cx="2733705" cy="3404633"/>
            <a:chOff x="6326068" y="2512650"/>
            <a:chExt cx="2733705" cy="3404633"/>
          </a:xfrm>
        </p:grpSpPr>
        <p:sp>
          <p:nvSpPr>
            <p:cNvPr id="66" name="Digital">
              <a:extLst>
                <a:ext uri="{FF2B5EF4-FFF2-40B4-BE49-F238E27FC236}">
                  <a16:creationId xmlns:a16="http://schemas.microsoft.com/office/drawing/2014/main" id="{49B22D1A-E620-49B6-9E7E-1C2467183B33}"/>
                </a:ext>
              </a:extLst>
            </p:cNvPr>
            <p:cNvSpPr txBox="1"/>
            <p:nvPr/>
          </p:nvSpPr>
          <p:spPr>
            <a:xfrm>
              <a:off x="6429537" y="2512650"/>
              <a:ext cx="2630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Digital</a:t>
              </a:r>
            </a:p>
          </p:txBody>
        </p:sp>
        <p:grpSp>
          <p:nvGrpSpPr>
            <p:cNvPr id="32" name="Bullets 2017">
              <a:extLst>
                <a:ext uri="{FF2B5EF4-FFF2-40B4-BE49-F238E27FC236}">
                  <a16:creationId xmlns:a16="http://schemas.microsoft.com/office/drawing/2014/main" id="{8706DE22-FFB9-4418-82DA-ACF3CD58656A}"/>
                </a:ext>
              </a:extLst>
            </p:cNvPr>
            <p:cNvGrpSpPr/>
            <p:nvPr/>
          </p:nvGrpSpPr>
          <p:grpSpPr>
            <a:xfrm>
              <a:off x="6333554" y="2945535"/>
              <a:ext cx="2630235" cy="2298746"/>
              <a:chOff x="6332924" y="2945535"/>
              <a:chExt cx="2630235" cy="2298746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FAA98C7-816F-40CA-B14B-5D873329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6199" y="2945535"/>
                <a:ext cx="3186" cy="4137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Snip Single Corner Rectangle 36">
                <a:extLst>
                  <a:ext uri="{FF2B5EF4-FFF2-40B4-BE49-F238E27FC236}">
                    <a16:creationId xmlns:a16="http://schemas.microsoft.com/office/drawing/2014/main" id="{5090975B-9C95-413A-978A-BF90DB2DFF3D}"/>
                  </a:ext>
                </a:extLst>
              </p:cNvPr>
              <p:cNvSpPr/>
              <p:nvPr/>
            </p:nvSpPr>
            <p:spPr>
              <a:xfrm flipH="1">
                <a:off x="6332924" y="3191383"/>
                <a:ext cx="2630235" cy="2052898"/>
              </a:xfrm>
              <a:prstGeom prst="snip1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23C8A59-15DF-49E2-A2CF-63FF0FAC5161}"/>
                  </a:ext>
                </a:extLst>
              </p:cNvPr>
              <p:cNvSpPr/>
              <p:nvPr/>
            </p:nvSpPr>
            <p:spPr>
              <a:xfrm>
                <a:off x="6592697" y="3512984"/>
                <a:ext cx="2306665" cy="155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Website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Social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SEO</a:t>
                </a:r>
              </a:p>
              <a:p>
                <a:pPr marL="182880" lvl="0" indent="-182880">
                  <a:spcAft>
                    <a:spcPts val="600"/>
                  </a:spcAft>
                  <a:buClr>
                    <a:schemeClr val="accent3"/>
                  </a:buClr>
                  <a:buFont typeface="Century Gothic" panose="020B0502020202020204" pitchFamily="34" charset="0"/>
                  <a:buChar char="+"/>
                </a:pPr>
                <a:r>
                  <a:rPr lang="en-US" sz="1600" dirty="0">
                    <a:solidFill>
                      <a:schemeClr val="accent2"/>
                    </a:solidFill>
                  </a:rPr>
                  <a:t>Marketing Automation</a:t>
                </a:r>
              </a:p>
            </p:txBody>
          </p:sp>
        </p:grpSp>
        <p:sp>
          <p:nvSpPr>
            <p:cNvPr id="87" name="Hightlight 2017">
              <a:extLst>
                <a:ext uri="{FF2B5EF4-FFF2-40B4-BE49-F238E27FC236}">
                  <a16:creationId xmlns:a16="http://schemas.microsoft.com/office/drawing/2014/main" id="{F229B883-E2A9-4F7F-B21D-CAC9F65FDC8C}"/>
                </a:ext>
              </a:extLst>
            </p:cNvPr>
            <p:cNvSpPr/>
            <p:nvPr/>
          </p:nvSpPr>
          <p:spPr>
            <a:xfrm>
              <a:off x="6326068" y="5194270"/>
              <a:ext cx="2637091" cy="723013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Demand</a:t>
              </a:r>
            </a:p>
          </p:txBody>
        </p:sp>
      </p:grpSp>
      <p:grpSp>
        <p:nvGrpSpPr>
          <p:cNvPr id="3" name="2015">
            <a:extLst>
              <a:ext uri="{FF2B5EF4-FFF2-40B4-BE49-F238E27FC236}">
                <a16:creationId xmlns:a16="http://schemas.microsoft.com/office/drawing/2014/main" id="{166A5B2F-401F-4EFB-B725-8D131E3E2461}"/>
              </a:ext>
            </a:extLst>
          </p:cNvPr>
          <p:cNvGrpSpPr/>
          <p:nvPr/>
        </p:nvGrpSpPr>
        <p:grpSpPr>
          <a:xfrm>
            <a:off x="663122" y="1521060"/>
            <a:ext cx="1373202" cy="875302"/>
            <a:chOff x="663122" y="1521060"/>
            <a:chExt cx="1373202" cy="87530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CFD7FD4-ED3D-4715-A897-F7A06E1BB514}"/>
                </a:ext>
              </a:extLst>
            </p:cNvPr>
            <p:cNvCxnSpPr>
              <a:cxnSpLocks/>
            </p:cNvCxnSpPr>
            <p:nvPr/>
          </p:nvCxnSpPr>
          <p:spPr>
            <a:xfrm>
              <a:off x="663122" y="1958711"/>
              <a:ext cx="1209221" cy="0"/>
            </a:xfrm>
            <a:prstGeom prst="straightConnector1">
              <a:avLst/>
            </a:prstGeom>
            <a:noFill/>
            <a:ln w="19050" cap="rnd" cmpd="sng" algn="ctr">
              <a:solidFill>
                <a:schemeClr val="accent1"/>
              </a:solidFill>
              <a:prstDash val="sysDash"/>
              <a:round/>
              <a:tailEnd type="triangle" w="lg" len="lg"/>
            </a:ln>
            <a:effectLst/>
          </p:spPr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93E8B8-2D58-485B-97EB-5CA4F22A6761}"/>
                </a:ext>
              </a:extLst>
            </p:cNvPr>
            <p:cNvGrpSpPr/>
            <p:nvPr/>
          </p:nvGrpSpPr>
          <p:grpSpPr>
            <a:xfrm>
              <a:off x="1281752" y="1521060"/>
              <a:ext cx="754572" cy="875302"/>
              <a:chOff x="1194664" y="1394317"/>
              <a:chExt cx="754572" cy="875302"/>
            </a:xfrm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255640D6-9F6B-4C2F-96F2-DCCA232FFB2D}"/>
                  </a:ext>
                </a:extLst>
              </p:cNvPr>
              <p:cNvSpPr/>
              <p:nvPr/>
            </p:nvSpPr>
            <p:spPr>
              <a:xfrm rot="16200000">
                <a:off x="1134299" y="1454682"/>
                <a:ext cx="875302" cy="754572"/>
              </a:xfrm>
              <a:prstGeom prst="hexagon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CD870A-F296-4BCB-997F-C54C9F75D6C7}"/>
                  </a:ext>
                </a:extLst>
              </p:cNvPr>
              <p:cNvSpPr txBox="1"/>
              <p:nvPr/>
            </p:nvSpPr>
            <p:spPr>
              <a:xfrm>
                <a:off x="1222551" y="1639235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2015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32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29FCD2-BB86-4073-A527-2574C0029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7238"/>
            <a:ext cx="12192000" cy="68435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A2F6D0-89E3-4D6E-A990-C32A7BCA7566}"/>
              </a:ext>
            </a:extLst>
          </p:cNvPr>
          <p:cNvGrpSpPr/>
          <p:nvPr/>
        </p:nvGrpSpPr>
        <p:grpSpPr>
          <a:xfrm>
            <a:off x="10969067" y="6524712"/>
            <a:ext cx="772989" cy="134398"/>
            <a:chOff x="650875" y="1341438"/>
            <a:chExt cx="4592638" cy="79851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C8A28A1-2EDF-434E-A43F-D8E0F78722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C06EF2-0FD3-470C-B8FC-50C0FE447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20EEB59A-0288-4459-B481-E4C03E4A3F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D1C5ABB-527C-4FB6-8FF8-EED5F3156B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D40E7BC-FF6D-4D4A-8726-8439E54CC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78D9B86-CECE-4A38-AAC3-11E0CDB494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5" y="1341438"/>
              <a:ext cx="785813" cy="798512"/>
            </a:xfrm>
            <a:custGeom>
              <a:avLst/>
              <a:gdLst>
                <a:gd name="T0" fmla="*/ 376 w 495"/>
                <a:gd name="T1" fmla="*/ 0 h 503"/>
                <a:gd name="T2" fmla="*/ 251 w 495"/>
                <a:gd name="T3" fmla="*/ 331 h 503"/>
                <a:gd name="T4" fmla="*/ 248 w 495"/>
                <a:gd name="T5" fmla="*/ 331 h 503"/>
                <a:gd name="T6" fmla="*/ 125 w 495"/>
                <a:gd name="T7" fmla="*/ 0 h 503"/>
                <a:gd name="T8" fmla="*/ 0 w 495"/>
                <a:gd name="T9" fmla="*/ 0 h 503"/>
                <a:gd name="T10" fmla="*/ 199 w 495"/>
                <a:gd name="T11" fmla="*/ 503 h 503"/>
                <a:gd name="T12" fmla="*/ 289 w 495"/>
                <a:gd name="T13" fmla="*/ 503 h 503"/>
                <a:gd name="T14" fmla="*/ 495 w 495"/>
                <a:gd name="T15" fmla="*/ 0 h 503"/>
                <a:gd name="T16" fmla="*/ 376 w 4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503">
                  <a:moveTo>
                    <a:pt x="376" y="0"/>
                  </a:moveTo>
                  <a:lnTo>
                    <a:pt x="251" y="331"/>
                  </a:lnTo>
                  <a:lnTo>
                    <a:pt x="248" y="331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199" y="503"/>
                  </a:lnTo>
                  <a:lnTo>
                    <a:pt x="289" y="503"/>
                  </a:lnTo>
                  <a:lnTo>
                    <a:pt x="495" y="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199AF27-F824-4696-B418-370C17AA2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7188" y="1341438"/>
              <a:ext cx="557213" cy="798512"/>
            </a:xfrm>
            <a:custGeom>
              <a:avLst/>
              <a:gdLst>
                <a:gd name="T0" fmla="*/ 0 w 351"/>
                <a:gd name="T1" fmla="*/ 0 h 503"/>
                <a:gd name="T2" fmla="*/ 0 w 351"/>
                <a:gd name="T3" fmla="*/ 503 h 503"/>
                <a:gd name="T4" fmla="*/ 351 w 351"/>
                <a:gd name="T5" fmla="*/ 503 h 503"/>
                <a:gd name="T6" fmla="*/ 351 w 351"/>
                <a:gd name="T7" fmla="*/ 400 h 503"/>
                <a:gd name="T8" fmla="*/ 109 w 351"/>
                <a:gd name="T9" fmla="*/ 400 h 503"/>
                <a:gd name="T10" fmla="*/ 109 w 351"/>
                <a:gd name="T11" fmla="*/ 297 h 503"/>
                <a:gd name="T12" fmla="*/ 325 w 351"/>
                <a:gd name="T13" fmla="*/ 297 h 503"/>
                <a:gd name="T14" fmla="*/ 325 w 351"/>
                <a:gd name="T15" fmla="*/ 197 h 503"/>
                <a:gd name="T16" fmla="*/ 109 w 351"/>
                <a:gd name="T17" fmla="*/ 197 h 503"/>
                <a:gd name="T18" fmla="*/ 109 w 351"/>
                <a:gd name="T19" fmla="*/ 101 h 503"/>
                <a:gd name="T20" fmla="*/ 339 w 351"/>
                <a:gd name="T21" fmla="*/ 101 h 503"/>
                <a:gd name="T22" fmla="*/ 339 w 351"/>
                <a:gd name="T23" fmla="*/ 0 h 503"/>
                <a:gd name="T24" fmla="*/ 0 w 351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503">
                  <a:moveTo>
                    <a:pt x="0" y="0"/>
                  </a:moveTo>
                  <a:lnTo>
                    <a:pt x="0" y="503"/>
                  </a:lnTo>
                  <a:lnTo>
                    <a:pt x="351" y="503"/>
                  </a:lnTo>
                  <a:lnTo>
                    <a:pt x="351" y="400"/>
                  </a:lnTo>
                  <a:lnTo>
                    <a:pt x="109" y="400"/>
                  </a:lnTo>
                  <a:lnTo>
                    <a:pt x="109" y="297"/>
                  </a:lnTo>
                  <a:lnTo>
                    <a:pt x="325" y="297"/>
                  </a:lnTo>
                  <a:lnTo>
                    <a:pt x="325" y="197"/>
                  </a:lnTo>
                  <a:lnTo>
                    <a:pt x="109" y="197"/>
                  </a:lnTo>
                  <a:lnTo>
                    <a:pt x="109" y="101"/>
                  </a:lnTo>
                  <a:lnTo>
                    <a:pt x="339" y="101"/>
                  </a:lnTo>
                  <a:lnTo>
                    <a:pt x="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DF4CF43-EA6D-44BC-A0AB-89CD8B07E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8713" y="1341438"/>
              <a:ext cx="635000" cy="798512"/>
            </a:xfrm>
            <a:custGeom>
              <a:avLst/>
              <a:gdLst>
                <a:gd name="T0" fmla="*/ 46 w 169"/>
                <a:gd name="T1" fmla="*/ 87 h 210"/>
                <a:gd name="T2" fmla="*/ 74 w 169"/>
                <a:gd name="T3" fmla="*/ 87 h 210"/>
                <a:gd name="T4" fmla="*/ 87 w 169"/>
                <a:gd name="T5" fmla="*/ 86 h 210"/>
                <a:gd name="T6" fmla="*/ 100 w 169"/>
                <a:gd name="T7" fmla="*/ 84 h 210"/>
                <a:gd name="T8" fmla="*/ 109 w 169"/>
                <a:gd name="T9" fmla="*/ 77 h 210"/>
                <a:gd name="T10" fmla="*/ 113 w 169"/>
                <a:gd name="T11" fmla="*/ 63 h 210"/>
                <a:gd name="T12" fmla="*/ 109 w 169"/>
                <a:gd name="T13" fmla="*/ 50 h 210"/>
                <a:gd name="T14" fmla="*/ 101 w 169"/>
                <a:gd name="T15" fmla="*/ 43 h 210"/>
                <a:gd name="T16" fmla="*/ 89 w 169"/>
                <a:gd name="T17" fmla="*/ 40 h 210"/>
                <a:gd name="T18" fmla="*/ 77 w 169"/>
                <a:gd name="T19" fmla="*/ 39 h 210"/>
                <a:gd name="T20" fmla="*/ 46 w 169"/>
                <a:gd name="T21" fmla="*/ 39 h 210"/>
                <a:gd name="T22" fmla="*/ 46 w 169"/>
                <a:gd name="T23" fmla="*/ 87 h 210"/>
                <a:gd name="T24" fmla="*/ 0 w 169"/>
                <a:gd name="T25" fmla="*/ 0 h 210"/>
                <a:gd name="T26" fmla="*/ 81 w 169"/>
                <a:gd name="T27" fmla="*/ 0 h 210"/>
                <a:gd name="T28" fmla="*/ 112 w 169"/>
                <a:gd name="T29" fmla="*/ 3 h 210"/>
                <a:gd name="T30" fmla="*/ 137 w 169"/>
                <a:gd name="T31" fmla="*/ 13 h 210"/>
                <a:gd name="T32" fmla="*/ 154 w 169"/>
                <a:gd name="T33" fmla="*/ 33 h 210"/>
                <a:gd name="T34" fmla="*/ 161 w 169"/>
                <a:gd name="T35" fmla="*/ 63 h 210"/>
                <a:gd name="T36" fmla="*/ 149 w 169"/>
                <a:gd name="T37" fmla="*/ 101 h 210"/>
                <a:gd name="T38" fmla="*/ 115 w 169"/>
                <a:gd name="T39" fmla="*/ 121 h 210"/>
                <a:gd name="T40" fmla="*/ 169 w 169"/>
                <a:gd name="T41" fmla="*/ 210 h 210"/>
                <a:gd name="T42" fmla="*/ 113 w 169"/>
                <a:gd name="T43" fmla="*/ 210 h 210"/>
                <a:gd name="T44" fmla="*/ 69 w 169"/>
                <a:gd name="T45" fmla="*/ 126 h 210"/>
                <a:gd name="T46" fmla="*/ 46 w 169"/>
                <a:gd name="T47" fmla="*/ 126 h 210"/>
                <a:gd name="T48" fmla="*/ 46 w 169"/>
                <a:gd name="T49" fmla="*/ 210 h 210"/>
                <a:gd name="T50" fmla="*/ 0 w 169"/>
                <a:gd name="T51" fmla="*/ 210 h 210"/>
                <a:gd name="T52" fmla="*/ 0 w 169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210">
                  <a:moveTo>
                    <a:pt x="46" y="87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2" y="87"/>
                    <a:pt x="87" y="86"/>
                  </a:cubicBezTo>
                  <a:cubicBezTo>
                    <a:pt x="92" y="86"/>
                    <a:pt x="96" y="85"/>
                    <a:pt x="100" y="84"/>
                  </a:cubicBezTo>
                  <a:cubicBezTo>
                    <a:pt x="103" y="82"/>
                    <a:pt x="106" y="80"/>
                    <a:pt x="109" y="77"/>
                  </a:cubicBezTo>
                  <a:cubicBezTo>
                    <a:pt x="111" y="73"/>
                    <a:pt x="113" y="69"/>
                    <a:pt x="113" y="63"/>
                  </a:cubicBezTo>
                  <a:cubicBezTo>
                    <a:pt x="113" y="58"/>
                    <a:pt x="112" y="54"/>
                    <a:pt x="109" y="50"/>
                  </a:cubicBezTo>
                  <a:cubicBezTo>
                    <a:pt x="107" y="47"/>
                    <a:pt x="104" y="45"/>
                    <a:pt x="101" y="43"/>
                  </a:cubicBezTo>
                  <a:cubicBezTo>
                    <a:pt x="98" y="41"/>
                    <a:pt x="94" y="40"/>
                    <a:pt x="89" y="40"/>
                  </a:cubicBezTo>
                  <a:cubicBezTo>
                    <a:pt x="85" y="39"/>
                    <a:pt x="81" y="39"/>
                    <a:pt x="77" y="39"/>
                  </a:cubicBezTo>
                  <a:cubicBezTo>
                    <a:pt x="46" y="39"/>
                    <a:pt x="46" y="39"/>
                    <a:pt x="46" y="39"/>
                  </a:cubicBezTo>
                  <a:lnTo>
                    <a:pt x="46" y="87"/>
                  </a:lnTo>
                  <a:close/>
                  <a:moveTo>
                    <a:pt x="0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92" y="0"/>
                    <a:pt x="102" y="1"/>
                    <a:pt x="112" y="3"/>
                  </a:cubicBezTo>
                  <a:cubicBezTo>
                    <a:pt x="122" y="5"/>
                    <a:pt x="130" y="8"/>
                    <a:pt x="137" y="13"/>
                  </a:cubicBezTo>
                  <a:cubicBezTo>
                    <a:pt x="144" y="18"/>
                    <a:pt x="150" y="24"/>
                    <a:pt x="154" y="33"/>
                  </a:cubicBezTo>
                  <a:cubicBezTo>
                    <a:pt x="159" y="41"/>
                    <a:pt x="161" y="51"/>
                    <a:pt x="161" y="63"/>
                  </a:cubicBezTo>
                  <a:cubicBezTo>
                    <a:pt x="161" y="78"/>
                    <a:pt x="157" y="91"/>
                    <a:pt x="149" y="101"/>
                  </a:cubicBezTo>
                  <a:cubicBezTo>
                    <a:pt x="142" y="112"/>
                    <a:pt x="130" y="118"/>
                    <a:pt x="115" y="121"/>
                  </a:cubicBezTo>
                  <a:cubicBezTo>
                    <a:pt x="169" y="210"/>
                    <a:pt x="169" y="210"/>
                    <a:pt x="169" y="210"/>
                  </a:cubicBezTo>
                  <a:cubicBezTo>
                    <a:pt x="113" y="210"/>
                    <a:pt x="113" y="210"/>
                    <a:pt x="113" y="210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D1DCBC50-FBC5-4EE6-B109-E991045EC6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32150" y="1341438"/>
              <a:ext cx="173038" cy="798512"/>
            </a:xfrm>
            <a:prstGeom prst="rect">
              <a:avLst/>
            </a:pr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A97D4C6D-6CA9-4C50-8128-108B625C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6650" y="1341438"/>
              <a:ext cx="750888" cy="798512"/>
            </a:xfrm>
            <a:custGeom>
              <a:avLst/>
              <a:gdLst>
                <a:gd name="T0" fmla="*/ 362 w 473"/>
                <a:gd name="T1" fmla="*/ 0 h 503"/>
                <a:gd name="T2" fmla="*/ 362 w 473"/>
                <a:gd name="T3" fmla="*/ 350 h 503"/>
                <a:gd name="T4" fmla="*/ 362 w 473"/>
                <a:gd name="T5" fmla="*/ 350 h 503"/>
                <a:gd name="T6" fmla="*/ 149 w 473"/>
                <a:gd name="T7" fmla="*/ 0 h 503"/>
                <a:gd name="T8" fmla="*/ 0 w 473"/>
                <a:gd name="T9" fmla="*/ 0 h 503"/>
                <a:gd name="T10" fmla="*/ 0 w 473"/>
                <a:gd name="T11" fmla="*/ 503 h 503"/>
                <a:gd name="T12" fmla="*/ 111 w 473"/>
                <a:gd name="T13" fmla="*/ 503 h 503"/>
                <a:gd name="T14" fmla="*/ 111 w 473"/>
                <a:gd name="T15" fmla="*/ 144 h 503"/>
                <a:gd name="T16" fmla="*/ 111 w 473"/>
                <a:gd name="T17" fmla="*/ 144 h 503"/>
                <a:gd name="T18" fmla="*/ 329 w 473"/>
                <a:gd name="T19" fmla="*/ 503 h 503"/>
                <a:gd name="T20" fmla="*/ 473 w 473"/>
                <a:gd name="T21" fmla="*/ 503 h 503"/>
                <a:gd name="T22" fmla="*/ 473 w 473"/>
                <a:gd name="T23" fmla="*/ 0 h 503"/>
                <a:gd name="T24" fmla="*/ 362 w 473"/>
                <a:gd name="T2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503">
                  <a:moveTo>
                    <a:pt x="362" y="0"/>
                  </a:moveTo>
                  <a:lnTo>
                    <a:pt x="362" y="350"/>
                  </a:lnTo>
                  <a:lnTo>
                    <a:pt x="362" y="350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503"/>
                  </a:lnTo>
                  <a:lnTo>
                    <a:pt x="111" y="503"/>
                  </a:lnTo>
                  <a:lnTo>
                    <a:pt x="111" y="144"/>
                  </a:lnTo>
                  <a:lnTo>
                    <a:pt x="111" y="144"/>
                  </a:lnTo>
                  <a:lnTo>
                    <a:pt x="329" y="503"/>
                  </a:lnTo>
                  <a:lnTo>
                    <a:pt x="473" y="503"/>
                  </a:lnTo>
                  <a:lnTo>
                    <a:pt x="473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A4817531-DE28-4BD4-96C8-B6849A381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16450" y="1341438"/>
              <a:ext cx="627063" cy="798512"/>
            </a:xfrm>
            <a:custGeom>
              <a:avLst/>
              <a:gdLst>
                <a:gd name="T0" fmla="*/ 0 w 395"/>
                <a:gd name="T1" fmla="*/ 0 h 503"/>
                <a:gd name="T2" fmla="*/ 0 w 395"/>
                <a:gd name="T3" fmla="*/ 99 h 503"/>
                <a:gd name="T4" fmla="*/ 142 w 395"/>
                <a:gd name="T5" fmla="*/ 99 h 503"/>
                <a:gd name="T6" fmla="*/ 142 w 395"/>
                <a:gd name="T7" fmla="*/ 503 h 503"/>
                <a:gd name="T8" fmla="*/ 253 w 395"/>
                <a:gd name="T9" fmla="*/ 503 h 503"/>
                <a:gd name="T10" fmla="*/ 253 w 395"/>
                <a:gd name="T11" fmla="*/ 99 h 503"/>
                <a:gd name="T12" fmla="*/ 395 w 395"/>
                <a:gd name="T13" fmla="*/ 99 h 503"/>
                <a:gd name="T14" fmla="*/ 395 w 395"/>
                <a:gd name="T15" fmla="*/ 0 h 503"/>
                <a:gd name="T16" fmla="*/ 0 w 395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503">
                  <a:moveTo>
                    <a:pt x="0" y="0"/>
                  </a:moveTo>
                  <a:lnTo>
                    <a:pt x="0" y="99"/>
                  </a:lnTo>
                  <a:lnTo>
                    <a:pt x="142" y="99"/>
                  </a:lnTo>
                  <a:lnTo>
                    <a:pt x="142" y="503"/>
                  </a:lnTo>
                  <a:lnTo>
                    <a:pt x="253" y="503"/>
                  </a:lnTo>
                  <a:lnTo>
                    <a:pt x="253" y="99"/>
                  </a:lnTo>
                  <a:lnTo>
                    <a:pt x="395" y="99"/>
                  </a:lnTo>
                  <a:lnTo>
                    <a:pt x="3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E8D6D99-4AF1-49EC-9963-12401C2AF2D4}"/>
              </a:ext>
            </a:extLst>
          </p:cNvPr>
          <p:cNvSpPr txBox="1">
            <a:spLocks/>
          </p:cNvSpPr>
          <p:nvPr/>
        </p:nvSpPr>
        <p:spPr>
          <a:xfrm>
            <a:off x="716281" y="790577"/>
            <a:ext cx="10759437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Driving Transformation</a:t>
            </a:r>
          </a:p>
          <a:p>
            <a:pPr>
              <a:spcBef>
                <a:spcPts val="1800"/>
              </a:spcBef>
            </a:pPr>
            <a:r>
              <a:rPr lang="en-US" sz="4000" dirty="0">
                <a:latin typeface="Century Gothic" panose="020B0502020202020204" pitchFamily="34" charset="0"/>
                <a:cs typeface="Aharoni" panose="02010803020104030203" pitchFamily="2" charset="-79"/>
              </a:rPr>
              <a:t>Our first paid campaign</a:t>
            </a:r>
          </a:p>
          <a:p>
            <a:endParaRPr lang="en-US" sz="80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421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7223C-BA45-4CF1-9ADB-D6DD9F828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blue 4 opacity">
            <a:extLst>
              <a:ext uri="{FF2B5EF4-FFF2-40B4-BE49-F238E27FC236}">
                <a16:creationId xmlns:a16="http://schemas.microsoft.com/office/drawing/2014/main" id="{487E29F0-7A38-4BD6-9AD6-E88B698A7DC1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blue 3 opacity">
            <a:extLst>
              <a:ext uri="{FF2B5EF4-FFF2-40B4-BE49-F238E27FC236}">
                <a16:creationId xmlns:a16="http://schemas.microsoft.com/office/drawing/2014/main" id="{81695D5D-5EC7-42BB-BA01-3456A2D67809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blue 2 opacity">
            <a:extLst>
              <a:ext uri="{FF2B5EF4-FFF2-40B4-BE49-F238E27FC236}">
                <a16:creationId xmlns:a16="http://schemas.microsoft.com/office/drawing/2014/main" id="{8D3A2299-26B4-4C6C-BF9D-573CCF332728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opacity 1">
            <a:extLst>
              <a:ext uri="{FF2B5EF4-FFF2-40B4-BE49-F238E27FC236}">
                <a16:creationId xmlns:a16="http://schemas.microsoft.com/office/drawing/2014/main" id="{1C5D7440-BD50-460A-ABD7-8D7510719452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007A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Market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3" name="full 1">
            <a:extLst>
              <a:ext uri="{FF2B5EF4-FFF2-40B4-BE49-F238E27FC236}">
                <a16:creationId xmlns:a16="http://schemas.microsoft.com/office/drawing/2014/main" id="{D6B6C82D-D3BE-4FB5-BCE1-7DE2B6184C6D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Market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F4C40DEA-B2EB-41AF-ACB8-BD2AFEEE7673}"/>
              </a:ext>
            </a:extLst>
          </p:cNvPr>
          <p:cNvSpPr txBox="1">
            <a:spLocks/>
          </p:cNvSpPr>
          <p:nvPr/>
        </p:nvSpPr>
        <p:spPr>
          <a:xfrm>
            <a:off x="5079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218960" rtl="0" eaLnBrk="1" latinLnBrk="0" hangingPunct="1">
              <a:defRPr sz="12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7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60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3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18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92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6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347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825" algn="l" defTabSz="121896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/>
            <a:fld id="{C87E8D51-AD08-48EE-84A7-E19A6D3C2143}" type="slidenum">
              <a:rPr lang="en-US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defTabSz="914332"/>
              <a:t>7</a:t>
            </a:fld>
            <a:endParaRPr lang="en-US" sz="8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blue 2">
            <a:extLst>
              <a:ext uri="{FF2B5EF4-FFF2-40B4-BE49-F238E27FC236}">
                <a16:creationId xmlns:a16="http://schemas.microsoft.com/office/drawing/2014/main" id="{240B64B1-9A1C-4C96-8516-BADE32A4AE2E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blue 3">
            <a:extLst>
              <a:ext uri="{FF2B5EF4-FFF2-40B4-BE49-F238E27FC236}">
                <a16:creationId xmlns:a16="http://schemas.microsoft.com/office/drawing/2014/main" id="{A68C0FB3-501D-426E-8AD8-DA75BA53BD7C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blue 4">
            <a:extLst>
              <a:ext uri="{FF2B5EF4-FFF2-40B4-BE49-F238E27FC236}">
                <a16:creationId xmlns:a16="http://schemas.microsoft.com/office/drawing/2014/main" id="{FA13DA78-C60E-4E32-9055-331A2A0E6389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92E97B-4569-4153-8812-7EC2877263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43C82DFA-7F1A-4BA8-9832-EE74321B5B12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The Right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Product</a:t>
            </a: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CDC79619-917F-4619-91E1-0DD6FE71B9BC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The Right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Partner</a:t>
            </a:r>
          </a:p>
        </p:txBody>
      </p:sp>
      <p:sp>
        <p:nvSpPr>
          <p:cNvPr id="27" name="text 4">
            <a:extLst>
              <a:ext uri="{FF2B5EF4-FFF2-40B4-BE49-F238E27FC236}">
                <a16:creationId xmlns:a16="http://schemas.microsoft.com/office/drawing/2014/main" id="{10021FD5-A78D-4675-9C18-DF173F90D122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rtlCol="0" anchor="t" anchorCtr="0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Plan Big - 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Start Small</a:t>
            </a:r>
          </a:p>
        </p:txBody>
      </p:sp>
    </p:spTree>
    <p:extLst>
      <p:ext uri="{BB962C8B-B14F-4D97-AF65-F5344CB8AC3E}">
        <p14:creationId xmlns:p14="http://schemas.microsoft.com/office/powerpoint/2010/main" val="7301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8" grpId="0" animBg="1"/>
      <p:bldP spid="22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sz="3200" b="1" dirty="0"/>
              <a:t>DID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26DB9-9F0E-48A3-B8E7-630F33FE7F83}"/>
              </a:ext>
            </a:extLst>
          </p:cNvPr>
          <p:cNvGrpSpPr/>
          <p:nvPr/>
        </p:nvGrpSpPr>
        <p:grpSpPr>
          <a:xfrm>
            <a:off x="393382" y="1594325"/>
            <a:ext cx="2083577" cy="2871332"/>
            <a:chOff x="393382" y="1594325"/>
            <a:chExt cx="2083577" cy="287133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1C1CD26-1709-430F-B4A6-89DF651A1EBD}"/>
                </a:ext>
              </a:extLst>
            </p:cNvPr>
            <p:cNvGrpSpPr/>
            <p:nvPr/>
          </p:nvGrpSpPr>
          <p:grpSpPr>
            <a:xfrm>
              <a:off x="616447" y="1594325"/>
              <a:ext cx="1630031" cy="2332224"/>
              <a:chOff x="914395" y="1563503"/>
              <a:chExt cx="2083576" cy="298115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A3D20C91-7C0F-43FE-A56A-812CB3DF5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14395" y="1563503"/>
                <a:ext cx="1855327" cy="2981150"/>
              </a:xfrm>
              <a:prstGeom prst="rect">
                <a:avLst/>
              </a:prstGeom>
            </p:spPr>
          </p:pic>
          <p:pic>
            <p:nvPicPr>
              <p:cNvPr id="26" name="Picture 6" descr="Image result for linkedin logo png">
                <a:extLst>
                  <a:ext uri="{FF2B5EF4-FFF2-40B4-BE49-F238E27FC236}">
                    <a16:creationId xmlns:a16="http://schemas.microsoft.com/office/drawing/2014/main" id="{EA597BF8-0349-40F4-92C4-29B056801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991" y="3786680"/>
                <a:ext cx="524980" cy="524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2F43F7B6-3742-4502-B6F8-81E7A27BA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24580" y="1913314"/>
                <a:ext cx="726748" cy="704945"/>
              </a:xfrm>
              <a:prstGeom prst="rect">
                <a:avLst/>
              </a:prstGeom>
            </p:spPr>
          </p:pic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50FCE41-FA74-462C-822D-1D166BC60994}"/>
                </a:ext>
              </a:extLst>
            </p:cNvPr>
            <p:cNvSpPr txBox="1"/>
            <p:nvPr/>
          </p:nvSpPr>
          <p:spPr>
            <a:xfrm>
              <a:off x="393382" y="4096325"/>
              <a:ext cx="2083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Audience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43984-4A60-4EBD-86F6-919D240B5669}"/>
              </a:ext>
            </a:extLst>
          </p:cNvPr>
          <p:cNvGrpSpPr/>
          <p:nvPr/>
        </p:nvGrpSpPr>
        <p:grpSpPr>
          <a:xfrm>
            <a:off x="3107940" y="1638360"/>
            <a:ext cx="2083577" cy="2827297"/>
            <a:chOff x="3107940" y="1638360"/>
            <a:chExt cx="2083577" cy="2827297"/>
          </a:xfrm>
        </p:grpSpPr>
        <p:pic>
          <p:nvPicPr>
            <p:cNvPr id="13" name="Picture 12" descr="http://images.info.verintsystemsinc.com/EloquaImages/clients/VerintSystems/%7Bf3d36d29-c504-4124-9f5f-9ca797d59bdc%7D_Drug-report-cover-image.png">
              <a:extLst>
                <a:ext uri="{FF2B5EF4-FFF2-40B4-BE49-F238E27FC236}">
                  <a16:creationId xmlns:a16="http://schemas.microsoft.com/office/drawing/2014/main" id="{1842D5DF-4E99-4E78-B786-5FBD34291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71" y="1638360"/>
              <a:ext cx="1940770" cy="233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B64A6CF-3242-4BBE-99F1-98CD75CF0B5A}"/>
                </a:ext>
              </a:extLst>
            </p:cNvPr>
            <p:cNvSpPr txBox="1"/>
            <p:nvPr/>
          </p:nvSpPr>
          <p:spPr>
            <a:xfrm>
              <a:off x="3107940" y="4096325"/>
              <a:ext cx="2083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73C1E5-47BF-400C-BD71-7943EA73ED45}"/>
              </a:ext>
            </a:extLst>
          </p:cNvPr>
          <p:cNvGrpSpPr/>
          <p:nvPr/>
        </p:nvGrpSpPr>
        <p:grpSpPr>
          <a:xfrm>
            <a:off x="5896894" y="1647107"/>
            <a:ext cx="2559771" cy="2820738"/>
            <a:chOff x="5896894" y="1647107"/>
            <a:chExt cx="2559771" cy="28207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53D6D1-F1A0-4401-B0A8-AD2A2093D0F3}"/>
                </a:ext>
              </a:extLst>
            </p:cNvPr>
            <p:cNvGrpSpPr/>
            <p:nvPr/>
          </p:nvGrpSpPr>
          <p:grpSpPr>
            <a:xfrm>
              <a:off x="5896894" y="1647107"/>
              <a:ext cx="2559771" cy="2289716"/>
              <a:chOff x="5598720" y="1595736"/>
              <a:chExt cx="2796044" cy="26133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995A49-3885-4272-B147-010621F94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8720" y="1595736"/>
                <a:ext cx="1940770" cy="188812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3E071F5-D01F-494F-BBC2-56E72FC0C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29164" y="1885632"/>
                <a:ext cx="2135156" cy="20542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4D22AA-987A-4724-8B93-5FE4A87CF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26342" y="2219199"/>
                <a:ext cx="2068422" cy="1989874"/>
              </a:xfrm>
              <a:prstGeom prst="rect">
                <a:avLst/>
              </a:prstGeom>
            </p:spPr>
          </p:pic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D45A269-5A9C-448B-8063-ED68CD6B731D}"/>
                </a:ext>
              </a:extLst>
            </p:cNvPr>
            <p:cNvSpPr txBox="1"/>
            <p:nvPr/>
          </p:nvSpPr>
          <p:spPr>
            <a:xfrm>
              <a:off x="6168593" y="4098513"/>
              <a:ext cx="2083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Promotion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85514-B0AE-43E8-8781-8B5F6054D661}"/>
              </a:ext>
            </a:extLst>
          </p:cNvPr>
          <p:cNvGrpSpPr/>
          <p:nvPr/>
        </p:nvGrpSpPr>
        <p:grpSpPr>
          <a:xfrm>
            <a:off x="9035051" y="1642292"/>
            <a:ext cx="2602023" cy="3384986"/>
            <a:chOff x="9035051" y="1642292"/>
            <a:chExt cx="2602023" cy="338498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E524607-BACF-4516-BB30-959ED1C4A21D}"/>
                </a:ext>
              </a:extLst>
            </p:cNvPr>
            <p:cNvSpPr txBox="1"/>
            <p:nvPr/>
          </p:nvSpPr>
          <p:spPr>
            <a:xfrm>
              <a:off x="9326295" y="4103948"/>
              <a:ext cx="20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Nurturing and Qualification</a:t>
              </a:r>
            </a:p>
            <a:p>
              <a:pPr algn="ctr"/>
              <a:endParaRPr lang="en-US" dirty="0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88F7C28-11D4-4FF7-9C49-9435EBFD2DA2}"/>
                </a:ext>
              </a:extLst>
            </p:cNvPr>
            <p:cNvGrpSpPr/>
            <p:nvPr/>
          </p:nvGrpSpPr>
          <p:grpSpPr>
            <a:xfrm>
              <a:off x="9035051" y="1642292"/>
              <a:ext cx="2602023" cy="2335411"/>
              <a:chOff x="2650228" y="1067300"/>
              <a:chExt cx="7114244" cy="4850621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9E83A1A-BBC4-4F1B-8708-9A708B731916}"/>
                  </a:ext>
                </a:extLst>
              </p:cNvPr>
              <p:cNvSpPr/>
              <p:nvPr/>
            </p:nvSpPr>
            <p:spPr>
              <a:xfrm>
                <a:off x="2650228" y="1067300"/>
                <a:ext cx="7114244" cy="970126"/>
              </a:xfrm>
              <a:custGeom>
                <a:avLst/>
                <a:gdLst>
                  <a:gd name="connsiteX0" fmla="*/ 0 w 7114244"/>
                  <a:gd name="connsiteY0" fmla="*/ 970124 h 970124"/>
                  <a:gd name="connsiteX1" fmla="*/ 711421 w 7114244"/>
                  <a:gd name="connsiteY1" fmla="*/ 0 h 970124"/>
                  <a:gd name="connsiteX2" fmla="*/ 6402823 w 7114244"/>
                  <a:gd name="connsiteY2" fmla="*/ 0 h 970124"/>
                  <a:gd name="connsiteX3" fmla="*/ 7114244 w 7114244"/>
                  <a:gd name="connsiteY3" fmla="*/ 970124 h 970124"/>
                  <a:gd name="connsiteX4" fmla="*/ 0 w 7114244"/>
                  <a:gd name="connsiteY4" fmla="*/ 970124 h 9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4244" h="970124">
                    <a:moveTo>
                      <a:pt x="7114244" y="1"/>
                    </a:moveTo>
                    <a:lnTo>
                      <a:pt x="6402823" y="970123"/>
                    </a:lnTo>
                    <a:lnTo>
                      <a:pt x="711421" y="970123"/>
                    </a:lnTo>
                    <a:lnTo>
                      <a:pt x="0" y="1"/>
                    </a:lnTo>
                    <a:lnTo>
                      <a:pt x="7114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8012" tIns="33021" rIns="1278014" bIns="33021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E071203D-F93B-4915-9B1F-7A8E82046629}"/>
                  </a:ext>
                </a:extLst>
              </p:cNvPr>
              <p:cNvSpPr/>
              <p:nvPr/>
            </p:nvSpPr>
            <p:spPr>
              <a:xfrm>
                <a:off x="3361652" y="2037424"/>
                <a:ext cx="5691395" cy="970126"/>
              </a:xfrm>
              <a:custGeom>
                <a:avLst/>
                <a:gdLst>
                  <a:gd name="connsiteX0" fmla="*/ 0 w 5691395"/>
                  <a:gd name="connsiteY0" fmla="*/ 970124 h 970124"/>
                  <a:gd name="connsiteX1" fmla="*/ 711421 w 5691395"/>
                  <a:gd name="connsiteY1" fmla="*/ 0 h 970124"/>
                  <a:gd name="connsiteX2" fmla="*/ 4979974 w 5691395"/>
                  <a:gd name="connsiteY2" fmla="*/ 0 h 970124"/>
                  <a:gd name="connsiteX3" fmla="*/ 5691395 w 5691395"/>
                  <a:gd name="connsiteY3" fmla="*/ 970124 h 970124"/>
                  <a:gd name="connsiteX4" fmla="*/ 0 w 5691395"/>
                  <a:gd name="connsiteY4" fmla="*/ 970124 h 9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1395" h="970124">
                    <a:moveTo>
                      <a:pt x="5691395" y="1"/>
                    </a:moveTo>
                    <a:lnTo>
                      <a:pt x="4979974" y="970123"/>
                    </a:lnTo>
                    <a:lnTo>
                      <a:pt x="711421" y="970123"/>
                    </a:lnTo>
                    <a:lnTo>
                      <a:pt x="0" y="1"/>
                    </a:lnTo>
                    <a:lnTo>
                      <a:pt x="56913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9014" tIns="33021" rIns="1029015" bIns="33021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043528F-AD74-45A2-8D02-027410F067E8}"/>
                  </a:ext>
                </a:extLst>
              </p:cNvPr>
              <p:cNvSpPr/>
              <p:nvPr/>
            </p:nvSpPr>
            <p:spPr>
              <a:xfrm>
                <a:off x="4073076" y="3007549"/>
                <a:ext cx="4268546" cy="970125"/>
              </a:xfrm>
              <a:custGeom>
                <a:avLst/>
                <a:gdLst>
                  <a:gd name="connsiteX0" fmla="*/ 0 w 4268546"/>
                  <a:gd name="connsiteY0" fmla="*/ 970124 h 970124"/>
                  <a:gd name="connsiteX1" fmla="*/ 711421 w 4268546"/>
                  <a:gd name="connsiteY1" fmla="*/ 0 h 970124"/>
                  <a:gd name="connsiteX2" fmla="*/ 3557125 w 4268546"/>
                  <a:gd name="connsiteY2" fmla="*/ 0 h 970124"/>
                  <a:gd name="connsiteX3" fmla="*/ 4268546 w 4268546"/>
                  <a:gd name="connsiteY3" fmla="*/ 970124 h 970124"/>
                  <a:gd name="connsiteX4" fmla="*/ 0 w 4268546"/>
                  <a:gd name="connsiteY4" fmla="*/ 970124 h 9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546" h="970124">
                    <a:moveTo>
                      <a:pt x="4268546" y="1"/>
                    </a:moveTo>
                    <a:lnTo>
                      <a:pt x="3557125" y="970123"/>
                    </a:lnTo>
                    <a:lnTo>
                      <a:pt x="711421" y="970123"/>
                    </a:lnTo>
                    <a:lnTo>
                      <a:pt x="0" y="1"/>
                    </a:lnTo>
                    <a:lnTo>
                      <a:pt x="42685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0016" tIns="33020" rIns="780015" bIns="33021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904470C-FD13-47F6-B502-9DD4CBE08F8C}"/>
                  </a:ext>
                </a:extLst>
              </p:cNvPr>
              <p:cNvSpPr/>
              <p:nvPr/>
            </p:nvSpPr>
            <p:spPr>
              <a:xfrm>
                <a:off x="4784500" y="3977673"/>
                <a:ext cx="2845698" cy="970125"/>
              </a:xfrm>
              <a:custGeom>
                <a:avLst/>
                <a:gdLst>
                  <a:gd name="connsiteX0" fmla="*/ 0 w 2845697"/>
                  <a:gd name="connsiteY0" fmla="*/ 970124 h 970124"/>
                  <a:gd name="connsiteX1" fmla="*/ 711421 w 2845697"/>
                  <a:gd name="connsiteY1" fmla="*/ 0 h 970124"/>
                  <a:gd name="connsiteX2" fmla="*/ 2134276 w 2845697"/>
                  <a:gd name="connsiteY2" fmla="*/ 0 h 970124"/>
                  <a:gd name="connsiteX3" fmla="*/ 2845697 w 2845697"/>
                  <a:gd name="connsiteY3" fmla="*/ 970124 h 970124"/>
                  <a:gd name="connsiteX4" fmla="*/ 0 w 2845697"/>
                  <a:gd name="connsiteY4" fmla="*/ 970124 h 9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5697" h="970124">
                    <a:moveTo>
                      <a:pt x="2845697" y="1"/>
                    </a:moveTo>
                    <a:lnTo>
                      <a:pt x="2134276" y="970123"/>
                    </a:lnTo>
                    <a:lnTo>
                      <a:pt x="711421" y="970123"/>
                    </a:lnTo>
                    <a:lnTo>
                      <a:pt x="0" y="1"/>
                    </a:lnTo>
                    <a:lnTo>
                      <a:pt x="28456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1018" tIns="33020" rIns="531017" bIns="33021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kern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64231D5-6C5E-4D54-8827-1CB8A67ABE3E}"/>
                  </a:ext>
                </a:extLst>
              </p:cNvPr>
              <p:cNvSpPr/>
              <p:nvPr/>
            </p:nvSpPr>
            <p:spPr>
              <a:xfrm>
                <a:off x="5486121" y="4947797"/>
                <a:ext cx="1422849" cy="970124"/>
              </a:xfrm>
              <a:custGeom>
                <a:avLst/>
                <a:gdLst>
                  <a:gd name="connsiteX0" fmla="*/ 0 w 1422848"/>
                  <a:gd name="connsiteY0" fmla="*/ 970124 h 970124"/>
                  <a:gd name="connsiteX1" fmla="*/ 711421 w 1422848"/>
                  <a:gd name="connsiteY1" fmla="*/ 0 h 970124"/>
                  <a:gd name="connsiteX2" fmla="*/ 711427 w 1422848"/>
                  <a:gd name="connsiteY2" fmla="*/ 0 h 970124"/>
                  <a:gd name="connsiteX3" fmla="*/ 1422848 w 1422848"/>
                  <a:gd name="connsiteY3" fmla="*/ 970124 h 970124"/>
                  <a:gd name="connsiteX4" fmla="*/ 0 w 1422848"/>
                  <a:gd name="connsiteY4" fmla="*/ 970124 h 9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2848" h="970124">
                    <a:moveTo>
                      <a:pt x="1422848" y="0"/>
                    </a:moveTo>
                    <a:lnTo>
                      <a:pt x="711427" y="970124"/>
                    </a:lnTo>
                    <a:lnTo>
                      <a:pt x="711421" y="970124"/>
                    </a:lnTo>
                    <a:lnTo>
                      <a:pt x="0" y="0"/>
                    </a:lnTo>
                    <a:lnTo>
                      <a:pt x="14228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3021" tIns="33020" rIns="33020" bIns="33020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8B691B-5E64-4C98-82EA-8640B3070527}"/>
              </a:ext>
            </a:extLst>
          </p:cNvPr>
          <p:cNvGrpSpPr/>
          <p:nvPr/>
        </p:nvGrpSpPr>
        <p:grpSpPr>
          <a:xfrm>
            <a:off x="606172" y="4886117"/>
            <a:ext cx="10971404" cy="1393269"/>
            <a:chOff x="606172" y="4886117"/>
            <a:chExt cx="10971404" cy="1393269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D3A749-C68E-4DF9-9A7E-0657C548204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94780" y="5184885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5C62CE5-9951-4D5D-9E02-C307276157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577576" y="4886117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760EEE2-14DB-43DC-8CE4-10F15F33562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173" y="4886117"/>
              <a:ext cx="0" cy="30244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AB6791-8299-445A-9D89-3251D7F640DA}"/>
                </a:ext>
              </a:extLst>
            </p:cNvPr>
            <p:cNvGrpSpPr/>
            <p:nvPr/>
          </p:nvGrpSpPr>
          <p:grpSpPr>
            <a:xfrm>
              <a:off x="1769247" y="5633055"/>
              <a:ext cx="9519747" cy="646331"/>
              <a:chOff x="1769247" y="5633055"/>
              <a:chExt cx="9519747" cy="646331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A7BABC1B-0DED-4ACE-9530-2A943E1466E7}"/>
                  </a:ext>
                </a:extLst>
              </p:cNvPr>
              <p:cNvSpPr txBox="1"/>
              <p:nvPr/>
            </p:nvSpPr>
            <p:spPr>
              <a:xfrm>
                <a:off x="1769247" y="5633055"/>
                <a:ext cx="20835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Digital Marketing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F7394F-F7FD-46D0-8BD2-7459AD784A2B}"/>
                  </a:ext>
                </a:extLst>
              </p:cNvPr>
              <p:cNvSpPr txBox="1"/>
              <p:nvPr/>
            </p:nvSpPr>
            <p:spPr>
              <a:xfrm>
                <a:off x="4047864" y="5633055"/>
                <a:ext cx="2551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Product Marketing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1E1D6D1-2756-4222-BE48-90735B4C4384}"/>
                  </a:ext>
                </a:extLst>
              </p:cNvPr>
              <p:cNvSpPr txBox="1"/>
              <p:nvPr/>
            </p:nvSpPr>
            <p:spPr>
              <a:xfrm>
                <a:off x="6732553" y="5633055"/>
                <a:ext cx="2551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Sales Development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E6B510C-ADD5-4599-99AD-371A4256C8EA}"/>
                  </a:ext>
                </a:extLst>
              </p:cNvPr>
              <p:cNvSpPr txBox="1"/>
              <p:nvPr/>
            </p:nvSpPr>
            <p:spPr>
              <a:xfrm>
                <a:off x="8737937" y="5635219"/>
                <a:ext cx="2551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Sales</a:t>
                </a:r>
              </a:p>
            </p:txBody>
          </p:sp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91E65820-657A-4D0F-B9CD-A731D9E81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892159" y="5673444"/>
                <a:ext cx="266700" cy="266700"/>
              </a:xfrm>
              <a:prstGeom prst="rect">
                <a:avLst/>
              </a:prstGeom>
            </p:spPr>
          </p:pic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9054002A-797A-44E8-A551-2DDF15941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496463" y="5673444"/>
                <a:ext cx="266700" cy="266700"/>
              </a:xfrm>
              <a:prstGeom prst="rect">
                <a:avLst/>
              </a:prstGeom>
            </p:spPr>
          </p:pic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473F925A-0DF3-475F-B03C-50EEC8B7F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257641" y="5673444"/>
                <a:ext cx="266700" cy="266700"/>
              </a:xfrm>
              <a:prstGeom prst="rect">
                <a:avLst/>
              </a:prstGeom>
            </p:spPr>
          </p:pic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BC8743-FC4E-40A9-9BD4-648136D54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2" y="5184885"/>
              <a:ext cx="54886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B14F59-35FC-47FC-92AC-770BF5C93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8969" y="5184885"/>
              <a:ext cx="548860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04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DD573-724E-4232-A830-A5B104B94072}"/>
              </a:ext>
            </a:extLst>
          </p:cNvPr>
          <p:cNvSpPr/>
          <p:nvPr/>
        </p:nvSpPr>
        <p:spPr>
          <a:xfrm>
            <a:off x="0" y="1195283"/>
            <a:ext cx="12192000" cy="516674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2769D5-4BC3-4202-9A4E-CBC53B8A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-119745"/>
            <a:ext cx="11247120" cy="1097280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sz="3200" b="1" dirty="0"/>
              <a:t>LEARNED? </a:t>
            </a:r>
            <a:endParaRPr lang="en-US" b="1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66EA7A-59A3-4BDE-AC4D-42A457AE47C5}"/>
              </a:ext>
            </a:extLst>
          </p:cNvPr>
          <p:cNvSpPr txBox="1">
            <a:spLocks/>
          </p:cNvSpPr>
          <p:nvPr/>
        </p:nvSpPr>
        <p:spPr>
          <a:xfrm>
            <a:off x="472440" y="2311153"/>
            <a:ext cx="10759437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51,000+</a:t>
            </a:r>
          </a:p>
          <a:p>
            <a:pPr>
              <a:spcBef>
                <a:spcPts val="2400"/>
              </a:spcBef>
            </a:pPr>
            <a:r>
              <a:rPr lang="en-US" sz="3000" dirty="0">
                <a:latin typeface="Century Gothic" panose="020B0502020202020204" pitchFamily="34" charset="0"/>
                <a:cs typeface="Aharoni" panose="02010803020104030203" pitchFamily="2" charset="-79"/>
              </a:rPr>
              <a:t>From Top 40 UK 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entury Gothic" panose="020B0502020202020204" pitchFamily="34" charset="0"/>
                <a:cs typeface="Aharoni" panose="02010803020104030203" pitchFamily="2" charset="-79"/>
              </a:rPr>
              <a:t>Law Enforcement Agencies </a:t>
            </a:r>
          </a:p>
          <a:p>
            <a:endParaRPr lang="en-US" sz="80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3A7F2EB-CD7F-481E-97B7-6529F6A7D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95" b="25166"/>
          <a:stretch/>
        </p:blipFill>
        <p:spPr>
          <a:xfrm>
            <a:off x="6789082" y="2682522"/>
            <a:ext cx="5402917" cy="17503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EF6FF1-8058-4656-B98D-9B7F2B684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99" b="30369"/>
          <a:stretch/>
        </p:blipFill>
        <p:spPr>
          <a:xfrm>
            <a:off x="6789082" y="1195283"/>
            <a:ext cx="5402918" cy="14417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90EC6F-9F66-4AB4-AED6-457E9E5A3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78" b="25510"/>
          <a:stretch/>
        </p:blipFill>
        <p:spPr>
          <a:xfrm>
            <a:off x="6785659" y="4408115"/>
            <a:ext cx="5406342" cy="19574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D40F2F-85C9-4848-8F4B-0A19A922CA31}"/>
              </a:ext>
            </a:extLst>
          </p:cNvPr>
          <p:cNvCxnSpPr>
            <a:cxnSpLocks/>
          </p:cNvCxnSpPr>
          <p:nvPr/>
        </p:nvCxnSpPr>
        <p:spPr>
          <a:xfrm>
            <a:off x="6789082" y="2667847"/>
            <a:ext cx="5406342" cy="0"/>
          </a:xfrm>
          <a:prstGeom prst="line">
            <a:avLst/>
          </a:prstGeom>
          <a:ln w="114300">
            <a:solidFill>
              <a:srgbClr val="F1F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F3CC83-7A7B-40F4-BB54-3E0F7305C6B9}"/>
              </a:ext>
            </a:extLst>
          </p:cNvPr>
          <p:cNvCxnSpPr>
            <a:cxnSpLocks/>
          </p:cNvCxnSpPr>
          <p:nvPr/>
        </p:nvCxnSpPr>
        <p:spPr>
          <a:xfrm>
            <a:off x="6789082" y="4408115"/>
            <a:ext cx="5406342" cy="0"/>
          </a:xfrm>
          <a:prstGeom prst="line">
            <a:avLst/>
          </a:prstGeom>
          <a:ln w="114300">
            <a:solidFill>
              <a:srgbClr val="F1F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FC8C56-B8BA-44A2-BF8E-D54A13C6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87926"/>
            <a:ext cx="11247120" cy="484142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400" b="1" dirty="0">
                <a:solidFill>
                  <a:schemeClr val="tx1"/>
                </a:solidFill>
              </a:rPr>
              <a:t>Targeting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1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4">
      <a:dk1>
        <a:sysClr val="windowText" lastClr="000000"/>
      </a:dk1>
      <a:lt1>
        <a:sysClr val="window" lastClr="FFFFFF"/>
      </a:lt1>
      <a:dk2>
        <a:srgbClr val="7C878E"/>
      </a:dk2>
      <a:lt2>
        <a:srgbClr val="F7F7F7"/>
      </a:lt2>
      <a:accent1>
        <a:srgbClr val="007AFF"/>
      </a:accent1>
      <a:accent2>
        <a:srgbClr val="333842"/>
      </a:accent2>
      <a:accent3>
        <a:srgbClr val="FA6E1E"/>
      </a:accent3>
      <a:accent4>
        <a:srgbClr val="D0D3D4"/>
      </a:accent4>
      <a:accent5>
        <a:srgbClr val="33CCFF"/>
      </a:accent5>
      <a:accent6>
        <a:srgbClr val="05CE7C"/>
      </a:accent6>
      <a:hlink>
        <a:srgbClr val="007AFF"/>
      </a:hlink>
      <a:folHlink>
        <a:srgbClr val="007AFF"/>
      </a:folHlink>
    </a:clrScheme>
    <a:fontScheme name="Custom 5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770</Words>
  <Application>Microsoft Office PowerPoint</Application>
  <PresentationFormat>Widescreen</PresentationFormat>
  <Paragraphs>233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Transformation was a 4-year process</vt:lpstr>
      <vt:lpstr>PowerPoint Presentation</vt:lpstr>
      <vt:lpstr>PowerPoint Presentation</vt:lpstr>
      <vt:lpstr>What we DID</vt:lpstr>
      <vt:lpstr>What we LEARNED? </vt:lpstr>
      <vt:lpstr>What we LEARNED?</vt:lpstr>
      <vt:lpstr>What we LEARNED?</vt:lpstr>
      <vt:lpstr>What we LEARNED?</vt:lpstr>
      <vt:lpstr>What we LEARNED?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dug deep - both Marketing and HR</vt:lpstr>
      <vt:lpstr>PowerPoint Presentation</vt:lpstr>
      <vt:lpstr>KPIs &amp; Measurement – recruitment as an example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Daniel, Amit</dc:creator>
  <cp:lastModifiedBy>Daniel, Amit</cp:lastModifiedBy>
  <cp:revision>11</cp:revision>
  <dcterms:created xsi:type="dcterms:W3CDTF">2019-11-28T15:13:32Z</dcterms:created>
  <dcterms:modified xsi:type="dcterms:W3CDTF">2019-12-01T09:09:25Z</dcterms:modified>
</cp:coreProperties>
</file>