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414" r:id="rId2"/>
    <p:sldId id="261" r:id="rId3"/>
    <p:sldId id="280" r:id="rId4"/>
    <p:sldId id="260" r:id="rId5"/>
    <p:sldId id="263" r:id="rId6"/>
    <p:sldId id="265" r:id="rId7"/>
    <p:sldId id="264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62" r:id="rId16"/>
    <p:sldId id="274" r:id="rId17"/>
    <p:sldId id="273" r:id="rId18"/>
    <p:sldId id="276" r:id="rId19"/>
    <p:sldId id="275" r:id="rId20"/>
    <p:sldId id="277" r:id="rId21"/>
    <p:sldId id="278" r:id="rId22"/>
    <p:sldId id="279" r:id="rId23"/>
    <p:sldId id="286" r:id="rId24"/>
    <p:sldId id="284" r:id="rId25"/>
    <p:sldId id="281" r:id="rId26"/>
    <p:sldId id="282" r:id="rId27"/>
    <p:sldId id="283" r:id="rId28"/>
    <p:sldId id="285" r:id="rId29"/>
    <p:sldId id="287" r:id="rId30"/>
    <p:sldId id="288" r:id="rId31"/>
    <p:sldId id="289" r:id="rId32"/>
    <p:sldId id="290" r:id="rId33"/>
    <p:sldId id="291" r:id="rId34"/>
    <p:sldId id="418" r:id="rId35"/>
    <p:sldId id="292" r:id="rId36"/>
    <p:sldId id="293" r:id="rId37"/>
    <p:sldId id="294" r:id="rId38"/>
    <p:sldId id="295" r:id="rId39"/>
    <p:sldId id="296" r:id="rId40"/>
    <p:sldId id="417" r:id="rId41"/>
    <p:sldId id="416" r:id="rId4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3B3838"/>
    <a:srgbClr val="1D914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Qsync\&#1500;&#1511;&#1493;&#1495;&#1493;&#1514;\&#1500;&#1511;&#1493;&#1495;&#1493;&#1514;\Xtra%20Mile\ABM\ABM%20Benchmarks_surve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Qsync\&#1500;&#1511;&#1493;&#1495;&#1493;&#1514;\&#1500;&#1511;&#1493;&#1495;&#1493;&#1514;\Xtra%20Mile\ABM\ABM%20Benchmarks_surve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BD-4F9A-928D-4C5B3F27066A}"/>
              </c:ext>
            </c:extLst>
          </c:dPt>
          <c:dPt>
            <c:idx val="1"/>
            <c:bubble3D val="0"/>
            <c:explosion val="1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BD-4F9A-928D-4C5B3F27066A}"/>
              </c:ext>
            </c:extLst>
          </c:dPt>
          <c:cat>
            <c:strRef>
              <c:f>גיליון1!$A$8:$A$9</c:f>
              <c:strCache>
                <c:ptCount val="2"/>
                <c:pt idx="0">
                  <c:v>Sales and marketing alignment</c:v>
                </c:pt>
                <c:pt idx="1">
                  <c:v>Personalization at scale towards target accounts</c:v>
                </c:pt>
              </c:strCache>
            </c:strRef>
          </c:cat>
          <c:val>
            <c:numRef>
              <c:f>גיליון1!$B$8:$B$9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BD-4F9A-928D-4C5B3F270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1F-41E2-8930-3B852687EEC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1F-41E2-8930-3B852687EEC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1F-41E2-8930-3B852687EECC}"/>
              </c:ext>
            </c:extLst>
          </c:dPt>
          <c:cat>
            <c:strRef>
              <c:f>גיליון1!$A$8:$A$10</c:f>
              <c:strCache>
                <c:ptCount val="3"/>
                <c:pt idx="0">
                  <c:v>Sales and marketing alignment</c:v>
                </c:pt>
                <c:pt idx="1">
                  <c:v>Personalization at scale towards target accounts</c:v>
                </c:pt>
                <c:pt idx="2">
                  <c:v>Proving ROI/attribution</c:v>
                </c:pt>
              </c:strCache>
            </c:strRef>
          </c:cat>
          <c:val>
            <c:numRef>
              <c:f>גיליון1!$B$8:$B$10</c:f>
              <c:numCache>
                <c:formatCode>0%</c:formatCode>
                <c:ptCount val="3"/>
                <c:pt idx="0">
                  <c:v>0.28999999999999998</c:v>
                </c:pt>
                <c:pt idx="1">
                  <c:v>0.71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1F-41E2-8930-3B852687E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8DB0EE9-83D1-47D2-A5AF-C88983B1C34F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D7E4DA95-4FAD-4727-BC9D-02620165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DCC5C9-095B-4D4E-A67C-3BF7754FA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CE737A3-42E1-4D96-849D-C0E8B59D9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B38FF1B-DACF-4E29-A8B5-0AB189AD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EA8AD26-B155-4C54-AEA8-1CDCA19B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10D4C01-16BB-45DF-BD08-0CD4A20C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3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F0BF4A-6EBE-40FA-8D44-638178D2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7B6C625-832D-4944-85AD-4A8820634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6BE18C3-0F27-4F9C-BE37-29F76356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EABEC79-1EB2-43A1-91AB-C74D861F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C254D9D-E75F-4533-B08B-7913EEB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62E85E5-BE9D-4879-977D-E47527C83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C66E469-8A80-4702-B238-DBDAA62AA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A7C72B7-AA66-447B-94B7-7BFF4134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64038E3-5949-450F-923C-4C9B66EB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7BCFD5E-B5B6-46E1-A0F0-1F5AD47F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89"/>
            <a:ext cx="12192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07706" y="5445926"/>
            <a:ext cx="4607807" cy="575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algn="l" rtl="0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Writer Name and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846585" y="1316765"/>
            <a:ext cx="8193748" cy="1438315"/>
          </a:xfrm>
          <a:prstGeom prst="rect">
            <a:avLst/>
          </a:prstGeom>
        </p:spPr>
        <p:txBody>
          <a:bodyPr/>
          <a:lstStyle>
            <a:lvl1pPr marL="0" indent="0" algn="l" defTabSz="1219140" rtl="1" eaLnBrk="1" latinLnBrk="0" hangingPunct="1">
              <a:buNone/>
              <a:defRPr lang="he-IL" sz="8666" b="1" kern="1200" dirty="0">
                <a:solidFill>
                  <a:srgbClr val="63B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WORD</a:t>
            </a:r>
            <a:endParaRPr lang="he-IL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07701" y="2132328"/>
            <a:ext cx="8064896" cy="1390837"/>
          </a:xfrm>
          <a:prstGeom prst="rect">
            <a:avLst/>
          </a:prstGeom>
        </p:spPr>
        <p:txBody>
          <a:bodyPr/>
          <a:lstStyle>
            <a:lvl1pPr marL="0" indent="0" algn="l" defTabSz="1219140" rtl="1" eaLnBrk="1" latinLnBrk="0" hangingPunct="1">
              <a:buNone/>
              <a:defRPr lang="he-IL" sz="8666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WORD</a:t>
            </a:r>
            <a:endParaRPr lang="he-IL" dirty="0"/>
          </a:p>
        </p:txBody>
      </p:sp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3407701" y="3525011"/>
            <a:ext cx="3840427" cy="14401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667"/>
              </a:lnSpc>
              <a:defRPr sz="2667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TITLE SUB TITLE SUB TITLESUB TITLE SUB TITLE SUB</a:t>
            </a:r>
            <a:endParaRPr lang="he-IL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E2CAF84-5E68-42C4-87F2-8C6ADED251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70" y="6276555"/>
            <a:ext cx="1586172" cy="3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014D5E-4A44-4B93-B5C8-73D5BCB5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19D3AF3-516D-4439-A74D-E2542EB42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CCCC98-3F83-4E75-AF30-9E688361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CF00E8D-7E4A-4760-8F06-E8A0E7DD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E029586-D7C9-4095-BD89-E6701C54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50A439-776D-4FE5-924A-45A1EA56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EF64304-A18F-44D4-90E1-C8FECD9F2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723118C-9338-4A59-B227-469DFD94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56DF333-D3B0-4F49-A3D8-08B4A911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E21438F-A240-45F0-83DF-16246F0C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2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43E97A-9840-475C-B0B3-F4A3E2FB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C89C23-04B2-4953-A698-AD71CB793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7878FE5-90E9-4AFC-9091-1EDE16B1E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C164D3C-2130-49B8-B8A4-489FA1AA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37B4406-A03A-4DF0-B035-9044D987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910960D-BB59-4B74-B2E4-DA7B413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7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81775C-3E73-445A-94F5-19C943FC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CA9478-29E0-4233-850E-74A2CF6D0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FC5B0D9-19A9-4142-8337-976501550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4AA5FD7-D07A-4246-9643-5D847EB4B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61A4B77-7F1B-4128-8E0C-A1205D32C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3A1281C-9AD0-4D9F-BE29-620D4F3F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AA02AF3-03A3-4EB6-8771-E852C936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B500450-123E-491B-8BA3-9154660B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8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7144D8-4DD8-4091-A8F2-993DBB7A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DBEC008-BBFF-430B-9AB3-EFB3C30A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83EECE2-D345-4661-BC1B-13147D4C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38ACF55-8648-43E1-A140-AFF77F51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2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A64BD04-A4E9-428A-9135-9A88D566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29DED8B-0738-410E-AC73-274A9B19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F8AF34C-693D-404C-86DE-300ACF40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0B278B-995F-49A4-AA00-AECA106D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2993A9B-2ACB-4D03-814E-2C1B63D3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9D6BF24-D268-455F-9E75-7A59C787A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B72210-B723-478F-935E-6E2F0264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7B191CE-6134-4E45-94CB-BB839DC1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886B86B-2E06-4F8C-B32D-B4AE29AE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9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2360CD-B4A8-4ED0-863C-9B83C195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98AB111-6EAF-47BF-B5BC-CB6E70816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C2CAFDD-ABED-4B23-9B92-29BA781D9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AE2A6CB-8AD2-4EEF-8087-801489DA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CC73502-CFD4-4FF8-8023-E15EA075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0108B9B-7B54-43CC-B00F-B230813B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D78F138-34AE-46CD-8175-E8DF26A5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8B801ED-2378-44D1-85C0-CF31F5FE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DA854E-AD9F-4964-8546-255C43CEB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57D4-FAC4-45B6-AD79-25BDD338C4E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5278883-159F-4EC3-8D9E-9D6A800DE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24B4E8-F9F1-4782-B2F5-91C7ABA7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0703-A65C-4EFC-9B8A-B4547352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8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68421" y="1810250"/>
            <a:ext cx="8509065" cy="1438315"/>
          </a:xfrm>
        </p:spPr>
        <p:txBody>
          <a:bodyPr/>
          <a:lstStyle/>
          <a:p>
            <a:r>
              <a:rPr lang="en-US" sz="8000" dirty="0"/>
              <a:t>ACCOUNT BASED</a:t>
            </a:r>
            <a:endParaRPr lang="he-IL" sz="8000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32799" y="2723669"/>
            <a:ext cx="6190291" cy="1390837"/>
          </a:xfrm>
        </p:spPr>
        <p:txBody>
          <a:bodyPr/>
          <a:lstStyle/>
          <a:p>
            <a:r>
              <a:rPr lang="en-US" dirty="0"/>
              <a:t>MARKETING</a:t>
            </a:r>
            <a:endParaRPr lang="he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9AD14-E4D0-4945-AA90-6B68F571BF14}"/>
              </a:ext>
            </a:extLst>
          </p:cNvPr>
          <p:cNvSpPr txBox="1"/>
          <p:nvPr/>
        </p:nvSpPr>
        <p:spPr>
          <a:xfrm>
            <a:off x="4128808" y="3900139"/>
            <a:ext cx="4521704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933"/>
              </a:lnSpc>
            </a:pPr>
            <a:r>
              <a:rPr lang="en-US" sz="29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YOUR</a:t>
            </a:r>
            <a:r>
              <a:rPr lang="he-IL" sz="29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EFFORTS</a:t>
            </a:r>
          </a:p>
        </p:txBody>
      </p:sp>
    </p:spTree>
    <p:extLst>
      <p:ext uri="{BB962C8B-B14F-4D97-AF65-F5344CB8AC3E}">
        <p14:creationId xmlns:p14="http://schemas.microsoft.com/office/powerpoint/2010/main" val="2438320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Y PATTERN">
            <a:extLst>
              <a:ext uri="{FF2B5EF4-FFF2-40B4-BE49-F238E27FC236}">
                <a16:creationId xmlns:a16="http://schemas.microsoft.com/office/drawing/2014/main" id="{AF35DF24-0425-4774-807A-46679E5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F2580C2-9E33-49C8-A84D-68E4F1FF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5089" y="2120900"/>
            <a:ext cx="3358996" cy="83386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8EEF12E-3651-4915-922E-6B72E64553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3568" y="3167700"/>
            <a:ext cx="933450" cy="140970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BDC3E9A-D07F-407D-A2DE-E75B423B65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680" y="3188905"/>
            <a:ext cx="933450" cy="140970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34391D7-EE4B-49C8-8D24-295686DBC9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9456" y="3188905"/>
            <a:ext cx="933450" cy="1409700"/>
          </a:xfrm>
          <a:prstGeom prst="rect">
            <a:avLst/>
          </a:prstGeom>
        </p:spPr>
      </p:pic>
      <p:pic>
        <p:nvPicPr>
          <p:cNvPr id="13314" name="Picture 2" descr="Image result for megaphone icon">
            <a:extLst>
              <a:ext uri="{FF2B5EF4-FFF2-40B4-BE49-F238E27FC236}">
                <a16:creationId xmlns:a16="http://schemas.microsoft.com/office/drawing/2014/main" id="{AD2DF48C-2CB7-419C-9387-1B8F5AEA7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287">
            <a:off x="3415752" y="3358491"/>
            <a:ext cx="1028119" cy="102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megaphone icon">
            <a:extLst>
              <a:ext uri="{FF2B5EF4-FFF2-40B4-BE49-F238E27FC236}">
                <a16:creationId xmlns:a16="http://schemas.microsoft.com/office/drawing/2014/main" id="{CECE8D84-3C53-4696-9D2D-24B8F3AD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1742">
            <a:off x="4078009" y="4683006"/>
            <a:ext cx="1028119" cy="102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megaphone icon">
            <a:extLst>
              <a:ext uri="{FF2B5EF4-FFF2-40B4-BE49-F238E27FC236}">
                <a16:creationId xmlns:a16="http://schemas.microsoft.com/office/drawing/2014/main" id="{F2776A91-176A-45AE-8FCE-6C8A814F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739" flipH="1">
            <a:off x="7344935" y="4512270"/>
            <a:ext cx="1118300" cy="11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egaphone icon">
            <a:extLst>
              <a:ext uri="{FF2B5EF4-FFF2-40B4-BE49-F238E27FC236}">
                <a16:creationId xmlns:a16="http://schemas.microsoft.com/office/drawing/2014/main" id="{AFBDFE22-AA0B-49D0-8FD9-E5B26E56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6695" flipH="1">
            <a:off x="7915578" y="2959447"/>
            <a:ext cx="1118300" cy="11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19768131-BAB3-447C-AFE8-8661352E8C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Y PATTERN">
            <a:extLst>
              <a:ext uri="{FF2B5EF4-FFF2-40B4-BE49-F238E27FC236}">
                <a16:creationId xmlns:a16="http://schemas.microsoft.com/office/drawing/2014/main" id="{AF35DF24-0425-4774-807A-46679E5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F2580C2-9E33-49C8-A84D-68E4F1FF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5089" y="2120900"/>
            <a:ext cx="3358996" cy="833861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A9AA1FDB-F6FA-4BB8-BAA8-6C46B28041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7978" y="3167700"/>
            <a:ext cx="844630" cy="140970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0F302EC-1580-48C9-9DB3-D2FAD74401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2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Y PATTERN">
            <a:extLst>
              <a:ext uri="{FF2B5EF4-FFF2-40B4-BE49-F238E27FC236}">
                <a16:creationId xmlns:a16="http://schemas.microsoft.com/office/drawing/2014/main" id="{AF35DF24-0425-4774-807A-46679E5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F2580C2-9E33-49C8-A84D-68E4F1FF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5089" y="2120900"/>
            <a:ext cx="3358996" cy="83386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8EEF12E-3651-4915-922E-6B72E64553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3568" y="3167700"/>
            <a:ext cx="933450" cy="140970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BDC3E9A-D07F-407D-A2DE-E75B423B65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680" y="3188905"/>
            <a:ext cx="933450" cy="140970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34391D7-EE4B-49C8-8D24-295686DBC9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9456" y="3188905"/>
            <a:ext cx="933450" cy="14097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3F665B6-C9D3-47BE-AA93-B46B08D922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3568" y="4676764"/>
            <a:ext cx="933450" cy="1409700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4063D2D4-8E16-49A7-90DE-7E6DC1D58B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680" y="4697969"/>
            <a:ext cx="933450" cy="140970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92EDE663-9A23-4239-A680-DC660EA73D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9456" y="4697969"/>
            <a:ext cx="933450" cy="140970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1F4AE580-1EC5-4B21-9FE2-58F731204C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Y PATTERN">
            <a:extLst>
              <a:ext uri="{FF2B5EF4-FFF2-40B4-BE49-F238E27FC236}">
                <a16:creationId xmlns:a16="http://schemas.microsoft.com/office/drawing/2014/main" id="{AF35DF24-0425-4774-807A-46679E5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06F158A-72A0-48E2-920B-560FE81D9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449582"/>
            <a:ext cx="1406570" cy="166950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2041875-DF1E-4FD2-B5FE-43E8F91CF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058" y="449582"/>
            <a:ext cx="1406570" cy="16695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F1CC886-B00F-41DE-8FA7-71FD4637D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729" y="449582"/>
            <a:ext cx="1406570" cy="166950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C5FADB7-02A9-4593-A5AF-7EABD7107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00" y="449582"/>
            <a:ext cx="1406570" cy="1669504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80F3234B-52D9-4344-9839-B30291375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071" y="449582"/>
            <a:ext cx="1406570" cy="1669504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7D1029BE-798E-4C9E-9C6D-0EF7357A4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2519682"/>
            <a:ext cx="1406570" cy="1669504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8BC8C48F-D5C6-4C0A-B183-97E1A8619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058" y="2519682"/>
            <a:ext cx="1406570" cy="1669504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BB9CE8D4-AACC-44D4-9C8D-20E06E4A7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729" y="2519682"/>
            <a:ext cx="1406570" cy="1669504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2B04CDD0-0096-43DC-97E3-8E82BF82D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00" y="2519682"/>
            <a:ext cx="1406570" cy="1669504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F3434829-A57A-48A3-A654-999AE2397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071" y="2519682"/>
            <a:ext cx="1406570" cy="1669504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0CA5E1F5-A44D-4082-A57C-0B3D43807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4589783"/>
            <a:ext cx="1406570" cy="1669504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707F6802-1313-40B7-9204-09CB413A0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058" y="4589783"/>
            <a:ext cx="1406570" cy="1669504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F1771531-BC4A-4295-8FA1-84B625C4D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729" y="4589783"/>
            <a:ext cx="1406570" cy="1669504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ECA06351-5672-4031-8B3F-DFEC4D819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00" y="4589783"/>
            <a:ext cx="1406570" cy="1669504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873DAC0D-0AD3-4BF6-9D09-A3BBCB4B5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071" y="4589783"/>
            <a:ext cx="1406570" cy="1669504"/>
          </a:xfrm>
          <a:prstGeom prst="rect">
            <a:avLst/>
          </a:prstGeom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838E8FEA-7784-4D8D-B2B8-0D07EB135B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6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Y PATTERN">
            <a:extLst>
              <a:ext uri="{FF2B5EF4-FFF2-40B4-BE49-F238E27FC236}">
                <a16:creationId xmlns:a16="http://schemas.microsoft.com/office/drawing/2014/main" id="{AF35DF24-0425-4774-807A-46679E5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F92B667-6BD0-48AE-B061-0CF2CB0C461E}"/>
              </a:ext>
            </a:extLst>
          </p:cNvPr>
          <p:cNvGrpSpPr/>
          <p:nvPr/>
        </p:nvGrpSpPr>
        <p:grpSpPr>
          <a:xfrm>
            <a:off x="402288" y="128491"/>
            <a:ext cx="11392624" cy="6638795"/>
            <a:chOff x="402288" y="128491"/>
            <a:chExt cx="11392624" cy="6638795"/>
          </a:xfrm>
        </p:grpSpPr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A8EB1495-B0F9-40E8-B460-FF6C8C7BA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375" y="128491"/>
              <a:ext cx="5505025" cy="3242453"/>
            </a:xfrm>
            <a:prstGeom prst="rect">
              <a:avLst/>
            </a:prstGeom>
          </p:spPr>
        </p:pic>
        <p:pic>
          <p:nvPicPr>
            <p:cNvPr id="31" name="תמונה 30">
              <a:extLst>
                <a:ext uri="{FF2B5EF4-FFF2-40B4-BE49-F238E27FC236}">
                  <a16:creationId xmlns:a16="http://schemas.microsoft.com/office/drawing/2014/main" id="{7C306014-200D-4213-8EC0-CA2C121E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9887" y="128491"/>
              <a:ext cx="5505025" cy="3242453"/>
            </a:xfrm>
            <a:prstGeom prst="rect">
              <a:avLst/>
            </a:prstGeom>
          </p:spPr>
        </p:pic>
        <p:pic>
          <p:nvPicPr>
            <p:cNvPr id="32" name="תמונה 31">
              <a:extLst>
                <a:ext uri="{FF2B5EF4-FFF2-40B4-BE49-F238E27FC236}">
                  <a16:creationId xmlns:a16="http://schemas.microsoft.com/office/drawing/2014/main" id="{656E2E25-0181-4611-8B00-96250C60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9886" y="3524833"/>
              <a:ext cx="5505025" cy="3242453"/>
            </a:xfrm>
            <a:prstGeom prst="rect">
              <a:avLst/>
            </a:prstGeom>
          </p:spPr>
        </p:pic>
        <p:pic>
          <p:nvPicPr>
            <p:cNvPr id="33" name="תמונה 32">
              <a:extLst>
                <a:ext uri="{FF2B5EF4-FFF2-40B4-BE49-F238E27FC236}">
                  <a16:creationId xmlns:a16="http://schemas.microsoft.com/office/drawing/2014/main" id="{599567B1-1D64-44D1-A6C4-54CFF0DEF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288" y="3524833"/>
              <a:ext cx="5505025" cy="3242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96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Image result for GRAY PATTERN">
            <a:extLst>
              <a:ext uri="{FF2B5EF4-FFF2-40B4-BE49-F238E27FC236}">
                <a16:creationId xmlns:a16="http://schemas.microsoft.com/office/drawing/2014/main" id="{B5F3B982-EE73-44C9-BBA1-1D224D3E9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64EB937-67D9-4E63-95FF-69E9BAA76B75}"/>
              </a:ext>
            </a:extLst>
          </p:cNvPr>
          <p:cNvSpPr/>
          <p:nvPr/>
        </p:nvSpPr>
        <p:spPr>
          <a:xfrm>
            <a:off x="5017272" y="439021"/>
            <a:ext cx="2381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Personalizing and tailoring the marketing to the key contacts at each account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BD1D0C3-D5A5-4295-86CB-40C07B25F735}"/>
              </a:ext>
            </a:extLst>
          </p:cNvPr>
          <p:cNvSpPr/>
          <p:nvPr/>
        </p:nvSpPr>
        <p:spPr>
          <a:xfrm>
            <a:off x="10103432" y="439022"/>
            <a:ext cx="1968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Getting adequate budget to support programs and resources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9087DFA1-D941-4AE5-A6DF-6C29D27764F5}"/>
              </a:ext>
            </a:extLst>
          </p:cNvPr>
          <p:cNvSpPr/>
          <p:nvPr/>
        </p:nvSpPr>
        <p:spPr>
          <a:xfrm>
            <a:off x="7505053" y="4706956"/>
            <a:ext cx="218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Developing campaign assets that are mass customizable to allow scale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5590931-5C0A-4F0B-8AB2-0B689AC0448F}"/>
              </a:ext>
            </a:extLst>
          </p:cNvPr>
          <p:cNvSpPr/>
          <p:nvPr/>
        </p:nvSpPr>
        <p:spPr>
          <a:xfrm>
            <a:off x="2366958" y="4705739"/>
            <a:ext cx="218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Enrich data and knowledge about each account and business persona</a:t>
            </a:r>
          </a:p>
        </p:txBody>
      </p:sp>
      <p:sp>
        <p:nvSpPr>
          <p:cNvPr id="9" name="תרשים זרימה: תהליך 8">
            <a:extLst>
              <a:ext uri="{FF2B5EF4-FFF2-40B4-BE49-F238E27FC236}">
                <a16:creationId xmlns:a16="http://schemas.microsoft.com/office/drawing/2014/main" id="{422CCBDA-B1FC-4C40-BA62-E1E36C5C4C28}"/>
              </a:ext>
            </a:extLst>
          </p:cNvPr>
          <p:cNvSpPr/>
          <p:nvPr/>
        </p:nvSpPr>
        <p:spPr>
          <a:xfrm>
            <a:off x="889001" y="2755899"/>
            <a:ext cx="10388600" cy="898621"/>
          </a:xfrm>
          <a:prstGeom prst="flowChartProcess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549073D4-7F7B-45C7-BA95-5BE69BFA2E66}"/>
              </a:ext>
            </a:extLst>
          </p:cNvPr>
          <p:cNvSpPr/>
          <p:nvPr/>
        </p:nvSpPr>
        <p:spPr>
          <a:xfrm>
            <a:off x="10756900" y="2755899"/>
            <a:ext cx="1016000" cy="898621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BE3508DA-24E5-4123-B76E-2BAD7DCE9B90}"/>
              </a:ext>
            </a:extLst>
          </p:cNvPr>
          <p:cNvSpPr/>
          <p:nvPr/>
        </p:nvSpPr>
        <p:spPr>
          <a:xfrm>
            <a:off x="381001" y="2755898"/>
            <a:ext cx="1016000" cy="898621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6FDDEA34-FB76-46FA-89CA-101FB804D50F}"/>
              </a:ext>
            </a:extLst>
          </p:cNvPr>
          <p:cNvSpPr/>
          <p:nvPr/>
        </p:nvSpPr>
        <p:spPr>
          <a:xfrm>
            <a:off x="1714499" y="2768601"/>
            <a:ext cx="882651" cy="873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7006F8DB-0A2C-41AA-A05E-2ED7C33EB161}"/>
              </a:ext>
            </a:extLst>
          </p:cNvPr>
          <p:cNvSpPr/>
          <p:nvPr/>
        </p:nvSpPr>
        <p:spPr>
          <a:xfrm>
            <a:off x="9467849" y="2768600"/>
            <a:ext cx="882651" cy="873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A443B2CF-1D95-4E49-86CF-BBCC3107A788}"/>
              </a:ext>
            </a:extLst>
          </p:cNvPr>
          <p:cNvSpPr/>
          <p:nvPr/>
        </p:nvSpPr>
        <p:spPr>
          <a:xfrm>
            <a:off x="4298949" y="2761633"/>
            <a:ext cx="882651" cy="873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אליפסה 53">
            <a:extLst>
              <a:ext uri="{FF2B5EF4-FFF2-40B4-BE49-F238E27FC236}">
                <a16:creationId xmlns:a16="http://schemas.microsoft.com/office/drawing/2014/main" id="{9665677B-5E7A-45F8-8045-D9D6CDB4286F}"/>
              </a:ext>
            </a:extLst>
          </p:cNvPr>
          <p:cNvSpPr/>
          <p:nvPr/>
        </p:nvSpPr>
        <p:spPr>
          <a:xfrm>
            <a:off x="6883400" y="2768600"/>
            <a:ext cx="882651" cy="873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E89B6DE6-C906-43EE-83B8-35D170477131}"/>
              </a:ext>
            </a:extLst>
          </p:cNvPr>
          <p:cNvSpPr/>
          <p:nvPr/>
        </p:nvSpPr>
        <p:spPr>
          <a:xfrm>
            <a:off x="439058" y="6410417"/>
            <a:ext cx="7016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**Raising the Game with ABM: 2018 Benchmark Study | Research Report | SV4605R © 2018 ITSMA and ABM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8C5893CA-9374-45A3-9722-3CF59022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275" y="2920089"/>
            <a:ext cx="553997" cy="529778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9AFAC651-160A-44B3-BF8D-5A14BD4D8E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2896" y="2803978"/>
            <a:ext cx="809625" cy="762000"/>
          </a:xfrm>
          <a:prstGeom prst="rect">
            <a:avLst/>
          </a:prstGeom>
        </p:spPr>
      </p:pic>
      <p:pic>
        <p:nvPicPr>
          <p:cNvPr id="7168" name="תמונה 7167">
            <a:extLst>
              <a:ext uri="{FF2B5EF4-FFF2-40B4-BE49-F238E27FC236}">
                <a16:creationId xmlns:a16="http://schemas.microsoft.com/office/drawing/2014/main" id="{1FCD1D1C-F957-4EAB-8741-A84DBAEBE8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99" y="2860747"/>
            <a:ext cx="882651" cy="648462"/>
          </a:xfrm>
          <a:prstGeom prst="rect">
            <a:avLst/>
          </a:prstGeom>
        </p:spPr>
      </p:pic>
      <p:pic>
        <p:nvPicPr>
          <p:cNvPr id="7169" name="תמונה 7168">
            <a:extLst>
              <a:ext uri="{FF2B5EF4-FFF2-40B4-BE49-F238E27FC236}">
                <a16:creationId xmlns:a16="http://schemas.microsoft.com/office/drawing/2014/main" id="{E599F97B-9BD1-4625-A84D-EEB0830A2A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8216" y="2803978"/>
            <a:ext cx="663385" cy="698765"/>
          </a:xfrm>
          <a:prstGeom prst="rect">
            <a:avLst/>
          </a:prstGeom>
        </p:spPr>
      </p:pic>
      <p:cxnSp>
        <p:nvCxnSpPr>
          <p:cNvPr id="60" name="מחבר ישר 59">
            <a:extLst>
              <a:ext uri="{FF2B5EF4-FFF2-40B4-BE49-F238E27FC236}">
                <a16:creationId xmlns:a16="http://schemas.microsoft.com/office/drawing/2014/main" id="{90B1706C-DD0E-4888-AD6A-3BAC7C378FF3}"/>
              </a:ext>
            </a:extLst>
          </p:cNvPr>
          <p:cNvCxnSpPr>
            <a:cxnSpLocks/>
          </p:cNvCxnSpPr>
          <p:nvPr/>
        </p:nvCxnSpPr>
        <p:spPr>
          <a:xfrm>
            <a:off x="2161720" y="3641818"/>
            <a:ext cx="0" cy="560343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אליפסה 7172">
            <a:extLst>
              <a:ext uri="{FF2B5EF4-FFF2-40B4-BE49-F238E27FC236}">
                <a16:creationId xmlns:a16="http://schemas.microsoft.com/office/drawing/2014/main" id="{02F91C78-40DD-4ED5-BFEE-149AEACBB50C}"/>
              </a:ext>
            </a:extLst>
          </p:cNvPr>
          <p:cNvSpPr/>
          <p:nvPr/>
        </p:nvSpPr>
        <p:spPr>
          <a:xfrm>
            <a:off x="2072320" y="4200630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מחבר ישר 62">
            <a:extLst>
              <a:ext uri="{FF2B5EF4-FFF2-40B4-BE49-F238E27FC236}">
                <a16:creationId xmlns:a16="http://schemas.microsoft.com/office/drawing/2014/main" id="{9685C880-FF60-4E17-B821-1AD5DE924BE5}"/>
              </a:ext>
            </a:extLst>
          </p:cNvPr>
          <p:cNvCxnSpPr>
            <a:cxnSpLocks/>
          </p:cNvCxnSpPr>
          <p:nvPr/>
        </p:nvCxnSpPr>
        <p:spPr>
          <a:xfrm>
            <a:off x="7331529" y="3654519"/>
            <a:ext cx="0" cy="560343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אליפסה 63">
            <a:extLst>
              <a:ext uri="{FF2B5EF4-FFF2-40B4-BE49-F238E27FC236}">
                <a16:creationId xmlns:a16="http://schemas.microsoft.com/office/drawing/2014/main" id="{836B1B94-AAFD-4932-A42D-1830A664C88F}"/>
              </a:ext>
            </a:extLst>
          </p:cNvPr>
          <p:cNvSpPr/>
          <p:nvPr/>
        </p:nvSpPr>
        <p:spPr>
          <a:xfrm>
            <a:off x="7242129" y="4213331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מחבר ישר 64">
            <a:extLst>
              <a:ext uri="{FF2B5EF4-FFF2-40B4-BE49-F238E27FC236}">
                <a16:creationId xmlns:a16="http://schemas.microsoft.com/office/drawing/2014/main" id="{EAA98CC9-9D50-4829-90F3-20E4985CB480}"/>
              </a:ext>
            </a:extLst>
          </p:cNvPr>
          <p:cNvCxnSpPr>
            <a:cxnSpLocks/>
          </p:cNvCxnSpPr>
          <p:nvPr/>
        </p:nvCxnSpPr>
        <p:spPr>
          <a:xfrm>
            <a:off x="4740273" y="2195556"/>
            <a:ext cx="0" cy="560343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אליפסה 65">
            <a:extLst>
              <a:ext uri="{FF2B5EF4-FFF2-40B4-BE49-F238E27FC236}">
                <a16:creationId xmlns:a16="http://schemas.microsoft.com/office/drawing/2014/main" id="{A77336D7-EEC4-4532-9071-AB968286178C}"/>
              </a:ext>
            </a:extLst>
          </p:cNvPr>
          <p:cNvSpPr/>
          <p:nvPr/>
        </p:nvSpPr>
        <p:spPr>
          <a:xfrm>
            <a:off x="4656769" y="2028587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מחבר ישר 66">
            <a:extLst>
              <a:ext uri="{FF2B5EF4-FFF2-40B4-BE49-F238E27FC236}">
                <a16:creationId xmlns:a16="http://schemas.microsoft.com/office/drawing/2014/main" id="{422A4B12-BBAA-450E-804A-DE330E27CE63}"/>
              </a:ext>
            </a:extLst>
          </p:cNvPr>
          <p:cNvCxnSpPr>
            <a:cxnSpLocks/>
          </p:cNvCxnSpPr>
          <p:nvPr/>
        </p:nvCxnSpPr>
        <p:spPr>
          <a:xfrm>
            <a:off x="9912348" y="2209789"/>
            <a:ext cx="0" cy="560343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אליפסה 67">
            <a:extLst>
              <a:ext uri="{FF2B5EF4-FFF2-40B4-BE49-F238E27FC236}">
                <a16:creationId xmlns:a16="http://schemas.microsoft.com/office/drawing/2014/main" id="{D25D298F-4AA3-44E3-80BD-BEEE911299FA}"/>
              </a:ext>
            </a:extLst>
          </p:cNvPr>
          <p:cNvSpPr/>
          <p:nvPr/>
        </p:nvSpPr>
        <p:spPr>
          <a:xfrm>
            <a:off x="9828844" y="2042820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מלבן: פינות מעוגלות 68">
            <a:extLst>
              <a:ext uri="{FF2B5EF4-FFF2-40B4-BE49-F238E27FC236}">
                <a16:creationId xmlns:a16="http://schemas.microsoft.com/office/drawing/2014/main" id="{D908042D-766E-4173-93B7-96E2885C46FD}"/>
              </a:ext>
            </a:extLst>
          </p:cNvPr>
          <p:cNvSpPr/>
          <p:nvPr/>
        </p:nvSpPr>
        <p:spPr>
          <a:xfrm rot="16200000">
            <a:off x="9074728" y="865664"/>
            <a:ext cx="1710361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solidFill>
                  <a:srgbClr val="63B946"/>
                </a:solidFill>
              </a:rPr>
              <a:t>RESOURCES</a:t>
            </a:r>
          </a:p>
        </p:txBody>
      </p:sp>
      <p:sp>
        <p:nvSpPr>
          <p:cNvPr id="70" name="מלבן: פינות מעוגלות 69">
            <a:extLst>
              <a:ext uri="{FF2B5EF4-FFF2-40B4-BE49-F238E27FC236}">
                <a16:creationId xmlns:a16="http://schemas.microsoft.com/office/drawing/2014/main" id="{DEBC1B53-B032-4864-A4DB-0DA811118FD2}"/>
              </a:ext>
            </a:extLst>
          </p:cNvPr>
          <p:cNvSpPr/>
          <p:nvPr/>
        </p:nvSpPr>
        <p:spPr>
          <a:xfrm rot="16200000">
            <a:off x="3868501" y="865664"/>
            <a:ext cx="1710361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solidFill>
                  <a:srgbClr val="63B946"/>
                </a:solidFill>
              </a:rPr>
              <a:t>PERSONALIZATION</a:t>
            </a:r>
          </a:p>
        </p:txBody>
      </p:sp>
      <p:sp>
        <p:nvSpPr>
          <p:cNvPr id="71" name="מלבן: פינות מעוגלות 70">
            <a:extLst>
              <a:ext uri="{FF2B5EF4-FFF2-40B4-BE49-F238E27FC236}">
                <a16:creationId xmlns:a16="http://schemas.microsoft.com/office/drawing/2014/main" id="{A7829B96-4C91-4EA7-9BAE-9E289C2B2F93}"/>
              </a:ext>
            </a:extLst>
          </p:cNvPr>
          <p:cNvSpPr/>
          <p:nvPr/>
        </p:nvSpPr>
        <p:spPr>
          <a:xfrm rot="16200000">
            <a:off x="1300642" y="5163455"/>
            <a:ext cx="1710361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solidFill>
                  <a:srgbClr val="63B946"/>
                </a:solidFill>
              </a:rPr>
              <a:t>DATA</a:t>
            </a:r>
          </a:p>
        </p:txBody>
      </p:sp>
      <p:sp>
        <p:nvSpPr>
          <p:cNvPr id="72" name="מלבן: פינות מעוגלות 71">
            <a:extLst>
              <a:ext uri="{FF2B5EF4-FFF2-40B4-BE49-F238E27FC236}">
                <a16:creationId xmlns:a16="http://schemas.microsoft.com/office/drawing/2014/main" id="{6F704E51-751D-4F60-ADA7-A7038D79ADDA}"/>
              </a:ext>
            </a:extLst>
          </p:cNvPr>
          <p:cNvSpPr/>
          <p:nvPr/>
        </p:nvSpPr>
        <p:spPr>
          <a:xfrm rot="16200000">
            <a:off x="6476349" y="5163741"/>
            <a:ext cx="1710361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solidFill>
                  <a:srgbClr val="63B946"/>
                </a:solidFill>
              </a:rPr>
              <a:t>CONTENT</a:t>
            </a:r>
          </a:p>
        </p:txBody>
      </p:sp>
      <p:sp>
        <p:nvSpPr>
          <p:cNvPr id="7175" name="TextBox 7174">
            <a:extLst>
              <a:ext uri="{FF2B5EF4-FFF2-40B4-BE49-F238E27FC236}">
                <a16:creationId xmlns:a16="http://schemas.microsoft.com/office/drawing/2014/main" id="{108DA7DA-E293-4800-952D-B69973FB648D}"/>
              </a:ext>
            </a:extLst>
          </p:cNvPr>
          <p:cNvSpPr txBox="1"/>
          <p:nvPr/>
        </p:nvSpPr>
        <p:spPr>
          <a:xfrm>
            <a:off x="439058" y="145779"/>
            <a:ext cx="304626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>
                <a:ln w="3175">
                  <a:noFill/>
                </a:ln>
                <a:solidFill>
                  <a:srgbClr val="92D050"/>
                </a:solidFill>
              </a:rPr>
              <a:t>TOP 4 </a:t>
            </a:r>
          </a:p>
          <a:p>
            <a:pPr algn="l" rtl="0"/>
            <a:r>
              <a:rPr lang="en-US" sz="3600" b="1" dirty="0">
                <a:ln w="3175">
                  <a:noFill/>
                </a:ln>
                <a:solidFill>
                  <a:srgbClr val="92D050"/>
                </a:solidFill>
              </a:rPr>
              <a:t>ABM</a:t>
            </a:r>
          </a:p>
          <a:p>
            <a:pPr algn="l" rtl="0"/>
            <a:r>
              <a:rPr lang="en-US" sz="3600" b="1" dirty="0">
                <a:ln w="3175">
                  <a:noFill/>
                </a:ln>
                <a:solidFill>
                  <a:srgbClr val="92D050"/>
                </a:solidFill>
              </a:rPr>
              <a:t>CHALLENGES</a:t>
            </a:r>
          </a:p>
        </p:txBody>
      </p:sp>
      <p:pic>
        <p:nvPicPr>
          <p:cNvPr id="76" name="Picture 4">
            <a:extLst>
              <a:ext uri="{FF2B5EF4-FFF2-40B4-BE49-F238E27FC236}">
                <a16:creationId xmlns:a16="http://schemas.microsoft.com/office/drawing/2014/main" id="{316BBD5E-F59B-45A3-9796-B7DF2E675F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3" grpId="0" animBg="1"/>
      <p:bldP spid="52" grpId="0" animBg="1"/>
      <p:bldP spid="53" grpId="0" animBg="1"/>
      <p:bldP spid="54" grpId="0" animBg="1"/>
      <p:bldP spid="7173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19788"/>
            <a:ext cx="12192000" cy="6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D0F22A50-2EEC-41C6-9BC0-8DAC43A8F9D8}"/>
              </a:ext>
            </a:extLst>
          </p:cNvPr>
          <p:cNvGrpSpPr/>
          <p:nvPr/>
        </p:nvGrpSpPr>
        <p:grpSpPr>
          <a:xfrm>
            <a:off x="5810654" y="1368286"/>
            <a:ext cx="4844498" cy="4518991"/>
            <a:chOff x="5690152" y="1178575"/>
            <a:chExt cx="4844498" cy="4518991"/>
          </a:xfrm>
          <a:solidFill>
            <a:srgbClr val="1D9146"/>
          </a:solidFill>
        </p:grpSpPr>
        <p:sp>
          <p:nvSpPr>
            <p:cNvPr id="6" name="משולש שווה-שוקיים 5">
              <a:extLst>
                <a:ext uri="{FF2B5EF4-FFF2-40B4-BE49-F238E27FC236}">
                  <a16:creationId xmlns:a16="http://schemas.microsoft.com/office/drawing/2014/main" id="{818C016F-0D84-4490-8F86-AD9982093802}"/>
                </a:ext>
              </a:extLst>
            </p:cNvPr>
            <p:cNvSpPr/>
            <p:nvPr/>
          </p:nvSpPr>
          <p:spPr>
            <a:xfrm>
              <a:off x="5690152" y="1178575"/>
              <a:ext cx="4844498" cy="45189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E8132A3E-4014-412C-AD63-B26432DFEB99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>
              <a:off x="6901277" y="3438071"/>
              <a:ext cx="2446475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413A8AE3-19A4-46DB-8451-DC0895E87CF8}"/>
                </a:ext>
              </a:extLst>
            </p:cNvPr>
            <p:cNvCxnSpPr>
              <a:cxnSpLocks/>
            </p:cNvCxnSpPr>
            <p:nvPr/>
          </p:nvCxnSpPr>
          <p:spPr>
            <a:xfrm>
              <a:off x="6195701" y="4571545"/>
              <a:ext cx="376165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3F25D1D4-930B-409B-82CF-0098F403FE4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694" y="2471548"/>
              <a:ext cx="1407026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256F7479-A09A-4D7D-98C5-0F9480034391}"/>
              </a:ext>
            </a:extLst>
          </p:cNvPr>
          <p:cNvGrpSpPr/>
          <p:nvPr/>
        </p:nvGrpSpPr>
        <p:grpSpPr>
          <a:xfrm rot="10800000">
            <a:off x="1981705" y="1352457"/>
            <a:ext cx="4844498" cy="4518991"/>
            <a:chOff x="5690152" y="1178575"/>
            <a:chExt cx="4844498" cy="4518991"/>
          </a:xfrm>
          <a:solidFill>
            <a:srgbClr val="92D050"/>
          </a:solidFill>
        </p:grpSpPr>
        <p:sp>
          <p:nvSpPr>
            <p:cNvPr id="28" name="משולש שווה-שוקיים 27">
              <a:extLst>
                <a:ext uri="{FF2B5EF4-FFF2-40B4-BE49-F238E27FC236}">
                  <a16:creationId xmlns:a16="http://schemas.microsoft.com/office/drawing/2014/main" id="{DCCD61BC-32BB-4919-BB74-A6DBFDCAC73E}"/>
                </a:ext>
              </a:extLst>
            </p:cNvPr>
            <p:cNvSpPr/>
            <p:nvPr/>
          </p:nvSpPr>
          <p:spPr>
            <a:xfrm>
              <a:off x="5690152" y="1178575"/>
              <a:ext cx="4844498" cy="45189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63FFDE31-1816-4A93-AA3F-9718655A5486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>
              <a:off x="6901277" y="3438071"/>
              <a:ext cx="2446475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ישר 29">
              <a:extLst>
                <a:ext uri="{FF2B5EF4-FFF2-40B4-BE49-F238E27FC236}">
                  <a16:creationId xmlns:a16="http://schemas.microsoft.com/office/drawing/2014/main" id="{B151886F-AC48-47E4-879A-8EBC172BD460}"/>
                </a:ext>
              </a:extLst>
            </p:cNvPr>
            <p:cNvCxnSpPr>
              <a:cxnSpLocks/>
            </p:cNvCxnSpPr>
            <p:nvPr/>
          </p:nvCxnSpPr>
          <p:spPr>
            <a:xfrm>
              <a:off x="6195701" y="4571545"/>
              <a:ext cx="376165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F2B11F74-4BB7-4D3F-AEEE-924184FB8A4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694" y="2471548"/>
              <a:ext cx="1407026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6650343C-45BB-4FA2-9CAA-A6236C0F2B94}"/>
              </a:ext>
            </a:extLst>
          </p:cNvPr>
          <p:cNvCxnSpPr/>
          <p:nvPr/>
        </p:nvCxnSpPr>
        <p:spPr>
          <a:xfrm>
            <a:off x="8662159" y="2114668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04A2B448-6D28-42D6-8F5F-EB4E763F2669}"/>
              </a:ext>
            </a:extLst>
          </p:cNvPr>
          <p:cNvCxnSpPr/>
          <p:nvPr/>
        </p:nvCxnSpPr>
        <p:spPr>
          <a:xfrm>
            <a:off x="9184673" y="3159696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B1124B8F-AE5A-4581-91CA-C10953111F8E}"/>
              </a:ext>
            </a:extLst>
          </p:cNvPr>
          <p:cNvCxnSpPr/>
          <p:nvPr/>
        </p:nvCxnSpPr>
        <p:spPr>
          <a:xfrm>
            <a:off x="9760901" y="4167995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D6E0BCB4-5949-4FE3-ABA3-2867AE1A1517}"/>
              </a:ext>
            </a:extLst>
          </p:cNvPr>
          <p:cNvCxnSpPr/>
          <p:nvPr/>
        </p:nvCxnSpPr>
        <p:spPr>
          <a:xfrm>
            <a:off x="10390621" y="5338652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>
            <a:extLst>
              <a:ext uri="{FF2B5EF4-FFF2-40B4-BE49-F238E27FC236}">
                <a16:creationId xmlns:a16="http://schemas.microsoft.com/office/drawing/2014/main" id="{062D21B7-0495-4F53-A27A-82D2F7051E86}"/>
              </a:ext>
            </a:extLst>
          </p:cNvPr>
          <p:cNvSpPr/>
          <p:nvPr/>
        </p:nvSpPr>
        <p:spPr>
          <a:xfrm>
            <a:off x="8622576" y="1701733"/>
            <a:ext cx="2329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ACCOUNTS SELECTION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9E5C7A48-941E-479A-A78B-4B915F64AE71}"/>
              </a:ext>
            </a:extLst>
          </p:cNvPr>
          <p:cNvSpPr/>
          <p:nvPr/>
        </p:nvSpPr>
        <p:spPr>
          <a:xfrm>
            <a:off x="9164089" y="2766496"/>
            <a:ext cx="2545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CONTACTS ENRICHMENT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AF2340C3-C02C-4837-AEEB-427B0F1F178A}"/>
              </a:ext>
            </a:extLst>
          </p:cNvPr>
          <p:cNvSpPr/>
          <p:nvPr/>
        </p:nvSpPr>
        <p:spPr>
          <a:xfrm>
            <a:off x="9706601" y="3744301"/>
            <a:ext cx="2534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ACCOUNTS NURTURING 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70AE27C9-3146-43A8-A57F-E3263B0104CC}"/>
              </a:ext>
            </a:extLst>
          </p:cNvPr>
          <p:cNvSpPr/>
          <p:nvPr/>
        </p:nvSpPr>
        <p:spPr>
          <a:xfrm>
            <a:off x="10300322" y="4945736"/>
            <a:ext cx="1466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>
                <a:ln w="3175">
                  <a:noFill/>
                </a:ln>
                <a:solidFill>
                  <a:srgbClr val="92D050"/>
                </a:solidFill>
              </a:rPr>
              <a:t>CONVERSION</a:t>
            </a:r>
            <a:endParaRPr lang="en-US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415FA229-2084-423E-8206-DA3582F182B3}"/>
              </a:ext>
            </a:extLst>
          </p:cNvPr>
          <p:cNvCxnSpPr/>
          <p:nvPr/>
        </p:nvCxnSpPr>
        <p:spPr>
          <a:xfrm>
            <a:off x="1196748" y="2083529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0B15EEA3-1749-4FB1-83BC-C2558968C110}"/>
              </a:ext>
            </a:extLst>
          </p:cNvPr>
          <p:cNvCxnSpPr/>
          <p:nvPr/>
        </p:nvCxnSpPr>
        <p:spPr>
          <a:xfrm>
            <a:off x="1719262" y="3128557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83162E33-D2CB-4F43-9C5E-FF7B4A4557E2}"/>
              </a:ext>
            </a:extLst>
          </p:cNvPr>
          <p:cNvCxnSpPr/>
          <p:nvPr/>
        </p:nvCxnSpPr>
        <p:spPr>
          <a:xfrm>
            <a:off x="2321994" y="4136856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9622287C-162F-4D4E-B7DA-96CD13741469}"/>
              </a:ext>
            </a:extLst>
          </p:cNvPr>
          <p:cNvCxnSpPr/>
          <p:nvPr/>
        </p:nvCxnSpPr>
        <p:spPr>
          <a:xfrm>
            <a:off x="2938462" y="5307513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מלבן 44">
            <a:extLst>
              <a:ext uri="{FF2B5EF4-FFF2-40B4-BE49-F238E27FC236}">
                <a16:creationId xmlns:a16="http://schemas.microsoft.com/office/drawing/2014/main" id="{B3C52066-866D-4DF3-9E3C-00D3DDB88746}"/>
              </a:ext>
            </a:extLst>
          </p:cNvPr>
          <p:cNvSpPr/>
          <p:nvPr/>
        </p:nvSpPr>
        <p:spPr>
          <a:xfrm>
            <a:off x="0" y="1656187"/>
            <a:ext cx="226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AUDIENCE SELECTION</a:t>
            </a:r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46AC1B39-CF54-4E5B-A175-79864CB98E38}"/>
              </a:ext>
            </a:extLst>
          </p:cNvPr>
          <p:cNvSpPr/>
          <p:nvPr/>
        </p:nvSpPr>
        <p:spPr>
          <a:xfrm>
            <a:off x="1381604" y="2709933"/>
            <a:ext cx="137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AWARENESS</a:t>
            </a:r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C8EA2F41-CF8A-44C3-B3AF-87570C68E6F1}"/>
              </a:ext>
            </a:extLst>
          </p:cNvPr>
          <p:cNvSpPr/>
          <p:nvPr/>
        </p:nvSpPr>
        <p:spPr>
          <a:xfrm>
            <a:off x="1967190" y="3713767"/>
            <a:ext cx="142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NURTURING </a:t>
            </a: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B59C52B7-51F4-4552-BA8E-374BA01D55DE}"/>
              </a:ext>
            </a:extLst>
          </p:cNvPr>
          <p:cNvSpPr/>
          <p:nvPr/>
        </p:nvSpPr>
        <p:spPr>
          <a:xfrm>
            <a:off x="2449624" y="4900745"/>
            <a:ext cx="1466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CONVERSION</a:t>
            </a:r>
          </a:p>
        </p:txBody>
      </p:sp>
      <p:sp>
        <p:nvSpPr>
          <p:cNvPr id="49" name="מלבן: פינות מעוגלות 48">
            <a:extLst>
              <a:ext uri="{FF2B5EF4-FFF2-40B4-BE49-F238E27FC236}">
                <a16:creationId xmlns:a16="http://schemas.microsoft.com/office/drawing/2014/main" id="{4A49B9AD-FB5F-442F-A23F-816F14595782}"/>
              </a:ext>
            </a:extLst>
          </p:cNvPr>
          <p:cNvSpPr/>
          <p:nvPr/>
        </p:nvSpPr>
        <p:spPr>
          <a:xfrm>
            <a:off x="6953959" y="6023905"/>
            <a:ext cx="2685142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>
                <a:solidFill>
                  <a:srgbClr val="63B946"/>
                </a:solidFill>
              </a:rPr>
              <a:t>ABM</a:t>
            </a:r>
            <a:endParaRPr lang="en-US" dirty="0">
              <a:solidFill>
                <a:srgbClr val="63B946"/>
              </a:solidFill>
            </a:endParaRPr>
          </a:p>
        </p:txBody>
      </p:sp>
      <p:sp>
        <p:nvSpPr>
          <p:cNvPr id="50" name="מלבן: פינות מעוגלות 49">
            <a:extLst>
              <a:ext uri="{FF2B5EF4-FFF2-40B4-BE49-F238E27FC236}">
                <a16:creationId xmlns:a16="http://schemas.microsoft.com/office/drawing/2014/main" id="{7F064A67-CB62-4683-AA36-B4577EB3D180}"/>
              </a:ext>
            </a:extLst>
          </p:cNvPr>
          <p:cNvSpPr/>
          <p:nvPr/>
        </p:nvSpPr>
        <p:spPr>
          <a:xfrm>
            <a:off x="3049269" y="6057120"/>
            <a:ext cx="2685142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>
                <a:solidFill>
                  <a:srgbClr val="63B946"/>
                </a:solidFill>
              </a:rPr>
              <a:t>LEAD GENERATION</a:t>
            </a:r>
            <a:endParaRPr lang="en-US" dirty="0">
              <a:solidFill>
                <a:srgbClr val="63B946"/>
              </a:solidFill>
            </a:endParaRPr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572569" y="303764"/>
            <a:ext cx="3046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LEAD GEN VS. ABM</a:t>
            </a:r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3219DEE4-F950-4108-9C0B-BE8B5C686792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>
            <a:extLst>
              <a:ext uri="{FF2B5EF4-FFF2-40B4-BE49-F238E27FC236}">
                <a16:creationId xmlns:a16="http://schemas.microsoft.com/office/drawing/2014/main" id="{92F3B903-C206-47BE-8FBF-6E0C7B9233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5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Image result for GRAY PATTERN">
            <a:extLst>
              <a:ext uri="{FF2B5EF4-FFF2-40B4-BE49-F238E27FC236}">
                <a16:creationId xmlns:a16="http://schemas.microsoft.com/office/drawing/2014/main" id="{B5F3B982-EE73-44C9-BBA1-1D224D3E9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F088D99-4AC5-453B-A313-1DDFED2CBB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833"/>
            <a:ext cx="11916229" cy="7626387"/>
          </a:xfrm>
          <a:prstGeom prst="rect">
            <a:avLst/>
          </a:prstGeom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B65EEE7F-C7C4-41E3-8E59-9AA0900490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47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2E1A049-F29C-4B38-828A-118F86603854}"/>
              </a:ext>
            </a:extLst>
          </p:cNvPr>
          <p:cNvSpPr/>
          <p:nvPr/>
        </p:nvSpPr>
        <p:spPr>
          <a:xfrm>
            <a:off x="3818427" y="4661721"/>
            <a:ext cx="4322072" cy="13954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Existing Data Base </a:t>
            </a:r>
            <a:endParaRPr lang="en-US" sz="2400" dirty="0"/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398547" y="295914"/>
            <a:ext cx="339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ACCOUNTS MAPPING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7703B0CC-26B9-4D10-B2DB-3465A1EBE19F}"/>
              </a:ext>
            </a:extLst>
          </p:cNvPr>
          <p:cNvSpPr/>
          <p:nvPr/>
        </p:nvSpPr>
        <p:spPr>
          <a:xfrm rot="16200000">
            <a:off x="3292263" y="5188605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1</a:t>
            </a:r>
          </a:p>
        </p:txBody>
      </p:sp>
      <p:sp>
        <p:nvSpPr>
          <p:cNvPr id="54" name="מלבן: פינות מעוגלות 53">
            <a:extLst>
              <a:ext uri="{FF2B5EF4-FFF2-40B4-BE49-F238E27FC236}">
                <a16:creationId xmlns:a16="http://schemas.microsoft.com/office/drawing/2014/main" id="{9D7A0861-689B-49B2-9E2D-DB55DE8A4049}"/>
              </a:ext>
            </a:extLst>
          </p:cNvPr>
          <p:cNvSpPr/>
          <p:nvPr/>
        </p:nvSpPr>
        <p:spPr>
          <a:xfrm>
            <a:off x="3818426" y="3092322"/>
            <a:ext cx="4322072" cy="13954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Wish List</a:t>
            </a:r>
          </a:p>
        </p:txBody>
      </p: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C33B9919-94EC-44C9-B560-44AA4D6EE1B6}"/>
              </a:ext>
            </a:extLst>
          </p:cNvPr>
          <p:cNvSpPr/>
          <p:nvPr/>
        </p:nvSpPr>
        <p:spPr>
          <a:xfrm rot="16200000">
            <a:off x="7267287" y="3612190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2</a:t>
            </a:r>
          </a:p>
        </p:txBody>
      </p:sp>
      <p:sp>
        <p:nvSpPr>
          <p:cNvPr id="57" name="מלבן: פינות מעוגלות 56">
            <a:extLst>
              <a:ext uri="{FF2B5EF4-FFF2-40B4-BE49-F238E27FC236}">
                <a16:creationId xmlns:a16="http://schemas.microsoft.com/office/drawing/2014/main" id="{E3B1B221-07FB-4FD3-BA84-ED867B8FFA33}"/>
              </a:ext>
            </a:extLst>
          </p:cNvPr>
          <p:cNvSpPr/>
          <p:nvPr/>
        </p:nvSpPr>
        <p:spPr>
          <a:xfrm>
            <a:off x="3818426" y="1497852"/>
            <a:ext cx="4322072" cy="13954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Similar Accounts</a:t>
            </a:r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BA83CB43-1814-4D38-8E4C-0F7A8647662B}"/>
              </a:ext>
            </a:extLst>
          </p:cNvPr>
          <p:cNvSpPr/>
          <p:nvPr/>
        </p:nvSpPr>
        <p:spPr>
          <a:xfrm rot="16200000">
            <a:off x="3292262" y="2024736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3</a:t>
            </a:r>
          </a:p>
        </p:txBody>
      </p: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0F154C3B-512A-497F-A245-7CE0E175262B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>
            <a:extLst>
              <a:ext uri="{FF2B5EF4-FFF2-40B4-BE49-F238E27FC236}">
                <a16:creationId xmlns:a16="http://schemas.microsoft.com/office/drawing/2014/main" id="{01F7628A-530C-42BD-BA90-FE47C09430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2E1A049-F29C-4B38-828A-118F86603854}"/>
              </a:ext>
            </a:extLst>
          </p:cNvPr>
          <p:cNvSpPr/>
          <p:nvPr/>
        </p:nvSpPr>
        <p:spPr>
          <a:xfrm>
            <a:off x="3818427" y="4661721"/>
            <a:ext cx="4322072" cy="13954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Existing Data Base </a:t>
            </a:r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398547" y="295914"/>
            <a:ext cx="339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ACCOUNTS MAPPING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7703B0CC-26B9-4D10-B2DB-3465A1EBE19F}"/>
              </a:ext>
            </a:extLst>
          </p:cNvPr>
          <p:cNvSpPr/>
          <p:nvPr/>
        </p:nvSpPr>
        <p:spPr>
          <a:xfrm rot="16200000">
            <a:off x="3292263" y="5188605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1</a:t>
            </a:r>
          </a:p>
        </p:txBody>
      </p:sp>
      <p:sp>
        <p:nvSpPr>
          <p:cNvPr id="54" name="מלבן: פינות מעוגלות 53">
            <a:extLst>
              <a:ext uri="{FF2B5EF4-FFF2-40B4-BE49-F238E27FC236}">
                <a16:creationId xmlns:a16="http://schemas.microsoft.com/office/drawing/2014/main" id="{9D7A0861-689B-49B2-9E2D-DB55DE8A4049}"/>
              </a:ext>
            </a:extLst>
          </p:cNvPr>
          <p:cNvSpPr/>
          <p:nvPr/>
        </p:nvSpPr>
        <p:spPr>
          <a:xfrm>
            <a:off x="3818426" y="3092322"/>
            <a:ext cx="4322072" cy="13954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Wish List</a:t>
            </a:r>
            <a:endParaRPr lang="en-US" sz="2400" dirty="0"/>
          </a:p>
        </p:txBody>
      </p: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C33B9919-94EC-44C9-B560-44AA4D6EE1B6}"/>
              </a:ext>
            </a:extLst>
          </p:cNvPr>
          <p:cNvSpPr/>
          <p:nvPr/>
        </p:nvSpPr>
        <p:spPr>
          <a:xfrm rot="16200000">
            <a:off x="7267287" y="3612190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2</a:t>
            </a:r>
          </a:p>
        </p:txBody>
      </p:sp>
      <p:sp>
        <p:nvSpPr>
          <p:cNvPr id="57" name="מלבן: פינות מעוגלות 56">
            <a:extLst>
              <a:ext uri="{FF2B5EF4-FFF2-40B4-BE49-F238E27FC236}">
                <a16:creationId xmlns:a16="http://schemas.microsoft.com/office/drawing/2014/main" id="{E3B1B221-07FB-4FD3-BA84-ED867B8FFA33}"/>
              </a:ext>
            </a:extLst>
          </p:cNvPr>
          <p:cNvSpPr/>
          <p:nvPr/>
        </p:nvSpPr>
        <p:spPr>
          <a:xfrm>
            <a:off x="3818426" y="1497852"/>
            <a:ext cx="4322072" cy="13954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Similar Accounts</a:t>
            </a:r>
            <a:endParaRPr lang="en-US" sz="2400" dirty="0"/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BA83CB43-1814-4D38-8E4C-0F7A8647662B}"/>
              </a:ext>
            </a:extLst>
          </p:cNvPr>
          <p:cNvSpPr/>
          <p:nvPr/>
        </p:nvSpPr>
        <p:spPr>
          <a:xfrm rot="16200000">
            <a:off x="3292262" y="2024736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3</a:t>
            </a:r>
          </a:p>
        </p:txBody>
      </p:sp>
      <p:cxnSp>
        <p:nvCxnSpPr>
          <p:cNvPr id="59" name="מחבר ישר 58">
            <a:extLst>
              <a:ext uri="{FF2B5EF4-FFF2-40B4-BE49-F238E27FC236}">
                <a16:creationId xmlns:a16="http://schemas.microsoft.com/office/drawing/2014/main" id="{343E574F-ED88-4E1D-8DFC-6823DEE10143}"/>
              </a:ext>
            </a:extLst>
          </p:cNvPr>
          <p:cNvCxnSpPr>
            <a:cxnSpLocks/>
          </p:cNvCxnSpPr>
          <p:nvPr/>
        </p:nvCxnSpPr>
        <p:spPr>
          <a:xfrm>
            <a:off x="3101009" y="5344305"/>
            <a:ext cx="717417" cy="0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E2C11D90-F150-444B-B0B6-C587EC248143}"/>
              </a:ext>
            </a:extLst>
          </p:cNvPr>
          <p:cNvSpPr/>
          <p:nvPr/>
        </p:nvSpPr>
        <p:spPr>
          <a:xfrm>
            <a:off x="2934001" y="5262254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2F1A5628-694D-4439-AC96-210CF554638F}"/>
              </a:ext>
            </a:extLst>
          </p:cNvPr>
          <p:cNvSpPr/>
          <p:nvPr/>
        </p:nvSpPr>
        <p:spPr>
          <a:xfrm>
            <a:off x="658035" y="4882640"/>
            <a:ext cx="218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Prospects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Lost deals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Past customers</a:t>
            </a:r>
          </a:p>
        </p:txBody>
      </p:sp>
      <p:cxnSp>
        <p:nvCxnSpPr>
          <p:cNvPr id="74" name="מחבר ישר 73">
            <a:extLst>
              <a:ext uri="{FF2B5EF4-FFF2-40B4-BE49-F238E27FC236}">
                <a16:creationId xmlns:a16="http://schemas.microsoft.com/office/drawing/2014/main" id="{B1EF8261-544C-49E0-8D62-04E8603B735F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4">
            <a:extLst>
              <a:ext uri="{FF2B5EF4-FFF2-40B4-BE49-F238E27FC236}">
                <a16:creationId xmlns:a16="http://schemas.microsoft.com/office/drawing/2014/main" id="{AFF86F95-21FF-4DB4-8DC3-D61A96445A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9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Y PATTERN">
            <a:extLst>
              <a:ext uri="{FF2B5EF4-FFF2-40B4-BE49-F238E27FC236}">
                <a16:creationId xmlns:a16="http://schemas.microsoft.com/office/drawing/2014/main" id="{AF35DF24-0425-4774-807A-46679E5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32EF6EA-FABB-447E-A396-0D0D851492F1}"/>
              </a:ext>
            </a:extLst>
          </p:cNvPr>
          <p:cNvSpPr/>
          <p:nvPr/>
        </p:nvSpPr>
        <p:spPr>
          <a:xfrm>
            <a:off x="1732721" y="2631564"/>
            <a:ext cx="8726557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3B3838"/>
                </a:solidFill>
              </a:rPr>
              <a:t>ABM is a strategic approach that organizations</a:t>
            </a:r>
            <a:r>
              <a:rPr lang="he-IL" sz="2800" dirty="0">
                <a:solidFill>
                  <a:srgbClr val="3B3838"/>
                </a:solidFill>
              </a:rPr>
              <a:t> </a:t>
            </a:r>
            <a:r>
              <a:rPr lang="en-US" sz="2800" dirty="0">
                <a:solidFill>
                  <a:srgbClr val="3B3838"/>
                </a:solidFill>
              </a:rPr>
              <a:t>are implementing to target and engage individual prospects within either new or exiting accounts</a:t>
            </a:r>
            <a:r>
              <a:rPr lang="en-US" sz="2800" dirty="0"/>
              <a:t>.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850B912-2549-4982-BAAB-0002B37D2890}"/>
              </a:ext>
            </a:extLst>
          </p:cNvPr>
          <p:cNvSpPr/>
          <p:nvPr/>
        </p:nvSpPr>
        <p:spPr>
          <a:xfrm>
            <a:off x="3665509" y="1961284"/>
            <a:ext cx="4776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ACCOUNT-BASED MARKETING</a:t>
            </a:r>
            <a:r>
              <a:rPr lang="en-US" sz="2800" dirty="0">
                <a:ln w="3175">
                  <a:noFill/>
                </a:ln>
              </a:rPr>
              <a:t> </a:t>
            </a:r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D8F23A90-6A8C-4B96-8724-296FFBA03BB9}"/>
              </a:ext>
            </a:extLst>
          </p:cNvPr>
          <p:cNvCxnSpPr>
            <a:cxnSpLocks/>
          </p:cNvCxnSpPr>
          <p:nvPr/>
        </p:nvCxnSpPr>
        <p:spPr>
          <a:xfrm flipV="1">
            <a:off x="4061267" y="2557270"/>
            <a:ext cx="3984984" cy="509"/>
          </a:xfrm>
          <a:prstGeom prst="line">
            <a:avLst/>
          </a:prstGeom>
          <a:ln w="28575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B883DC90-339A-4668-BF2E-1DFBBE2471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20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2E1A049-F29C-4B38-828A-118F86603854}"/>
              </a:ext>
            </a:extLst>
          </p:cNvPr>
          <p:cNvSpPr/>
          <p:nvPr/>
        </p:nvSpPr>
        <p:spPr>
          <a:xfrm>
            <a:off x="3818427" y="4661721"/>
            <a:ext cx="4322072" cy="13954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Existing Data Base </a:t>
            </a:r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398547" y="295914"/>
            <a:ext cx="339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ACCOUNTS MAPPING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7703B0CC-26B9-4D10-B2DB-3465A1EBE19F}"/>
              </a:ext>
            </a:extLst>
          </p:cNvPr>
          <p:cNvSpPr/>
          <p:nvPr/>
        </p:nvSpPr>
        <p:spPr>
          <a:xfrm rot="16200000">
            <a:off x="3292263" y="5188605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1</a:t>
            </a:r>
          </a:p>
        </p:txBody>
      </p:sp>
      <p:sp>
        <p:nvSpPr>
          <p:cNvPr id="54" name="מלבן: פינות מעוגלות 53">
            <a:extLst>
              <a:ext uri="{FF2B5EF4-FFF2-40B4-BE49-F238E27FC236}">
                <a16:creationId xmlns:a16="http://schemas.microsoft.com/office/drawing/2014/main" id="{9D7A0861-689B-49B2-9E2D-DB55DE8A4049}"/>
              </a:ext>
            </a:extLst>
          </p:cNvPr>
          <p:cNvSpPr/>
          <p:nvPr/>
        </p:nvSpPr>
        <p:spPr>
          <a:xfrm>
            <a:off x="3818426" y="3092322"/>
            <a:ext cx="4322072" cy="13954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Wish List</a:t>
            </a:r>
          </a:p>
        </p:txBody>
      </p: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C33B9919-94EC-44C9-B560-44AA4D6EE1B6}"/>
              </a:ext>
            </a:extLst>
          </p:cNvPr>
          <p:cNvSpPr/>
          <p:nvPr/>
        </p:nvSpPr>
        <p:spPr>
          <a:xfrm rot="16200000">
            <a:off x="7267287" y="3612190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2</a:t>
            </a:r>
          </a:p>
        </p:txBody>
      </p:sp>
      <p:sp>
        <p:nvSpPr>
          <p:cNvPr id="57" name="מלבן: פינות מעוגלות 56">
            <a:extLst>
              <a:ext uri="{FF2B5EF4-FFF2-40B4-BE49-F238E27FC236}">
                <a16:creationId xmlns:a16="http://schemas.microsoft.com/office/drawing/2014/main" id="{E3B1B221-07FB-4FD3-BA84-ED867B8FFA33}"/>
              </a:ext>
            </a:extLst>
          </p:cNvPr>
          <p:cNvSpPr/>
          <p:nvPr/>
        </p:nvSpPr>
        <p:spPr>
          <a:xfrm>
            <a:off x="3818426" y="1497852"/>
            <a:ext cx="4322072" cy="13954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Similar Accounts</a:t>
            </a:r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BA83CB43-1814-4D38-8E4C-0F7A8647662B}"/>
              </a:ext>
            </a:extLst>
          </p:cNvPr>
          <p:cNvSpPr/>
          <p:nvPr/>
        </p:nvSpPr>
        <p:spPr>
          <a:xfrm rot="16200000">
            <a:off x="3292262" y="2024736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3</a:t>
            </a:r>
          </a:p>
        </p:txBody>
      </p:sp>
      <p:cxnSp>
        <p:nvCxnSpPr>
          <p:cNvPr id="63" name="מחבר ישר 62">
            <a:extLst>
              <a:ext uri="{FF2B5EF4-FFF2-40B4-BE49-F238E27FC236}">
                <a16:creationId xmlns:a16="http://schemas.microsoft.com/office/drawing/2014/main" id="{DA5BED10-FDE0-4321-B47E-ECF1DEEA6BB2}"/>
              </a:ext>
            </a:extLst>
          </p:cNvPr>
          <p:cNvCxnSpPr>
            <a:cxnSpLocks/>
          </p:cNvCxnSpPr>
          <p:nvPr/>
        </p:nvCxnSpPr>
        <p:spPr>
          <a:xfrm>
            <a:off x="8140498" y="3783087"/>
            <a:ext cx="717417" cy="0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אליפסה 63">
            <a:extLst>
              <a:ext uri="{FF2B5EF4-FFF2-40B4-BE49-F238E27FC236}">
                <a16:creationId xmlns:a16="http://schemas.microsoft.com/office/drawing/2014/main" id="{2CC5BEFB-BA28-4ED1-BF7E-9AAA13C1CF12}"/>
              </a:ext>
            </a:extLst>
          </p:cNvPr>
          <p:cNvSpPr/>
          <p:nvPr/>
        </p:nvSpPr>
        <p:spPr>
          <a:xfrm>
            <a:off x="8857915" y="3701036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תרשים 66">
            <a:extLst>
              <a:ext uri="{FF2B5EF4-FFF2-40B4-BE49-F238E27FC236}">
                <a16:creationId xmlns:a16="http://schemas.microsoft.com/office/drawing/2014/main" id="{70296868-D4E1-46B4-A77C-570164DCDA75}"/>
              </a:ext>
            </a:extLst>
          </p:cNvPr>
          <p:cNvGraphicFramePr>
            <a:graphicFrameLocks/>
          </p:cNvGraphicFramePr>
          <p:nvPr/>
        </p:nvGraphicFramePr>
        <p:xfrm>
          <a:off x="8328483" y="2731493"/>
          <a:ext cx="4222225" cy="217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546D68-F82D-442F-92AC-7748FC32D8F1}"/>
              </a:ext>
            </a:extLst>
          </p:cNvPr>
          <p:cNvSpPr txBox="1"/>
          <p:nvPr/>
        </p:nvSpPr>
        <p:spPr>
          <a:xfrm>
            <a:off x="10042030" y="4781806"/>
            <a:ext cx="7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Tier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CFA5F52-122C-42E7-B140-C1BA1657D116}"/>
              </a:ext>
            </a:extLst>
          </p:cNvPr>
          <p:cNvSpPr txBox="1"/>
          <p:nvPr/>
        </p:nvSpPr>
        <p:spPr>
          <a:xfrm>
            <a:off x="9029307" y="2716693"/>
            <a:ext cx="7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Tier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619610-4B44-4228-B4CF-185DC663C5D9}"/>
              </a:ext>
            </a:extLst>
          </p:cNvPr>
          <p:cNvSpPr txBox="1"/>
          <p:nvPr/>
        </p:nvSpPr>
        <p:spPr>
          <a:xfrm>
            <a:off x="11037462" y="2731493"/>
            <a:ext cx="7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Tier 3</a:t>
            </a:r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E4255676-DA36-4430-8037-0CC8BE6108C9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>
            <a:extLst>
              <a:ext uri="{FF2B5EF4-FFF2-40B4-BE49-F238E27FC236}">
                <a16:creationId xmlns:a16="http://schemas.microsoft.com/office/drawing/2014/main" id="{0A124623-BEB4-4B59-BE09-98F60C47AB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27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2E1A049-F29C-4B38-828A-118F86603854}"/>
              </a:ext>
            </a:extLst>
          </p:cNvPr>
          <p:cNvSpPr/>
          <p:nvPr/>
        </p:nvSpPr>
        <p:spPr>
          <a:xfrm>
            <a:off x="3818427" y="4661721"/>
            <a:ext cx="4322072" cy="13954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Existing Data Base </a:t>
            </a:r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398547" y="295914"/>
            <a:ext cx="339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ACCOUNTS MAPPING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7703B0CC-26B9-4D10-B2DB-3465A1EBE19F}"/>
              </a:ext>
            </a:extLst>
          </p:cNvPr>
          <p:cNvSpPr/>
          <p:nvPr/>
        </p:nvSpPr>
        <p:spPr>
          <a:xfrm rot="16200000">
            <a:off x="3292263" y="5188605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1</a:t>
            </a:r>
          </a:p>
        </p:txBody>
      </p:sp>
      <p:sp>
        <p:nvSpPr>
          <p:cNvPr id="54" name="מלבן: פינות מעוגלות 53">
            <a:extLst>
              <a:ext uri="{FF2B5EF4-FFF2-40B4-BE49-F238E27FC236}">
                <a16:creationId xmlns:a16="http://schemas.microsoft.com/office/drawing/2014/main" id="{9D7A0861-689B-49B2-9E2D-DB55DE8A4049}"/>
              </a:ext>
            </a:extLst>
          </p:cNvPr>
          <p:cNvSpPr/>
          <p:nvPr/>
        </p:nvSpPr>
        <p:spPr>
          <a:xfrm>
            <a:off x="3818426" y="3092322"/>
            <a:ext cx="4322072" cy="13954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Wish List</a:t>
            </a:r>
          </a:p>
        </p:txBody>
      </p: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C33B9919-94EC-44C9-B560-44AA4D6EE1B6}"/>
              </a:ext>
            </a:extLst>
          </p:cNvPr>
          <p:cNvSpPr/>
          <p:nvPr/>
        </p:nvSpPr>
        <p:spPr>
          <a:xfrm rot="16200000">
            <a:off x="7267287" y="3612190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2</a:t>
            </a:r>
          </a:p>
        </p:txBody>
      </p:sp>
      <p:sp>
        <p:nvSpPr>
          <p:cNvPr id="57" name="מלבן: פינות מעוגלות 56">
            <a:extLst>
              <a:ext uri="{FF2B5EF4-FFF2-40B4-BE49-F238E27FC236}">
                <a16:creationId xmlns:a16="http://schemas.microsoft.com/office/drawing/2014/main" id="{E3B1B221-07FB-4FD3-BA84-ED867B8FFA33}"/>
              </a:ext>
            </a:extLst>
          </p:cNvPr>
          <p:cNvSpPr/>
          <p:nvPr/>
        </p:nvSpPr>
        <p:spPr>
          <a:xfrm>
            <a:off x="3818426" y="1497852"/>
            <a:ext cx="4322072" cy="13954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Similar Accounts</a:t>
            </a:r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BA83CB43-1814-4D38-8E4C-0F7A8647662B}"/>
              </a:ext>
            </a:extLst>
          </p:cNvPr>
          <p:cNvSpPr/>
          <p:nvPr/>
        </p:nvSpPr>
        <p:spPr>
          <a:xfrm rot="16200000">
            <a:off x="3292262" y="2024736"/>
            <a:ext cx="1399376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3</a:t>
            </a:r>
          </a:p>
        </p:txBody>
      </p:sp>
      <p:cxnSp>
        <p:nvCxnSpPr>
          <p:cNvPr id="61" name="מחבר ישר 60">
            <a:extLst>
              <a:ext uri="{FF2B5EF4-FFF2-40B4-BE49-F238E27FC236}">
                <a16:creationId xmlns:a16="http://schemas.microsoft.com/office/drawing/2014/main" id="{9D19BF44-23AE-4344-99DA-BAADBC5AC217}"/>
              </a:ext>
            </a:extLst>
          </p:cNvPr>
          <p:cNvCxnSpPr>
            <a:cxnSpLocks/>
          </p:cNvCxnSpPr>
          <p:nvPr/>
        </p:nvCxnSpPr>
        <p:spPr>
          <a:xfrm>
            <a:off x="3101008" y="2216792"/>
            <a:ext cx="717417" cy="0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0819B49F-B640-408D-9236-5B67696E5106}"/>
              </a:ext>
            </a:extLst>
          </p:cNvPr>
          <p:cNvSpPr/>
          <p:nvPr/>
        </p:nvSpPr>
        <p:spPr>
          <a:xfrm>
            <a:off x="2934000" y="2134741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מלבן 69">
            <a:extLst>
              <a:ext uri="{FF2B5EF4-FFF2-40B4-BE49-F238E27FC236}">
                <a16:creationId xmlns:a16="http://schemas.microsoft.com/office/drawing/2014/main" id="{27386DDE-E661-4624-8E47-5F4E74407622}"/>
              </a:ext>
            </a:extLst>
          </p:cNvPr>
          <p:cNvSpPr/>
          <p:nvPr/>
        </p:nvSpPr>
        <p:spPr>
          <a:xfrm>
            <a:off x="745503" y="1603743"/>
            <a:ext cx="218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Needs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Technology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Revenue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GEO</a:t>
            </a:r>
          </a:p>
        </p:txBody>
      </p:sp>
      <p:pic>
        <p:nvPicPr>
          <p:cNvPr id="71" name="Picture 4" descr="Image result for linkedin logo">
            <a:extLst>
              <a:ext uri="{FF2B5EF4-FFF2-40B4-BE49-F238E27FC236}">
                <a16:creationId xmlns:a16="http://schemas.microsoft.com/office/drawing/2014/main" id="{E44286C2-7710-46DD-9D24-622FC895A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53" y="2933345"/>
            <a:ext cx="1171707" cy="3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Image result for discover.org logo">
            <a:extLst>
              <a:ext uri="{FF2B5EF4-FFF2-40B4-BE49-F238E27FC236}">
                <a16:creationId xmlns:a16="http://schemas.microsoft.com/office/drawing/2014/main" id="{8B96E432-0A40-4400-B0D0-E3B4E7129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 b="27872"/>
          <a:stretch/>
        </p:blipFill>
        <p:spPr bwMode="auto">
          <a:xfrm>
            <a:off x="849399" y="3328473"/>
            <a:ext cx="1524896" cy="6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Image result for lead 411">
            <a:extLst>
              <a:ext uri="{FF2B5EF4-FFF2-40B4-BE49-F238E27FC236}">
                <a16:creationId xmlns:a16="http://schemas.microsoft.com/office/drawing/2014/main" id="{EF9FC715-597B-41C5-839D-BD976684C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8" t="35693" r="29497" b="36515"/>
          <a:stretch/>
        </p:blipFill>
        <p:spPr bwMode="auto">
          <a:xfrm>
            <a:off x="1023834" y="4027484"/>
            <a:ext cx="1176025" cy="4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785C1ABA-669C-49C5-91D3-5FC23142D4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5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3767036" y="295914"/>
            <a:ext cx="4657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LEAD GEN CAMPAIGN MATEIX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DBA46725-2DBF-4812-BE18-C35BB3C281F5}"/>
              </a:ext>
            </a:extLst>
          </p:cNvPr>
          <p:cNvSpPr/>
          <p:nvPr/>
        </p:nvSpPr>
        <p:spPr>
          <a:xfrm rot="16200000">
            <a:off x="1858339" y="2340938"/>
            <a:ext cx="2133675" cy="372648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buClr>
                <a:srgbClr val="92D050"/>
              </a:buClr>
            </a:pPr>
            <a:r>
              <a:rPr lang="en-US" b="1" dirty="0">
                <a:solidFill>
                  <a:srgbClr val="92D050"/>
                </a:solidFill>
              </a:rPr>
              <a:t>BUSINESS PERSONA</a:t>
            </a: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74D530B0-87AC-4BB2-9262-B758B255F588}"/>
              </a:ext>
            </a:extLst>
          </p:cNvPr>
          <p:cNvSpPr/>
          <p:nvPr/>
        </p:nvSpPr>
        <p:spPr>
          <a:xfrm rot="16200000">
            <a:off x="1858338" y="4576139"/>
            <a:ext cx="2133675" cy="372648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buClr>
                <a:srgbClr val="92D050"/>
              </a:buClr>
            </a:pPr>
            <a:r>
              <a:rPr lang="en-US" b="1" dirty="0">
                <a:solidFill>
                  <a:srgbClr val="92D050"/>
                </a:solidFill>
              </a:rPr>
              <a:t>ACCOUNTS TYPE</a:t>
            </a: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AB50C5C3-3415-45CC-92B0-B7CE6D8D0D9B}"/>
              </a:ext>
            </a:extLst>
          </p:cNvPr>
          <p:cNvSpPr/>
          <p:nvPr/>
        </p:nvSpPr>
        <p:spPr>
          <a:xfrm rot="16200000">
            <a:off x="8271839" y="2340937"/>
            <a:ext cx="2133675" cy="372648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buClr>
                <a:srgbClr val="92D050"/>
              </a:buClr>
            </a:pPr>
            <a:r>
              <a:rPr lang="en-US" b="1" dirty="0">
                <a:solidFill>
                  <a:srgbClr val="92D050"/>
                </a:solidFill>
              </a:rPr>
              <a:t>MESSAGING</a:t>
            </a:r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99505B62-E62A-4FDF-A07D-0AD6F2C3006A}"/>
              </a:ext>
            </a:extLst>
          </p:cNvPr>
          <p:cNvSpPr/>
          <p:nvPr/>
        </p:nvSpPr>
        <p:spPr>
          <a:xfrm rot="16200000">
            <a:off x="8271839" y="4576139"/>
            <a:ext cx="2133675" cy="372648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>
                <a:solidFill>
                  <a:srgbClr val="63B946"/>
                </a:solidFill>
              </a:rPr>
              <a:t>STAGE</a:t>
            </a: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4A356CE6-D067-4541-A28C-2DA21CDCE2AA}"/>
              </a:ext>
            </a:extLst>
          </p:cNvPr>
          <p:cNvCxnSpPr>
            <a:cxnSpLocks/>
          </p:cNvCxnSpPr>
          <p:nvPr/>
        </p:nvCxnSpPr>
        <p:spPr>
          <a:xfrm>
            <a:off x="3111500" y="3657450"/>
            <a:ext cx="6040852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89842A96-335C-446C-8953-4D9F96FF3067}"/>
              </a:ext>
            </a:extLst>
          </p:cNvPr>
          <p:cNvCxnSpPr>
            <a:cxnSpLocks/>
          </p:cNvCxnSpPr>
          <p:nvPr/>
        </p:nvCxnSpPr>
        <p:spPr>
          <a:xfrm>
            <a:off x="6108700" y="1460423"/>
            <a:ext cx="0" cy="436887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42BA3C55-92FB-4C07-A172-8CA57201DD2C}"/>
              </a:ext>
            </a:extLst>
          </p:cNvPr>
          <p:cNvSpPr/>
          <p:nvPr/>
        </p:nvSpPr>
        <p:spPr>
          <a:xfrm>
            <a:off x="3371035" y="4172527"/>
            <a:ext cx="218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Prospects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Wish list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Similar accounts</a:t>
            </a:r>
          </a:p>
          <a:p>
            <a:pPr algn="l" rtl="0">
              <a:buClr>
                <a:srgbClr val="92D050"/>
              </a:buClr>
            </a:pPr>
            <a:endParaRPr lang="en-US" sz="2000" dirty="0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8C4FCE2-DDFC-4119-BA6D-B75AE5288570}"/>
              </a:ext>
            </a:extLst>
          </p:cNvPr>
          <p:cNvSpPr/>
          <p:nvPr/>
        </p:nvSpPr>
        <p:spPr>
          <a:xfrm>
            <a:off x="3320019" y="1968160"/>
            <a:ext cx="29739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Business persona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Stakeholders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Decision makers</a:t>
            </a:r>
          </a:p>
          <a:p>
            <a:pPr algn="l" rtl="0">
              <a:buClr>
                <a:srgbClr val="92D050"/>
              </a:buClr>
            </a:pPr>
            <a:endParaRPr lang="en-US" sz="2000" dirty="0"/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7B1B78CD-D655-46DB-AFA4-5B4C15478F7B}"/>
              </a:ext>
            </a:extLst>
          </p:cNvPr>
          <p:cNvSpPr/>
          <p:nvPr/>
        </p:nvSpPr>
        <p:spPr>
          <a:xfrm>
            <a:off x="6502474" y="4210761"/>
            <a:ext cx="2973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Awareness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Consideration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Decision </a:t>
            </a:r>
          </a:p>
          <a:p>
            <a:pPr algn="l" rtl="0">
              <a:buClr>
                <a:srgbClr val="92D050"/>
              </a:buClr>
            </a:pPr>
            <a:endParaRPr lang="en-US" sz="2000" dirty="0"/>
          </a:p>
          <a:p>
            <a:pPr algn="l" rtl="0">
              <a:buClr>
                <a:srgbClr val="92D050"/>
              </a:buClr>
            </a:pPr>
            <a:endParaRPr lang="en-US" sz="2000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3837C73E-356A-4E16-86AB-5A49B87B6951}"/>
              </a:ext>
            </a:extLst>
          </p:cNvPr>
          <p:cNvSpPr/>
          <p:nvPr/>
        </p:nvSpPr>
        <p:spPr>
          <a:xfrm>
            <a:off x="6502474" y="1962883"/>
            <a:ext cx="2973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Message #1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Message #2</a:t>
            </a:r>
          </a:p>
          <a:p>
            <a:pPr marL="285750" indent="-285750" algn="l" rt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Message #3</a:t>
            </a:r>
          </a:p>
          <a:p>
            <a:pPr algn="l" rtl="0">
              <a:buClr>
                <a:srgbClr val="92D050"/>
              </a:buClr>
            </a:pPr>
            <a:endParaRPr lang="en-US" sz="2000" dirty="0"/>
          </a:p>
          <a:p>
            <a:pPr algn="l" rtl="0">
              <a:buClr>
                <a:srgbClr val="92D050"/>
              </a:buClr>
            </a:pPr>
            <a:endParaRPr lang="en-US" sz="2000" dirty="0"/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B62BC6DD-2F4D-4EF2-BB1E-E138C3F67A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56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3767036" y="295914"/>
            <a:ext cx="4657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LEAD GEN CAMPAIGN MATEIX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Image result for linkedin logo">
            <a:extLst>
              <a:ext uri="{FF2B5EF4-FFF2-40B4-BE49-F238E27FC236}">
                <a16:creationId xmlns:a16="http://schemas.microsoft.com/office/drawing/2014/main" id="{40A2C345-3DA3-4890-B76B-ACA1F4C1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35" y="2636495"/>
            <a:ext cx="3335437" cy="9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e result for terminus logo">
            <a:extLst>
              <a:ext uri="{FF2B5EF4-FFF2-40B4-BE49-F238E27FC236}">
                <a16:creationId xmlns:a16="http://schemas.microsoft.com/office/drawing/2014/main" id="{85FEA54F-A29E-44F2-AB67-0134A16DB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6" b="32813"/>
          <a:stretch/>
        </p:blipFill>
        <p:spPr bwMode="auto">
          <a:xfrm>
            <a:off x="349032" y="2527674"/>
            <a:ext cx="3578154" cy="8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BOMBORA">
            <a:extLst>
              <a:ext uri="{FF2B5EF4-FFF2-40B4-BE49-F238E27FC236}">
                <a16:creationId xmlns:a16="http://schemas.microsoft.com/office/drawing/2014/main" id="{D33ED5E9-FA1D-47CA-A674-5FA253192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31648" r="19524" b="30211"/>
          <a:stretch/>
        </p:blipFill>
        <p:spPr bwMode="auto">
          <a:xfrm>
            <a:off x="8424979" y="2757769"/>
            <a:ext cx="3280229" cy="9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07718147-550A-42BD-A82D-F4AFA52F719D}"/>
              </a:ext>
            </a:extLst>
          </p:cNvPr>
          <p:cNvCxnSpPr>
            <a:cxnSpLocks/>
          </p:cNvCxnSpPr>
          <p:nvPr/>
        </p:nvCxnSpPr>
        <p:spPr>
          <a:xfrm>
            <a:off x="4089962" y="2651732"/>
            <a:ext cx="0" cy="846881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0F5A0EEB-3A28-4895-9ABF-8F8CDAB5C8F2}"/>
              </a:ext>
            </a:extLst>
          </p:cNvPr>
          <p:cNvCxnSpPr>
            <a:cxnSpLocks/>
          </p:cNvCxnSpPr>
          <p:nvPr/>
        </p:nvCxnSpPr>
        <p:spPr>
          <a:xfrm>
            <a:off x="8168476" y="2693418"/>
            <a:ext cx="0" cy="846881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>
            <a:extLst>
              <a:ext uri="{FF2B5EF4-FFF2-40B4-BE49-F238E27FC236}">
                <a16:creationId xmlns:a16="http://schemas.microsoft.com/office/drawing/2014/main" id="{4662F896-23EA-40BF-9D3F-7084D16A50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6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175995" y="295914"/>
            <a:ext cx="3840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ENGAGEMENT ANALYSIS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>
            <a:extLst>
              <a:ext uri="{FF2B5EF4-FFF2-40B4-BE49-F238E27FC236}">
                <a16:creationId xmlns:a16="http://schemas.microsoft.com/office/drawing/2014/main" id="{390C16A9-2B36-4CE5-A24E-EDF8ACDFE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317" y="1053789"/>
            <a:ext cx="7736638" cy="5604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917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175995" y="295914"/>
            <a:ext cx="3840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ENGAGEMENT ANALYSIS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>
            <a:extLst>
              <a:ext uri="{FF2B5EF4-FFF2-40B4-BE49-F238E27FC236}">
                <a16:creationId xmlns:a16="http://schemas.microsoft.com/office/drawing/2014/main" id="{364CE1A4-78CC-4011-BEDF-CD431D9BE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77" y="1050882"/>
            <a:ext cx="7257717" cy="5572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089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175995" y="295914"/>
            <a:ext cx="3840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ENGAGEMENT ANALYSIS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תמונה 1">
            <a:extLst>
              <a:ext uri="{FF2B5EF4-FFF2-40B4-BE49-F238E27FC236}">
                <a16:creationId xmlns:a16="http://schemas.microsoft.com/office/drawing/2014/main" id="{41BBD751-35C8-4C86-BAC0-F460AB07B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73" y="1083873"/>
            <a:ext cx="7969526" cy="5544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81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175995" y="295914"/>
            <a:ext cx="3840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ENGAGEMENT ANALYSIS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>
            <a:extLst>
              <a:ext uri="{FF2B5EF4-FFF2-40B4-BE49-F238E27FC236}">
                <a16:creationId xmlns:a16="http://schemas.microsoft.com/office/drawing/2014/main" id="{20B245C8-8562-430A-8FA6-12D6FF25A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846" y="1115048"/>
            <a:ext cx="7037580" cy="5348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32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175995" y="295914"/>
            <a:ext cx="3840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ENGAGEMENT ANALYSIS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53EB000B-1BFB-43A1-ACDA-9DD1A600A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6" y="1047111"/>
            <a:ext cx="8201025" cy="5514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173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Image result for GRAY PATTERN">
            <a:extLst>
              <a:ext uri="{FF2B5EF4-FFF2-40B4-BE49-F238E27FC236}">
                <a16:creationId xmlns:a16="http://schemas.microsoft.com/office/drawing/2014/main" id="{274D1B8C-AFDD-48D6-BC5F-F3B924B0B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241947" y="295914"/>
            <a:ext cx="3708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ENRICHMENT ANALYSIS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מלבן 32">
            <a:extLst>
              <a:ext uri="{FF2B5EF4-FFF2-40B4-BE49-F238E27FC236}">
                <a16:creationId xmlns:a16="http://schemas.microsoft.com/office/drawing/2014/main" id="{94764F19-B1D1-43F8-AD7F-25DC2340ACEC}"/>
              </a:ext>
            </a:extLst>
          </p:cNvPr>
          <p:cNvSpPr/>
          <p:nvPr/>
        </p:nvSpPr>
        <p:spPr>
          <a:xfrm>
            <a:off x="1993870" y="3337022"/>
            <a:ext cx="1728192" cy="384043"/>
          </a:xfrm>
          <a:prstGeom prst="rect">
            <a:avLst/>
          </a:prstGeom>
          <a:noFill/>
          <a:ln w="28575">
            <a:solidFill>
              <a:srgbClr val="7AC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95959"/>
                </a:solidFill>
              </a:rPr>
              <a:t>Tier 1 accounts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42F9DCD2-A9D7-436D-8AE2-61A2E9507447}"/>
              </a:ext>
            </a:extLst>
          </p:cNvPr>
          <p:cNvSpPr/>
          <p:nvPr/>
        </p:nvSpPr>
        <p:spPr>
          <a:xfrm>
            <a:off x="4216976" y="3329382"/>
            <a:ext cx="1728192" cy="384043"/>
          </a:xfrm>
          <a:prstGeom prst="rect">
            <a:avLst/>
          </a:prstGeom>
          <a:noFill/>
          <a:ln w="28575">
            <a:solidFill>
              <a:srgbClr val="7AC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95959"/>
                </a:solidFill>
              </a:rPr>
              <a:t>Tier 2 accounts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59A43DFA-38D3-4A15-85D1-117C1593880A}"/>
              </a:ext>
            </a:extLst>
          </p:cNvPr>
          <p:cNvSpPr/>
          <p:nvPr/>
        </p:nvSpPr>
        <p:spPr>
          <a:xfrm>
            <a:off x="6440082" y="3339180"/>
            <a:ext cx="1728192" cy="384043"/>
          </a:xfrm>
          <a:prstGeom prst="rect">
            <a:avLst/>
          </a:prstGeom>
          <a:noFill/>
          <a:ln w="28575">
            <a:solidFill>
              <a:srgbClr val="7AC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95959"/>
                </a:solidFill>
              </a:rPr>
              <a:t>Tier 3 accounts</a:t>
            </a:r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F0EB5BB8-7BD8-4E10-A11D-44DC9AE57C73}"/>
              </a:ext>
            </a:extLst>
          </p:cNvPr>
          <p:cNvSpPr/>
          <p:nvPr/>
        </p:nvSpPr>
        <p:spPr>
          <a:xfrm>
            <a:off x="8739838" y="3337022"/>
            <a:ext cx="1728192" cy="384043"/>
          </a:xfrm>
          <a:prstGeom prst="rect">
            <a:avLst/>
          </a:prstGeom>
          <a:noFill/>
          <a:ln w="28575">
            <a:solidFill>
              <a:srgbClr val="7AC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3B3838"/>
                </a:solidFill>
              </a:rPr>
              <a:t>Non relevant</a:t>
            </a: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5A1796B6-E2C8-4C79-BF8E-53EE2471759A}"/>
              </a:ext>
            </a:extLst>
          </p:cNvPr>
          <p:cNvSpPr/>
          <p:nvPr/>
        </p:nvSpPr>
        <p:spPr>
          <a:xfrm>
            <a:off x="5369102" y="2163112"/>
            <a:ext cx="1728192" cy="502985"/>
          </a:xfrm>
          <a:prstGeom prst="rect">
            <a:avLst/>
          </a:prstGeom>
          <a:noFill/>
          <a:ln w="28575">
            <a:solidFill>
              <a:srgbClr val="7AC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3B3838"/>
                </a:solidFill>
              </a:rPr>
              <a:t>Sales team Segmentation</a:t>
            </a:r>
          </a:p>
        </p:txBody>
      </p:sp>
      <p:cxnSp>
        <p:nvCxnSpPr>
          <p:cNvPr id="38" name="מחבר: מרפקי 37">
            <a:extLst>
              <a:ext uri="{FF2B5EF4-FFF2-40B4-BE49-F238E27FC236}">
                <a16:creationId xmlns:a16="http://schemas.microsoft.com/office/drawing/2014/main" id="{391DEBD1-AE2D-489D-AB28-2E5470CED8E7}"/>
              </a:ext>
            </a:extLst>
          </p:cNvPr>
          <p:cNvCxnSpPr>
            <a:cxnSpLocks/>
            <a:stCxn id="37" idx="3"/>
            <a:endCxn id="36" idx="0"/>
          </p:cNvCxnSpPr>
          <p:nvPr/>
        </p:nvCxnSpPr>
        <p:spPr>
          <a:xfrm>
            <a:off x="7097294" y="2414605"/>
            <a:ext cx="2506640" cy="922417"/>
          </a:xfrm>
          <a:prstGeom prst="bentConnector2">
            <a:avLst/>
          </a:prstGeom>
          <a:ln w="28575">
            <a:solidFill>
              <a:srgbClr val="63B9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: מרפקי 38">
            <a:extLst>
              <a:ext uri="{FF2B5EF4-FFF2-40B4-BE49-F238E27FC236}">
                <a16:creationId xmlns:a16="http://schemas.microsoft.com/office/drawing/2014/main" id="{52FAD723-91DC-4821-9313-237F874069D7}"/>
              </a:ext>
            </a:extLst>
          </p:cNvPr>
          <p:cNvCxnSpPr>
            <a:endCxn id="35" idx="0"/>
          </p:cNvCxnSpPr>
          <p:nvPr/>
        </p:nvCxnSpPr>
        <p:spPr>
          <a:xfrm rot="16200000" flipH="1">
            <a:off x="6677355" y="2712356"/>
            <a:ext cx="673084" cy="580564"/>
          </a:xfrm>
          <a:prstGeom prst="bentConnector3">
            <a:avLst/>
          </a:prstGeom>
          <a:ln w="28575">
            <a:solidFill>
              <a:srgbClr val="63B9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: מרפקי 39">
            <a:extLst>
              <a:ext uri="{FF2B5EF4-FFF2-40B4-BE49-F238E27FC236}">
                <a16:creationId xmlns:a16="http://schemas.microsoft.com/office/drawing/2014/main" id="{AF58AD5A-49BF-4F27-8655-1B76D1CB5C89}"/>
              </a:ext>
            </a:extLst>
          </p:cNvPr>
          <p:cNvCxnSpPr>
            <a:cxnSpLocks/>
            <a:endCxn id="34" idx="0"/>
          </p:cNvCxnSpPr>
          <p:nvPr/>
        </p:nvCxnSpPr>
        <p:spPr>
          <a:xfrm rot="5400000">
            <a:off x="5025529" y="2719188"/>
            <a:ext cx="665736" cy="554651"/>
          </a:xfrm>
          <a:prstGeom prst="bentConnector3">
            <a:avLst>
              <a:gd name="adj1" fmla="val 55723"/>
            </a:avLst>
          </a:prstGeom>
          <a:ln w="28575">
            <a:solidFill>
              <a:srgbClr val="63B9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: מרפקי 40">
            <a:extLst>
              <a:ext uri="{FF2B5EF4-FFF2-40B4-BE49-F238E27FC236}">
                <a16:creationId xmlns:a16="http://schemas.microsoft.com/office/drawing/2014/main" id="{9D00C99A-A2DD-4C56-A045-9B54F610A2A3}"/>
              </a:ext>
            </a:extLst>
          </p:cNvPr>
          <p:cNvCxnSpPr>
            <a:cxnSpLocks/>
            <a:stCxn id="37" idx="1"/>
            <a:endCxn id="33" idx="0"/>
          </p:cNvCxnSpPr>
          <p:nvPr/>
        </p:nvCxnSpPr>
        <p:spPr>
          <a:xfrm rot="10800000" flipV="1">
            <a:off x="2857966" y="2414604"/>
            <a:ext cx="2511136" cy="922417"/>
          </a:xfrm>
          <a:prstGeom prst="bentConnector2">
            <a:avLst/>
          </a:prstGeom>
          <a:ln w="28575">
            <a:solidFill>
              <a:srgbClr val="63B9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 41">
            <a:extLst>
              <a:ext uri="{FF2B5EF4-FFF2-40B4-BE49-F238E27FC236}">
                <a16:creationId xmlns:a16="http://schemas.microsoft.com/office/drawing/2014/main" id="{5B026F36-2E36-4660-A322-58663758E947}"/>
              </a:ext>
            </a:extLst>
          </p:cNvPr>
          <p:cNvSpPr/>
          <p:nvPr/>
        </p:nvSpPr>
        <p:spPr>
          <a:xfrm>
            <a:off x="1993705" y="5363396"/>
            <a:ext cx="1728192" cy="533583"/>
          </a:xfrm>
          <a:prstGeom prst="rect">
            <a:avLst/>
          </a:prstGeom>
          <a:noFill/>
          <a:ln w="28575">
            <a:solidFill>
              <a:srgbClr val="7AC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95959"/>
                </a:solidFill>
              </a:rPr>
              <a:t>Sales team process</a:t>
            </a: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A21BBF6A-4A14-4179-9362-C7DDBFEC634F}"/>
              </a:ext>
            </a:extLst>
          </p:cNvPr>
          <p:cNvSpPr/>
          <p:nvPr/>
        </p:nvSpPr>
        <p:spPr>
          <a:xfrm>
            <a:off x="4216976" y="4223756"/>
            <a:ext cx="1728192" cy="516731"/>
          </a:xfrm>
          <a:prstGeom prst="rect">
            <a:avLst/>
          </a:prstGeom>
          <a:noFill/>
          <a:ln w="28575">
            <a:solidFill>
              <a:srgbClr val="7AC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63B946"/>
                </a:solidFill>
              </a:rPr>
              <a:t>Deep enrichment research</a:t>
            </a:r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1464E79E-9186-48BF-960C-580620837DA2}"/>
              </a:ext>
            </a:extLst>
          </p:cNvPr>
          <p:cNvSpPr/>
          <p:nvPr/>
        </p:nvSpPr>
        <p:spPr>
          <a:xfrm>
            <a:off x="4216976" y="5359087"/>
            <a:ext cx="1726047" cy="516731"/>
          </a:xfrm>
          <a:prstGeom prst="rect">
            <a:avLst/>
          </a:prstGeom>
          <a:solidFill>
            <a:srgbClr val="7AC14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Customized content</a:t>
            </a: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DC0448B-864D-4D98-B762-14D7C6C006C4}"/>
              </a:ext>
            </a:extLst>
          </p:cNvPr>
          <p:cNvCxnSpPr>
            <a:cxnSpLocks/>
            <a:stCxn id="34" idx="2"/>
            <a:endCxn id="43" idx="0"/>
          </p:cNvCxnSpPr>
          <p:nvPr/>
        </p:nvCxnSpPr>
        <p:spPr>
          <a:xfrm>
            <a:off x="5081072" y="3713425"/>
            <a:ext cx="0" cy="510332"/>
          </a:xfrm>
          <a:prstGeom prst="straightConnector1">
            <a:avLst/>
          </a:prstGeom>
          <a:ln w="28575">
            <a:solidFill>
              <a:srgbClr val="7AC1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AC665BF3-C2B3-42E4-B4DE-44E060E95D38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5079997" y="4740487"/>
            <a:ext cx="3" cy="618600"/>
          </a:xfrm>
          <a:prstGeom prst="straightConnector1">
            <a:avLst/>
          </a:prstGeom>
          <a:ln w="28575">
            <a:solidFill>
              <a:srgbClr val="7AC1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868BB946-C452-4806-B063-7444406F3DDB}"/>
              </a:ext>
            </a:extLst>
          </p:cNvPr>
          <p:cNvCxnSpPr/>
          <p:nvPr/>
        </p:nvCxnSpPr>
        <p:spPr>
          <a:xfrm>
            <a:off x="7304178" y="3747998"/>
            <a:ext cx="0" cy="450984"/>
          </a:xfrm>
          <a:prstGeom prst="straightConnector1">
            <a:avLst/>
          </a:prstGeom>
          <a:ln w="28575">
            <a:solidFill>
              <a:srgbClr val="7AC1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CA1A3D2B-151F-4F8E-8BB1-12176531494D}"/>
              </a:ext>
            </a:extLst>
          </p:cNvPr>
          <p:cNvCxnSpPr/>
          <p:nvPr/>
        </p:nvCxnSpPr>
        <p:spPr>
          <a:xfrm>
            <a:off x="2857801" y="3723223"/>
            <a:ext cx="0" cy="450984"/>
          </a:xfrm>
          <a:prstGeom prst="straightConnector1">
            <a:avLst/>
          </a:prstGeom>
          <a:ln w="28575">
            <a:solidFill>
              <a:srgbClr val="7AC1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מלבן 53">
            <a:extLst>
              <a:ext uri="{FF2B5EF4-FFF2-40B4-BE49-F238E27FC236}">
                <a16:creationId xmlns:a16="http://schemas.microsoft.com/office/drawing/2014/main" id="{DC0D161F-E110-4B4E-9584-758D0924234F}"/>
              </a:ext>
            </a:extLst>
          </p:cNvPr>
          <p:cNvSpPr/>
          <p:nvPr/>
        </p:nvSpPr>
        <p:spPr>
          <a:xfrm>
            <a:off x="6442228" y="4223756"/>
            <a:ext cx="1726047" cy="516731"/>
          </a:xfrm>
          <a:prstGeom prst="rect">
            <a:avLst/>
          </a:prstGeom>
          <a:solidFill>
            <a:srgbClr val="7AC14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General nurturing</a:t>
            </a:r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6D4073B4-F827-4E87-9993-CAABAA704966}"/>
              </a:ext>
            </a:extLst>
          </p:cNvPr>
          <p:cNvSpPr/>
          <p:nvPr/>
        </p:nvSpPr>
        <p:spPr>
          <a:xfrm>
            <a:off x="8739838" y="4223756"/>
            <a:ext cx="1728192" cy="516731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Out of funnel</a:t>
            </a:r>
          </a:p>
        </p:txBody>
      </p: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CB55B5EF-AEDA-49EB-990E-DF770C2EE518}"/>
              </a:ext>
            </a:extLst>
          </p:cNvPr>
          <p:cNvCxnSpPr/>
          <p:nvPr/>
        </p:nvCxnSpPr>
        <p:spPr>
          <a:xfrm>
            <a:off x="9603934" y="3747998"/>
            <a:ext cx="0" cy="450984"/>
          </a:xfrm>
          <a:prstGeom prst="straightConnector1">
            <a:avLst/>
          </a:prstGeom>
          <a:ln w="28575">
            <a:solidFill>
              <a:srgbClr val="7AC1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מלבן 60">
            <a:extLst>
              <a:ext uri="{FF2B5EF4-FFF2-40B4-BE49-F238E27FC236}">
                <a16:creationId xmlns:a16="http://schemas.microsoft.com/office/drawing/2014/main" id="{2DF960DA-A1C2-42E8-AAED-7CC5D8C6C5E1}"/>
              </a:ext>
            </a:extLst>
          </p:cNvPr>
          <p:cNvSpPr/>
          <p:nvPr/>
        </p:nvSpPr>
        <p:spPr>
          <a:xfrm>
            <a:off x="1993705" y="4222303"/>
            <a:ext cx="1728192" cy="516731"/>
          </a:xfrm>
          <a:prstGeom prst="rect">
            <a:avLst/>
          </a:prstGeom>
          <a:noFill/>
          <a:ln w="28575">
            <a:solidFill>
              <a:srgbClr val="7AC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63B946"/>
                </a:solidFill>
              </a:rPr>
              <a:t>Deep enrichment research</a:t>
            </a:r>
          </a:p>
        </p:txBody>
      </p:sp>
      <p:cxnSp>
        <p:nvCxnSpPr>
          <p:cNvPr id="62" name="מחבר חץ ישר 61">
            <a:extLst>
              <a:ext uri="{FF2B5EF4-FFF2-40B4-BE49-F238E27FC236}">
                <a16:creationId xmlns:a16="http://schemas.microsoft.com/office/drawing/2014/main" id="{95D2C2DB-F7FF-43BB-8222-68C4E3C7BA20}"/>
              </a:ext>
            </a:extLst>
          </p:cNvPr>
          <p:cNvCxnSpPr>
            <a:cxnSpLocks/>
          </p:cNvCxnSpPr>
          <p:nvPr/>
        </p:nvCxnSpPr>
        <p:spPr>
          <a:xfrm>
            <a:off x="2856894" y="4752995"/>
            <a:ext cx="3" cy="618600"/>
          </a:xfrm>
          <a:prstGeom prst="straightConnector1">
            <a:avLst/>
          </a:prstGeom>
          <a:ln w="28575">
            <a:solidFill>
              <a:srgbClr val="7AC1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מלבן 66">
            <a:extLst>
              <a:ext uri="{FF2B5EF4-FFF2-40B4-BE49-F238E27FC236}">
                <a16:creationId xmlns:a16="http://schemas.microsoft.com/office/drawing/2014/main" id="{5DF4F136-8FCD-41DF-B6BC-6EFB9D235A5F}"/>
              </a:ext>
            </a:extLst>
          </p:cNvPr>
          <p:cNvSpPr/>
          <p:nvPr/>
        </p:nvSpPr>
        <p:spPr>
          <a:xfrm>
            <a:off x="5379436" y="1267024"/>
            <a:ext cx="1728192" cy="384043"/>
          </a:xfrm>
          <a:prstGeom prst="rect">
            <a:avLst/>
          </a:prstGeom>
          <a:noFill/>
          <a:ln w="28575">
            <a:solidFill>
              <a:srgbClr val="7AC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3B3838"/>
                </a:solidFill>
              </a:rPr>
              <a:t>Marketing filtering</a:t>
            </a:r>
          </a:p>
        </p:txBody>
      </p:sp>
      <p:cxnSp>
        <p:nvCxnSpPr>
          <p:cNvPr id="68" name="מחבר חץ ישר 67">
            <a:extLst>
              <a:ext uri="{FF2B5EF4-FFF2-40B4-BE49-F238E27FC236}">
                <a16:creationId xmlns:a16="http://schemas.microsoft.com/office/drawing/2014/main" id="{8F77E4CF-5DD3-4DA8-B1F8-01EF06AD7C24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233198" y="1651067"/>
            <a:ext cx="0" cy="512045"/>
          </a:xfrm>
          <a:prstGeom prst="straightConnector1">
            <a:avLst/>
          </a:prstGeom>
          <a:ln w="28575">
            <a:solidFill>
              <a:srgbClr val="7AC1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4">
            <a:extLst>
              <a:ext uri="{FF2B5EF4-FFF2-40B4-BE49-F238E27FC236}">
                <a16:creationId xmlns:a16="http://schemas.microsoft.com/office/drawing/2014/main" id="{0157A5C0-BB52-49D4-83B9-3A353959E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87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54" grpId="0" animBg="1"/>
      <p:bldP spid="58" grpId="0" animBg="1"/>
      <p:bldP spid="61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19788"/>
            <a:ext cx="12192000" cy="6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D0F22A50-2EEC-41C6-9BC0-8DAC43A8F9D8}"/>
              </a:ext>
            </a:extLst>
          </p:cNvPr>
          <p:cNvGrpSpPr/>
          <p:nvPr/>
        </p:nvGrpSpPr>
        <p:grpSpPr>
          <a:xfrm>
            <a:off x="5810654" y="1368286"/>
            <a:ext cx="4844498" cy="4518991"/>
            <a:chOff x="5690152" y="1178575"/>
            <a:chExt cx="4844498" cy="4518991"/>
          </a:xfrm>
          <a:solidFill>
            <a:srgbClr val="1D9146"/>
          </a:solidFill>
        </p:grpSpPr>
        <p:sp>
          <p:nvSpPr>
            <p:cNvPr id="6" name="משולש שווה-שוקיים 5">
              <a:extLst>
                <a:ext uri="{FF2B5EF4-FFF2-40B4-BE49-F238E27FC236}">
                  <a16:creationId xmlns:a16="http://schemas.microsoft.com/office/drawing/2014/main" id="{818C016F-0D84-4490-8F86-AD9982093802}"/>
                </a:ext>
              </a:extLst>
            </p:cNvPr>
            <p:cNvSpPr/>
            <p:nvPr/>
          </p:nvSpPr>
          <p:spPr>
            <a:xfrm>
              <a:off x="5690152" y="1178575"/>
              <a:ext cx="4844498" cy="45189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E8132A3E-4014-412C-AD63-B26432DFEB99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>
              <a:off x="6901277" y="3438071"/>
              <a:ext cx="2446475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413A8AE3-19A4-46DB-8451-DC0895E87CF8}"/>
                </a:ext>
              </a:extLst>
            </p:cNvPr>
            <p:cNvCxnSpPr>
              <a:cxnSpLocks/>
            </p:cNvCxnSpPr>
            <p:nvPr/>
          </p:nvCxnSpPr>
          <p:spPr>
            <a:xfrm>
              <a:off x="6195701" y="4571545"/>
              <a:ext cx="376165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3F25D1D4-930B-409B-82CF-0098F403FE4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694" y="2471548"/>
              <a:ext cx="1407026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256F7479-A09A-4D7D-98C5-0F9480034391}"/>
              </a:ext>
            </a:extLst>
          </p:cNvPr>
          <p:cNvGrpSpPr/>
          <p:nvPr/>
        </p:nvGrpSpPr>
        <p:grpSpPr>
          <a:xfrm rot="10800000">
            <a:off x="1981705" y="1352457"/>
            <a:ext cx="4844498" cy="4518991"/>
            <a:chOff x="5690152" y="1178575"/>
            <a:chExt cx="4844498" cy="4518991"/>
          </a:xfrm>
          <a:solidFill>
            <a:srgbClr val="92D050"/>
          </a:solidFill>
        </p:grpSpPr>
        <p:sp>
          <p:nvSpPr>
            <p:cNvPr id="28" name="משולש שווה-שוקיים 27">
              <a:extLst>
                <a:ext uri="{FF2B5EF4-FFF2-40B4-BE49-F238E27FC236}">
                  <a16:creationId xmlns:a16="http://schemas.microsoft.com/office/drawing/2014/main" id="{DCCD61BC-32BB-4919-BB74-A6DBFDCAC73E}"/>
                </a:ext>
              </a:extLst>
            </p:cNvPr>
            <p:cNvSpPr/>
            <p:nvPr/>
          </p:nvSpPr>
          <p:spPr>
            <a:xfrm>
              <a:off x="5690152" y="1178575"/>
              <a:ext cx="4844498" cy="45189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63FFDE31-1816-4A93-AA3F-9718655A5486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>
              <a:off x="6901277" y="3438071"/>
              <a:ext cx="2446475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ישר 29">
              <a:extLst>
                <a:ext uri="{FF2B5EF4-FFF2-40B4-BE49-F238E27FC236}">
                  <a16:creationId xmlns:a16="http://schemas.microsoft.com/office/drawing/2014/main" id="{B151886F-AC48-47E4-879A-8EBC172BD460}"/>
                </a:ext>
              </a:extLst>
            </p:cNvPr>
            <p:cNvCxnSpPr>
              <a:cxnSpLocks/>
            </p:cNvCxnSpPr>
            <p:nvPr/>
          </p:nvCxnSpPr>
          <p:spPr>
            <a:xfrm>
              <a:off x="6195701" y="4571545"/>
              <a:ext cx="376165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F2B11F74-4BB7-4D3F-AEEE-924184FB8A4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694" y="2471548"/>
              <a:ext cx="1407026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6650343C-45BB-4FA2-9CAA-A6236C0F2B94}"/>
              </a:ext>
            </a:extLst>
          </p:cNvPr>
          <p:cNvCxnSpPr/>
          <p:nvPr/>
        </p:nvCxnSpPr>
        <p:spPr>
          <a:xfrm>
            <a:off x="8662159" y="2114668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04A2B448-6D28-42D6-8F5F-EB4E763F2669}"/>
              </a:ext>
            </a:extLst>
          </p:cNvPr>
          <p:cNvCxnSpPr/>
          <p:nvPr/>
        </p:nvCxnSpPr>
        <p:spPr>
          <a:xfrm>
            <a:off x="9184673" y="3159696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B1124B8F-AE5A-4581-91CA-C10953111F8E}"/>
              </a:ext>
            </a:extLst>
          </p:cNvPr>
          <p:cNvCxnSpPr/>
          <p:nvPr/>
        </p:nvCxnSpPr>
        <p:spPr>
          <a:xfrm>
            <a:off x="9760901" y="4167995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D6E0BCB4-5949-4FE3-ABA3-2867AE1A1517}"/>
              </a:ext>
            </a:extLst>
          </p:cNvPr>
          <p:cNvCxnSpPr/>
          <p:nvPr/>
        </p:nvCxnSpPr>
        <p:spPr>
          <a:xfrm>
            <a:off x="10390621" y="5338652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>
            <a:extLst>
              <a:ext uri="{FF2B5EF4-FFF2-40B4-BE49-F238E27FC236}">
                <a16:creationId xmlns:a16="http://schemas.microsoft.com/office/drawing/2014/main" id="{062D21B7-0495-4F53-A27A-82D2F7051E86}"/>
              </a:ext>
            </a:extLst>
          </p:cNvPr>
          <p:cNvSpPr/>
          <p:nvPr/>
        </p:nvSpPr>
        <p:spPr>
          <a:xfrm>
            <a:off x="8622576" y="1701733"/>
            <a:ext cx="2329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ACCOUNTS SELECTION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9E5C7A48-941E-479A-A78B-4B915F64AE71}"/>
              </a:ext>
            </a:extLst>
          </p:cNvPr>
          <p:cNvSpPr/>
          <p:nvPr/>
        </p:nvSpPr>
        <p:spPr>
          <a:xfrm>
            <a:off x="9164089" y="2766496"/>
            <a:ext cx="2545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CONTACTS ENRICHMENT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AF2340C3-C02C-4837-AEEB-427B0F1F178A}"/>
              </a:ext>
            </a:extLst>
          </p:cNvPr>
          <p:cNvSpPr/>
          <p:nvPr/>
        </p:nvSpPr>
        <p:spPr>
          <a:xfrm>
            <a:off x="9706601" y="3744301"/>
            <a:ext cx="2534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ACCOUNTS NURTURING 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70AE27C9-3146-43A8-A57F-E3263B0104CC}"/>
              </a:ext>
            </a:extLst>
          </p:cNvPr>
          <p:cNvSpPr/>
          <p:nvPr/>
        </p:nvSpPr>
        <p:spPr>
          <a:xfrm>
            <a:off x="10300322" y="4945736"/>
            <a:ext cx="1466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>
                <a:ln w="3175">
                  <a:noFill/>
                </a:ln>
                <a:solidFill>
                  <a:srgbClr val="92D050"/>
                </a:solidFill>
              </a:rPr>
              <a:t>CONVERSION</a:t>
            </a:r>
            <a:endParaRPr lang="en-US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415FA229-2084-423E-8206-DA3582F182B3}"/>
              </a:ext>
            </a:extLst>
          </p:cNvPr>
          <p:cNvCxnSpPr/>
          <p:nvPr/>
        </p:nvCxnSpPr>
        <p:spPr>
          <a:xfrm>
            <a:off x="1196748" y="2083529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0B15EEA3-1749-4FB1-83BC-C2558968C110}"/>
              </a:ext>
            </a:extLst>
          </p:cNvPr>
          <p:cNvCxnSpPr/>
          <p:nvPr/>
        </p:nvCxnSpPr>
        <p:spPr>
          <a:xfrm>
            <a:off x="1719262" y="3128557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83162E33-D2CB-4F43-9C5E-FF7B4A4557E2}"/>
              </a:ext>
            </a:extLst>
          </p:cNvPr>
          <p:cNvCxnSpPr/>
          <p:nvPr/>
        </p:nvCxnSpPr>
        <p:spPr>
          <a:xfrm>
            <a:off x="2321994" y="4136856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9622287C-162F-4D4E-B7DA-96CD13741469}"/>
              </a:ext>
            </a:extLst>
          </p:cNvPr>
          <p:cNvCxnSpPr/>
          <p:nvPr/>
        </p:nvCxnSpPr>
        <p:spPr>
          <a:xfrm>
            <a:off x="2938462" y="5307513"/>
            <a:ext cx="11611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מלבן 44">
            <a:extLst>
              <a:ext uri="{FF2B5EF4-FFF2-40B4-BE49-F238E27FC236}">
                <a16:creationId xmlns:a16="http://schemas.microsoft.com/office/drawing/2014/main" id="{B3C52066-866D-4DF3-9E3C-00D3DDB88746}"/>
              </a:ext>
            </a:extLst>
          </p:cNvPr>
          <p:cNvSpPr/>
          <p:nvPr/>
        </p:nvSpPr>
        <p:spPr>
          <a:xfrm>
            <a:off x="0" y="1656187"/>
            <a:ext cx="226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AUDIENCE SELECTION</a:t>
            </a:r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46AC1B39-CF54-4E5B-A175-79864CB98E38}"/>
              </a:ext>
            </a:extLst>
          </p:cNvPr>
          <p:cNvSpPr/>
          <p:nvPr/>
        </p:nvSpPr>
        <p:spPr>
          <a:xfrm>
            <a:off x="1381604" y="2709933"/>
            <a:ext cx="137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AWARENESS</a:t>
            </a:r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C8EA2F41-CF8A-44C3-B3AF-87570C68E6F1}"/>
              </a:ext>
            </a:extLst>
          </p:cNvPr>
          <p:cNvSpPr/>
          <p:nvPr/>
        </p:nvSpPr>
        <p:spPr>
          <a:xfrm>
            <a:off x="1967190" y="3713767"/>
            <a:ext cx="142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NURTURING </a:t>
            </a: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B59C52B7-51F4-4552-BA8E-374BA01D55DE}"/>
              </a:ext>
            </a:extLst>
          </p:cNvPr>
          <p:cNvSpPr/>
          <p:nvPr/>
        </p:nvSpPr>
        <p:spPr>
          <a:xfrm>
            <a:off x="2449624" y="4900745"/>
            <a:ext cx="1466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n w="3175">
                  <a:noFill/>
                </a:ln>
                <a:solidFill>
                  <a:srgbClr val="92D050"/>
                </a:solidFill>
              </a:rPr>
              <a:t>CONVERSION</a:t>
            </a:r>
          </a:p>
        </p:txBody>
      </p:sp>
      <p:sp>
        <p:nvSpPr>
          <p:cNvPr id="49" name="מלבן: פינות מעוגלות 48">
            <a:extLst>
              <a:ext uri="{FF2B5EF4-FFF2-40B4-BE49-F238E27FC236}">
                <a16:creationId xmlns:a16="http://schemas.microsoft.com/office/drawing/2014/main" id="{4A49B9AD-FB5F-442F-A23F-816F14595782}"/>
              </a:ext>
            </a:extLst>
          </p:cNvPr>
          <p:cNvSpPr/>
          <p:nvPr/>
        </p:nvSpPr>
        <p:spPr>
          <a:xfrm>
            <a:off x="6953959" y="6023905"/>
            <a:ext cx="2685142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>
                <a:solidFill>
                  <a:srgbClr val="63B946"/>
                </a:solidFill>
              </a:rPr>
              <a:t>ABM</a:t>
            </a:r>
            <a:endParaRPr lang="en-US" dirty="0">
              <a:solidFill>
                <a:srgbClr val="63B946"/>
              </a:solidFill>
            </a:endParaRPr>
          </a:p>
        </p:txBody>
      </p:sp>
      <p:sp>
        <p:nvSpPr>
          <p:cNvPr id="50" name="מלבן: פינות מעוגלות 49">
            <a:extLst>
              <a:ext uri="{FF2B5EF4-FFF2-40B4-BE49-F238E27FC236}">
                <a16:creationId xmlns:a16="http://schemas.microsoft.com/office/drawing/2014/main" id="{7F064A67-CB62-4683-AA36-B4577EB3D180}"/>
              </a:ext>
            </a:extLst>
          </p:cNvPr>
          <p:cNvSpPr/>
          <p:nvPr/>
        </p:nvSpPr>
        <p:spPr>
          <a:xfrm>
            <a:off x="3049269" y="6057120"/>
            <a:ext cx="2685142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>
                <a:solidFill>
                  <a:srgbClr val="63B946"/>
                </a:solidFill>
              </a:rPr>
              <a:t>LEAD GENERATION</a:t>
            </a:r>
            <a:endParaRPr lang="en-US" dirty="0">
              <a:solidFill>
                <a:srgbClr val="63B946"/>
              </a:solidFill>
            </a:endParaRPr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572569" y="303764"/>
            <a:ext cx="3046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LEAD GEN VS. ABM</a:t>
            </a:r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3219DEE4-F950-4108-9C0B-BE8B5C686792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>
            <a:extLst>
              <a:ext uri="{FF2B5EF4-FFF2-40B4-BE49-F238E27FC236}">
                <a16:creationId xmlns:a16="http://schemas.microsoft.com/office/drawing/2014/main" id="{187FFD9C-E024-4E8F-8E3E-7B79345435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9" grpId="0"/>
      <p:bldP spid="40" grpId="0"/>
      <p:bldP spid="45" grpId="0"/>
      <p:bldP spid="46" grpId="0"/>
      <p:bldP spid="47" grpId="0"/>
      <p:bldP spid="48" grpId="0"/>
      <p:bldP spid="49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GRAY PATTERN">
            <a:extLst>
              <a:ext uri="{FF2B5EF4-FFF2-40B4-BE49-F238E27FC236}">
                <a16:creationId xmlns:a16="http://schemas.microsoft.com/office/drawing/2014/main" id="{CB8FCB58-AC11-4631-ABB2-E02CE2ECB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53E3AAB-36B4-4287-8870-8E54918C3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347982"/>
            <a:ext cx="441228" cy="50478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B4B90582-B8B5-4855-95C1-10C3A5E1E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0" y="347982"/>
            <a:ext cx="441228" cy="50478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A21C2D7-58FD-4AD6-B0DB-B44EDCCA4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94" y="347982"/>
            <a:ext cx="441228" cy="50478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79C87DDE-4FF0-4B4D-9D1A-36F58D595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47" y="347982"/>
            <a:ext cx="441228" cy="50478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EBF3C49F-79C0-42FD-91A9-C584C44BD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01" y="347982"/>
            <a:ext cx="441228" cy="504782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E6546030-771E-4C01-A5CE-CC095F0E8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973886"/>
            <a:ext cx="441228" cy="504782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CC2F3B3-9FA1-4D56-B7D6-FF5E6277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0" y="973886"/>
            <a:ext cx="441228" cy="504782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DE9438D6-0F5F-46A8-898D-ACB8D025F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94" y="973886"/>
            <a:ext cx="441228" cy="504782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5BDD9BC-F530-4BCE-B616-0F241D740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47" y="973886"/>
            <a:ext cx="441228" cy="504782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7E0F7105-DA10-4DE3-983F-F10AD54C2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01" y="973886"/>
            <a:ext cx="441228" cy="504782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46865210-094B-47F2-BBDA-26754F55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1599789"/>
            <a:ext cx="441228" cy="504782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D12BAF91-3D6F-4FDF-83DD-C264394F9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0" y="1599789"/>
            <a:ext cx="441228" cy="50478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71316D66-7699-48D6-88E3-275D68972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94" y="1599789"/>
            <a:ext cx="441228" cy="504782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423A8E3D-DE5F-4E6D-9329-8AC94D1FB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47" y="1599789"/>
            <a:ext cx="441228" cy="504782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F5974E62-2D9A-45EA-84DA-783D8D67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01" y="1599789"/>
            <a:ext cx="441228" cy="504782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644E01F9-3376-4A26-83FD-09A769C96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362496"/>
            <a:ext cx="441228" cy="504782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C40603E1-EB4C-473E-8127-24EA858EA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1" y="362496"/>
            <a:ext cx="441228" cy="504782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47E9EC77-FD72-4B7B-86C4-8F1BE763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5" y="362496"/>
            <a:ext cx="441228" cy="504782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66D4EFA6-11E2-4651-95B1-BCEBEC56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8" y="362496"/>
            <a:ext cx="441228" cy="504782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2289B062-CD8D-40B3-80F2-B90EB89C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72" y="362496"/>
            <a:ext cx="441228" cy="504782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687853E2-DE9F-4D09-9986-C344BA4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988400"/>
            <a:ext cx="441228" cy="504782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57523918-D04B-4A10-AA3F-6A1752266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1" y="988400"/>
            <a:ext cx="441228" cy="504782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27A49C91-997F-4458-B1C1-DBA1DE29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5" y="988400"/>
            <a:ext cx="441228" cy="504782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8B9C12B7-C498-4812-A878-7253FB2D4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8" y="988400"/>
            <a:ext cx="441228" cy="504782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B440FAC3-C234-4A23-85AB-6A5249BC6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72" y="988400"/>
            <a:ext cx="441228" cy="504782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9E99F2D1-F657-41D0-8B09-801CB736A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1614303"/>
            <a:ext cx="441228" cy="504782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182D49F4-DBA7-4A26-A422-E81960B44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1" y="1614303"/>
            <a:ext cx="441228" cy="504782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717C46CD-092D-439F-9915-A28857E39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5" y="1614303"/>
            <a:ext cx="441228" cy="504782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1BE4AD4D-25F9-4D88-8F08-364AFAFA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8" y="1614303"/>
            <a:ext cx="441228" cy="504782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836E7CF5-E056-4BA1-BB21-31D224C34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72" y="1614303"/>
            <a:ext cx="441228" cy="504782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CC6C06E7-8573-44DD-AD3F-3E4F5DAF9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8" y="347982"/>
            <a:ext cx="441228" cy="504782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152D431C-E7C0-4427-94E5-BB13FDB7A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347982"/>
            <a:ext cx="441228" cy="504782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4E7FCC2B-4993-45AE-83C4-653E7FA5C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347982"/>
            <a:ext cx="441228" cy="504782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508FE28E-6EB2-43DD-9F5D-0F1DD3D96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38" y="347982"/>
            <a:ext cx="441228" cy="504782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7B3D3529-64E8-4A35-958E-3476ECD0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92" y="347982"/>
            <a:ext cx="441228" cy="504782"/>
          </a:xfrm>
          <a:prstGeom prst="rect">
            <a:avLst/>
          </a:prstGeom>
        </p:spPr>
      </p:pic>
      <p:pic>
        <p:nvPicPr>
          <p:cNvPr id="48" name="תמונה 47">
            <a:extLst>
              <a:ext uri="{FF2B5EF4-FFF2-40B4-BE49-F238E27FC236}">
                <a16:creationId xmlns:a16="http://schemas.microsoft.com/office/drawing/2014/main" id="{2ABAFD1C-EB6D-4128-9BD1-371F6F90E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8" y="973886"/>
            <a:ext cx="441228" cy="504782"/>
          </a:xfrm>
          <a:prstGeom prst="rect">
            <a:avLst/>
          </a:prstGeom>
        </p:spPr>
      </p:pic>
      <p:pic>
        <p:nvPicPr>
          <p:cNvPr id="49" name="תמונה 48">
            <a:extLst>
              <a:ext uri="{FF2B5EF4-FFF2-40B4-BE49-F238E27FC236}">
                <a16:creationId xmlns:a16="http://schemas.microsoft.com/office/drawing/2014/main" id="{0A536AEB-8837-42C6-8717-3154DA330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973886"/>
            <a:ext cx="441228" cy="504782"/>
          </a:xfrm>
          <a:prstGeom prst="rect">
            <a:avLst/>
          </a:prstGeom>
        </p:spPr>
      </p:pic>
      <p:pic>
        <p:nvPicPr>
          <p:cNvPr id="50" name="תמונה 49">
            <a:extLst>
              <a:ext uri="{FF2B5EF4-FFF2-40B4-BE49-F238E27FC236}">
                <a16:creationId xmlns:a16="http://schemas.microsoft.com/office/drawing/2014/main" id="{ABBB925D-DD11-43DE-853F-1004F4DC0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973886"/>
            <a:ext cx="441228" cy="504782"/>
          </a:xfrm>
          <a:prstGeom prst="rect">
            <a:avLst/>
          </a:prstGeom>
        </p:spPr>
      </p:pic>
      <p:pic>
        <p:nvPicPr>
          <p:cNvPr id="51" name="תמונה 50">
            <a:extLst>
              <a:ext uri="{FF2B5EF4-FFF2-40B4-BE49-F238E27FC236}">
                <a16:creationId xmlns:a16="http://schemas.microsoft.com/office/drawing/2014/main" id="{E043612E-C458-455A-A5E1-77AEE34A5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38" y="973886"/>
            <a:ext cx="441228" cy="504782"/>
          </a:xfrm>
          <a:prstGeom prst="rect">
            <a:avLst/>
          </a:prstGeom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8DE46D74-793F-4430-A9BE-475955AF9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92" y="973886"/>
            <a:ext cx="441228" cy="504782"/>
          </a:xfrm>
          <a:prstGeom prst="rect">
            <a:avLst/>
          </a:prstGeom>
        </p:spPr>
      </p:pic>
      <p:pic>
        <p:nvPicPr>
          <p:cNvPr id="53" name="תמונה 52">
            <a:extLst>
              <a:ext uri="{FF2B5EF4-FFF2-40B4-BE49-F238E27FC236}">
                <a16:creationId xmlns:a16="http://schemas.microsoft.com/office/drawing/2014/main" id="{A5BF5F5A-6021-4DD6-9DB0-74A8460C7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8" y="1599789"/>
            <a:ext cx="441228" cy="504782"/>
          </a:xfrm>
          <a:prstGeom prst="rect">
            <a:avLst/>
          </a:prstGeom>
        </p:spPr>
      </p:pic>
      <p:pic>
        <p:nvPicPr>
          <p:cNvPr id="54" name="תמונה 53">
            <a:extLst>
              <a:ext uri="{FF2B5EF4-FFF2-40B4-BE49-F238E27FC236}">
                <a16:creationId xmlns:a16="http://schemas.microsoft.com/office/drawing/2014/main" id="{F435FA0C-0A91-4A27-A11A-771C6A672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1599789"/>
            <a:ext cx="441228" cy="504782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:a16="http://schemas.microsoft.com/office/drawing/2014/main" id="{BCF10CD5-9C56-48D9-81B0-FB9238201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1599789"/>
            <a:ext cx="441228" cy="504782"/>
          </a:xfrm>
          <a:prstGeom prst="rect">
            <a:avLst/>
          </a:prstGeom>
        </p:spPr>
      </p:pic>
      <p:pic>
        <p:nvPicPr>
          <p:cNvPr id="56" name="תמונה 55">
            <a:extLst>
              <a:ext uri="{FF2B5EF4-FFF2-40B4-BE49-F238E27FC236}">
                <a16:creationId xmlns:a16="http://schemas.microsoft.com/office/drawing/2014/main" id="{260FB836-222D-4515-9D13-D6696DC81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38" y="1599789"/>
            <a:ext cx="441228" cy="504782"/>
          </a:xfrm>
          <a:prstGeom prst="rect">
            <a:avLst/>
          </a:prstGeom>
        </p:spPr>
      </p:pic>
      <p:pic>
        <p:nvPicPr>
          <p:cNvPr id="57" name="תמונה 56">
            <a:extLst>
              <a:ext uri="{FF2B5EF4-FFF2-40B4-BE49-F238E27FC236}">
                <a16:creationId xmlns:a16="http://schemas.microsoft.com/office/drawing/2014/main" id="{D26E27BB-FA55-4C85-ADB3-06DE9548E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92" y="1599789"/>
            <a:ext cx="441228" cy="504782"/>
          </a:xfrm>
          <a:prstGeom prst="rect">
            <a:avLst/>
          </a:prstGeom>
        </p:spPr>
      </p:pic>
      <p:pic>
        <p:nvPicPr>
          <p:cNvPr id="59" name="תמונה 58">
            <a:extLst>
              <a:ext uri="{FF2B5EF4-FFF2-40B4-BE49-F238E27FC236}">
                <a16:creationId xmlns:a16="http://schemas.microsoft.com/office/drawing/2014/main" id="{DA3B4D05-462A-4997-8B91-1E7E24E0E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2394496"/>
            <a:ext cx="441228" cy="504782"/>
          </a:xfrm>
          <a:prstGeom prst="rect">
            <a:avLst/>
          </a:prstGeom>
        </p:spPr>
      </p:pic>
      <p:pic>
        <p:nvPicPr>
          <p:cNvPr id="60" name="תמונה 59">
            <a:extLst>
              <a:ext uri="{FF2B5EF4-FFF2-40B4-BE49-F238E27FC236}">
                <a16:creationId xmlns:a16="http://schemas.microsoft.com/office/drawing/2014/main" id="{017DDA6A-F1CB-40CF-BDD1-B3AEA4171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0" y="2394496"/>
            <a:ext cx="441228" cy="504782"/>
          </a:xfrm>
          <a:prstGeom prst="rect">
            <a:avLst/>
          </a:prstGeom>
        </p:spPr>
      </p:pic>
      <p:pic>
        <p:nvPicPr>
          <p:cNvPr id="61" name="תמונה 60">
            <a:extLst>
              <a:ext uri="{FF2B5EF4-FFF2-40B4-BE49-F238E27FC236}">
                <a16:creationId xmlns:a16="http://schemas.microsoft.com/office/drawing/2014/main" id="{D46A0B4A-9129-4B7E-8153-E3AE98010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94" y="2394496"/>
            <a:ext cx="441228" cy="504782"/>
          </a:xfrm>
          <a:prstGeom prst="rect">
            <a:avLst/>
          </a:prstGeom>
        </p:spPr>
      </p:pic>
      <p:pic>
        <p:nvPicPr>
          <p:cNvPr id="62" name="תמונה 61">
            <a:extLst>
              <a:ext uri="{FF2B5EF4-FFF2-40B4-BE49-F238E27FC236}">
                <a16:creationId xmlns:a16="http://schemas.microsoft.com/office/drawing/2014/main" id="{DFDA45A9-5CF4-491B-8441-AB78CAADC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47" y="2394496"/>
            <a:ext cx="441228" cy="504782"/>
          </a:xfrm>
          <a:prstGeom prst="rect">
            <a:avLst/>
          </a:prstGeom>
        </p:spPr>
      </p:pic>
      <p:pic>
        <p:nvPicPr>
          <p:cNvPr id="63" name="תמונה 62">
            <a:extLst>
              <a:ext uri="{FF2B5EF4-FFF2-40B4-BE49-F238E27FC236}">
                <a16:creationId xmlns:a16="http://schemas.microsoft.com/office/drawing/2014/main" id="{9F712483-8659-4A50-84EB-A77741D74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01" y="2394496"/>
            <a:ext cx="441228" cy="504782"/>
          </a:xfrm>
          <a:prstGeom prst="rect">
            <a:avLst/>
          </a:prstGeom>
        </p:spPr>
      </p:pic>
      <p:pic>
        <p:nvPicPr>
          <p:cNvPr id="64" name="תמונה 63">
            <a:extLst>
              <a:ext uri="{FF2B5EF4-FFF2-40B4-BE49-F238E27FC236}">
                <a16:creationId xmlns:a16="http://schemas.microsoft.com/office/drawing/2014/main" id="{3399EFBF-8884-47CC-948F-4276638EB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3020400"/>
            <a:ext cx="441228" cy="504782"/>
          </a:xfrm>
          <a:prstGeom prst="rect">
            <a:avLst/>
          </a:prstGeom>
        </p:spPr>
      </p:pic>
      <p:pic>
        <p:nvPicPr>
          <p:cNvPr id="65" name="תמונה 64">
            <a:extLst>
              <a:ext uri="{FF2B5EF4-FFF2-40B4-BE49-F238E27FC236}">
                <a16:creationId xmlns:a16="http://schemas.microsoft.com/office/drawing/2014/main" id="{51D4DF2C-DC7B-47C6-B812-A71B94CC8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0" y="3020400"/>
            <a:ext cx="441228" cy="504782"/>
          </a:xfrm>
          <a:prstGeom prst="rect">
            <a:avLst/>
          </a:prstGeom>
        </p:spPr>
      </p:pic>
      <p:pic>
        <p:nvPicPr>
          <p:cNvPr id="66" name="תמונה 65">
            <a:extLst>
              <a:ext uri="{FF2B5EF4-FFF2-40B4-BE49-F238E27FC236}">
                <a16:creationId xmlns:a16="http://schemas.microsoft.com/office/drawing/2014/main" id="{ECC8DE22-0EDC-4872-A031-F89A98EB6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94" y="3020400"/>
            <a:ext cx="441228" cy="504782"/>
          </a:xfrm>
          <a:prstGeom prst="rect">
            <a:avLst/>
          </a:prstGeom>
        </p:spPr>
      </p:pic>
      <p:pic>
        <p:nvPicPr>
          <p:cNvPr id="67" name="תמונה 66">
            <a:extLst>
              <a:ext uri="{FF2B5EF4-FFF2-40B4-BE49-F238E27FC236}">
                <a16:creationId xmlns:a16="http://schemas.microsoft.com/office/drawing/2014/main" id="{BFDB6DF5-39C1-4A9D-91A4-3AF4B739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47" y="3020400"/>
            <a:ext cx="441228" cy="504782"/>
          </a:xfrm>
          <a:prstGeom prst="rect">
            <a:avLst/>
          </a:prstGeom>
        </p:spPr>
      </p:pic>
      <p:pic>
        <p:nvPicPr>
          <p:cNvPr id="68" name="תמונה 67">
            <a:extLst>
              <a:ext uri="{FF2B5EF4-FFF2-40B4-BE49-F238E27FC236}">
                <a16:creationId xmlns:a16="http://schemas.microsoft.com/office/drawing/2014/main" id="{9CA6DB83-D76F-4F3C-A691-4D3CFD566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01" y="3020400"/>
            <a:ext cx="441228" cy="504782"/>
          </a:xfrm>
          <a:prstGeom prst="rect">
            <a:avLst/>
          </a:prstGeom>
        </p:spPr>
      </p:pic>
      <p:pic>
        <p:nvPicPr>
          <p:cNvPr id="69" name="תמונה 68">
            <a:extLst>
              <a:ext uri="{FF2B5EF4-FFF2-40B4-BE49-F238E27FC236}">
                <a16:creationId xmlns:a16="http://schemas.microsoft.com/office/drawing/2014/main" id="{F5FE7732-E588-4100-9024-B301830D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3646303"/>
            <a:ext cx="441228" cy="504782"/>
          </a:xfrm>
          <a:prstGeom prst="rect">
            <a:avLst/>
          </a:prstGeom>
        </p:spPr>
      </p:pic>
      <p:pic>
        <p:nvPicPr>
          <p:cNvPr id="70" name="תמונה 69">
            <a:extLst>
              <a:ext uri="{FF2B5EF4-FFF2-40B4-BE49-F238E27FC236}">
                <a16:creationId xmlns:a16="http://schemas.microsoft.com/office/drawing/2014/main" id="{00CA8A31-11C7-49FA-979C-F03A4C8B7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0" y="3646303"/>
            <a:ext cx="441228" cy="504782"/>
          </a:xfrm>
          <a:prstGeom prst="rect">
            <a:avLst/>
          </a:prstGeom>
        </p:spPr>
      </p:pic>
      <p:pic>
        <p:nvPicPr>
          <p:cNvPr id="71" name="תמונה 70">
            <a:extLst>
              <a:ext uri="{FF2B5EF4-FFF2-40B4-BE49-F238E27FC236}">
                <a16:creationId xmlns:a16="http://schemas.microsoft.com/office/drawing/2014/main" id="{316607A9-F3C6-4F59-B4DB-ED602CF9C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94" y="3646303"/>
            <a:ext cx="441228" cy="504782"/>
          </a:xfrm>
          <a:prstGeom prst="rect">
            <a:avLst/>
          </a:prstGeom>
        </p:spPr>
      </p:pic>
      <p:pic>
        <p:nvPicPr>
          <p:cNvPr id="72" name="תמונה 71">
            <a:extLst>
              <a:ext uri="{FF2B5EF4-FFF2-40B4-BE49-F238E27FC236}">
                <a16:creationId xmlns:a16="http://schemas.microsoft.com/office/drawing/2014/main" id="{23DE91A5-87EC-4537-81A3-83DCF612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47" y="3646303"/>
            <a:ext cx="441228" cy="504782"/>
          </a:xfrm>
          <a:prstGeom prst="rect">
            <a:avLst/>
          </a:prstGeom>
        </p:spPr>
      </p:pic>
      <p:pic>
        <p:nvPicPr>
          <p:cNvPr id="73" name="תמונה 72">
            <a:extLst>
              <a:ext uri="{FF2B5EF4-FFF2-40B4-BE49-F238E27FC236}">
                <a16:creationId xmlns:a16="http://schemas.microsoft.com/office/drawing/2014/main" id="{2A2D31A2-711F-4A74-9171-AF9CA045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01" y="3646303"/>
            <a:ext cx="441228" cy="504782"/>
          </a:xfrm>
          <a:prstGeom prst="rect">
            <a:avLst/>
          </a:prstGeom>
        </p:spPr>
      </p:pic>
      <p:pic>
        <p:nvPicPr>
          <p:cNvPr id="75" name="תמונה 74">
            <a:extLst>
              <a:ext uri="{FF2B5EF4-FFF2-40B4-BE49-F238E27FC236}">
                <a16:creationId xmlns:a16="http://schemas.microsoft.com/office/drawing/2014/main" id="{2402C4E7-BD57-4ECB-BEEF-6FFE00CAD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2409010"/>
            <a:ext cx="441228" cy="504782"/>
          </a:xfrm>
          <a:prstGeom prst="rect">
            <a:avLst/>
          </a:prstGeom>
        </p:spPr>
      </p:pic>
      <p:pic>
        <p:nvPicPr>
          <p:cNvPr id="76" name="תמונה 75">
            <a:extLst>
              <a:ext uri="{FF2B5EF4-FFF2-40B4-BE49-F238E27FC236}">
                <a16:creationId xmlns:a16="http://schemas.microsoft.com/office/drawing/2014/main" id="{4C0FFFE7-AEE2-4029-8B1E-EF6764B2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1" y="2409010"/>
            <a:ext cx="441228" cy="504782"/>
          </a:xfrm>
          <a:prstGeom prst="rect">
            <a:avLst/>
          </a:prstGeom>
        </p:spPr>
      </p:pic>
      <p:pic>
        <p:nvPicPr>
          <p:cNvPr id="77" name="תמונה 76">
            <a:extLst>
              <a:ext uri="{FF2B5EF4-FFF2-40B4-BE49-F238E27FC236}">
                <a16:creationId xmlns:a16="http://schemas.microsoft.com/office/drawing/2014/main" id="{CB6598FA-4CEB-471D-B015-B71B0B6D8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5" y="2409010"/>
            <a:ext cx="441228" cy="504782"/>
          </a:xfrm>
          <a:prstGeom prst="rect">
            <a:avLst/>
          </a:prstGeom>
        </p:spPr>
      </p:pic>
      <p:pic>
        <p:nvPicPr>
          <p:cNvPr id="78" name="תמונה 77">
            <a:extLst>
              <a:ext uri="{FF2B5EF4-FFF2-40B4-BE49-F238E27FC236}">
                <a16:creationId xmlns:a16="http://schemas.microsoft.com/office/drawing/2014/main" id="{54530B22-5862-4F74-8418-97CE22AB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8" y="2409010"/>
            <a:ext cx="441228" cy="504782"/>
          </a:xfrm>
          <a:prstGeom prst="rect">
            <a:avLst/>
          </a:prstGeom>
        </p:spPr>
      </p:pic>
      <p:pic>
        <p:nvPicPr>
          <p:cNvPr id="79" name="תמונה 78">
            <a:extLst>
              <a:ext uri="{FF2B5EF4-FFF2-40B4-BE49-F238E27FC236}">
                <a16:creationId xmlns:a16="http://schemas.microsoft.com/office/drawing/2014/main" id="{B7BCBF81-A129-4AAC-97A3-399209723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72" y="2409010"/>
            <a:ext cx="441228" cy="504782"/>
          </a:xfrm>
          <a:prstGeom prst="rect">
            <a:avLst/>
          </a:prstGeom>
        </p:spPr>
      </p:pic>
      <p:pic>
        <p:nvPicPr>
          <p:cNvPr id="80" name="תמונה 79">
            <a:extLst>
              <a:ext uri="{FF2B5EF4-FFF2-40B4-BE49-F238E27FC236}">
                <a16:creationId xmlns:a16="http://schemas.microsoft.com/office/drawing/2014/main" id="{21AA0242-CC31-4DCB-B9BD-D5D74E3EA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3034914"/>
            <a:ext cx="441228" cy="504782"/>
          </a:xfrm>
          <a:prstGeom prst="rect">
            <a:avLst/>
          </a:prstGeom>
        </p:spPr>
      </p:pic>
      <p:pic>
        <p:nvPicPr>
          <p:cNvPr id="81" name="תמונה 80">
            <a:extLst>
              <a:ext uri="{FF2B5EF4-FFF2-40B4-BE49-F238E27FC236}">
                <a16:creationId xmlns:a16="http://schemas.microsoft.com/office/drawing/2014/main" id="{4F24387D-3D5E-4BE0-9A35-426E3BC9A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1" y="3034914"/>
            <a:ext cx="441228" cy="504782"/>
          </a:xfrm>
          <a:prstGeom prst="rect">
            <a:avLst/>
          </a:prstGeom>
        </p:spPr>
      </p:pic>
      <p:pic>
        <p:nvPicPr>
          <p:cNvPr id="82" name="תמונה 81">
            <a:extLst>
              <a:ext uri="{FF2B5EF4-FFF2-40B4-BE49-F238E27FC236}">
                <a16:creationId xmlns:a16="http://schemas.microsoft.com/office/drawing/2014/main" id="{7D52F602-165E-4843-9697-ABDE7E988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5" y="3034914"/>
            <a:ext cx="441228" cy="504782"/>
          </a:xfrm>
          <a:prstGeom prst="rect">
            <a:avLst/>
          </a:prstGeom>
        </p:spPr>
      </p:pic>
      <p:pic>
        <p:nvPicPr>
          <p:cNvPr id="83" name="תמונה 82">
            <a:extLst>
              <a:ext uri="{FF2B5EF4-FFF2-40B4-BE49-F238E27FC236}">
                <a16:creationId xmlns:a16="http://schemas.microsoft.com/office/drawing/2014/main" id="{898DABAD-EBD8-4541-B981-D4685A740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8" y="3034914"/>
            <a:ext cx="441228" cy="504782"/>
          </a:xfrm>
          <a:prstGeom prst="rect">
            <a:avLst/>
          </a:prstGeom>
        </p:spPr>
      </p:pic>
      <p:pic>
        <p:nvPicPr>
          <p:cNvPr id="84" name="תמונה 83">
            <a:extLst>
              <a:ext uri="{FF2B5EF4-FFF2-40B4-BE49-F238E27FC236}">
                <a16:creationId xmlns:a16="http://schemas.microsoft.com/office/drawing/2014/main" id="{AD6483EB-6984-42DA-A7CB-BEE9B38CE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72" y="3034914"/>
            <a:ext cx="441228" cy="504782"/>
          </a:xfrm>
          <a:prstGeom prst="rect">
            <a:avLst/>
          </a:prstGeom>
        </p:spPr>
      </p:pic>
      <p:pic>
        <p:nvPicPr>
          <p:cNvPr id="85" name="תמונה 84">
            <a:extLst>
              <a:ext uri="{FF2B5EF4-FFF2-40B4-BE49-F238E27FC236}">
                <a16:creationId xmlns:a16="http://schemas.microsoft.com/office/drawing/2014/main" id="{56AE224D-C99E-474B-8872-8AB2CAD0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3660817"/>
            <a:ext cx="441228" cy="504782"/>
          </a:xfrm>
          <a:prstGeom prst="rect">
            <a:avLst/>
          </a:prstGeom>
        </p:spPr>
      </p:pic>
      <p:pic>
        <p:nvPicPr>
          <p:cNvPr id="86" name="תמונה 85">
            <a:extLst>
              <a:ext uri="{FF2B5EF4-FFF2-40B4-BE49-F238E27FC236}">
                <a16:creationId xmlns:a16="http://schemas.microsoft.com/office/drawing/2014/main" id="{8C484314-0774-4DAB-865F-EFEA55E92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1" y="3660817"/>
            <a:ext cx="441228" cy="504782"/>
          </a:xfrm>
          <a:prstGeom prst="rect">
            <a:avLst/>
          </a:prstGeom>
        </p:spPr>
      </p:pic>
      <p:pic>
        <p:nvPicPr>
          <p:cNvPr id="87" name="תמונה 86">
            <a:extLst>
              <a:ext uri="{FF2B5EF4-FFF2-40B4-BE49-F238E27FC236}">
                <a16:creationId xmlns:a16="http://schemas.microsoft.com/office/drawing/2014/main" id="{02781293-6A79-43E8-A827-B199E434B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5" y="3660817"/>
            <a:ext cx="441228" cy="504782"/>
          </a:xfrm>
          <a:prstGeom prst="rect">
            <a:avLst/>
          </a:prstGeom>
        </p:spPr>
      </p:pic>
      <p:pic>
        <p:nvPicPr>
          <p:cNvPr id="88" name="תמונה 87">
            <a:extLst>
              <a:ext uri="{FF2B5EF4-FFF2-40B4-BE49-F238E27FC236}">
                <a16:creationId xmlns:a16="http://schemas.microsoft.com/office/drawing/2014/main" id="{119C8658-788E-4BBF-9776-4A968DC4D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8" y="3660817"/>
            <a:ext cx="441228" cy="504782"/>
          </a:xfrm>
          <a:prstGeom prst="rect">
            <a:avLst/>
          </a:prstGeom>
        </p:spPr>
      </p:pic>
      <p:pic>
        <p:nvPicPr>
          <p:cNvPr id="89" name="תמונה 88">
            <a:extLst>
              <a:ext uri="{FF2B5EF4-FFF2-40B4-BE49-F238E27FC236}">
                <a16:creationId xmlns:a16="http://schemas.microsoft.com/office/drawing/2014/main" id="{8575E61E-D15D-4EE7-8598-8AEA5497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72" y="3660817"/>
            <a:ext cx="441228" cy="504782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E6BCF225-C168-49FB-8457-7C900672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8" y="2394496"/>
            <a:ext cx="441228" cy="504782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E0EBAA1C-4948-4E33-9F54-746A0817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2394496"/>
            <a:ext cx="441228" cy="504782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FB5C9DE0-7E4D-4680-A245-53D7C2BBF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2394496"/>
            <a:ext cx="441228" cy="504782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CCBB4F30-5FE3-4037-BF38-64A9EA78F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38" y="2394496"/>
            <a:ext cx="441228" cy="504782"/>
          </a:xfrm>
          <a:prstGeom prst="rect">
            <a:avLst/>
          </a:prstGeom>
        </p:spPr>
      </p:pic>
      <p:pic>
        <p:nvPicPr>
          <p:cNvPr id="95" name="תמונה 94">
            <a:extLst>
              <a:ext uri="{FF2B5EF4-FFF2-40B4-BE49-F238E27FC236}">
                <a16:creationId xmlns:a16="http://schemas.microsoft.com/office/drawing/2014/main" id="{2023B685-BA32-4F2A-970D-3D3A3DF3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92" y="2394496"/>
            <a:ext cx="441228" cy="504782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6207C423-0719-409C-8AB5-FB66981A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8" y="3020400"/>
            <a:ext cx="441228" cy="504782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6B585B23-3E22-46B7-B722-0C7DF2187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3020400"/>
            <a:ext cx="441228" cy="504782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8056789E-477C-4257-81FD-0DBA1AB6C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3020400"/>
            <a:ext cx="441228" cy="504782"/>
          </a:xfrm>
          <a:prstGeom prst="rect">
            <a:avLst/>
          </a:prstGeom>
        </p:spPr>
      </p:pic>
      <p:pic>
        <p:nvPicPr>
          <p:cNvPr id="99" name="תמונה 98">
            <a:extLst>
              <a:ext uri="{FF2B5EF4-FFF2-40B4-BE49-F238E27FC236}">
                <a16:creationId xmlns:a16="http://schemas.microsoft.com/office/drawing/2014/main" id="{ED26D58B-B513-4B89-8124-3600F088E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38" y="3020400"/>
            <a:ext cx="441228" cy="504782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940B31E1-4EAB-4A29-890E-3B2AD41D4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92" y="3020400"/>
            <a:ext cx="441228" cy="504782"/>
          </a:xfrm>
          <a:prstGeom prst="rect">
            <a:avLst/>
          </a:prstGeom>
        </p:spPr>
      </p:pic>
      <p:pic>
        <p:nvPicPr>
          <p:cNvPr id="101" name="תמונה 100">
            <a:extLst>
              <a:ext uri="{FF2B5EF4-FFF2-40B4-BE49-F238E27FC236}">
                <a16:creationId xmlns:a16="http://schemas.microsoft.com/office/drawing/2014/main" id="{4EA355A7-36C9-4AC1-B22E-2CC21A015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8" y="3646303"/>
            <a:ext cx="441228" cy="504782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D5E2DD6A-144F-4F34-A098-82B1EF213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3646303"/>
            <a:ext cx="441228" cy="504782"/>
          </a:xfrm>
          <a:prstGeom prst="rect">
            <a:avLst/>
          </a:prstGeom>
        </p:spPr>
      </p:pic>
      <p:pic>
        <p:nvPicPr>
          <p:cNvPr id="103" name="תמונה 102">
            <a:extLst>
              <a:ext uri="{FF2B5EF4-FFF2-40B4-BE49-F238E27FC236}">
                <a16:creationId xmlns:a16="http://schemas.microsoft.com/office/drawing/2014/main" id="{C5ABE6B8-52B0-4835-AB9B-4ECFB7F70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3646303"/>
            <a:ext cx="441228" cy="504782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4A97BC22-DD96-4C61-9AD8-159B65240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38" y="3646303"/>
            <a:ext cx="441228" cy="504782"/>
          </a:xfrm>
          <a:prstGeom prst="rect">
            <a:avLst/>
          </a:prstGeom>
        </p:spPr>
      </p:pic>
      <p:pic>
        <p:nvPicPr>
          <p:cNvPr id="105" name="תמונה 104">
            <a:extLst>
              <a:ext uri="{FF2B5EF4-FFF2-40B4-BE49-F238E27FC236}">
                <a16:creationId xmlns:a16="http://schemas.microsoft.com/office/drawing/2014/main" id="{A9361D98-7733-466F-8F57-F156D3D8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92" y="3646303"/>
            <a:ext cx="441228" cy="504782"/>
          </a:xfrm>
          <a:prstGeom prst="rect">
            <a:avLst/>
          </a:prstGeom>
        </p:spPr>
      </p:pic>
      <p:pic>
        <p:nvPicPr>
          <p:cNvPr id="107" name="תמונה 106">
            <a:extLst>
              <a:ext uri="{FF2B5EF4-FFF2-40B4-BE49-F238E27FC236}">
                <a16:creationId xmlns:a16="http://schemas.microsoft.com/office/drawing/2014/main" id="{38F72036-B38A-4DF5-A649-6C62E094E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4379916"/>
            <a:ext cx="441228" cy="504782"/>
          </a:xfrm>
          <a:prstGeom prst="rect">
            <a:avLst/>
          </a:prstGeom>
        </p:spPr>
      </p:pic>
      <p:pic>
        <p:nvPicPr>
          <p:cNvPr id="108" name="תמונה 107">
            <a:extLst>
              <a:ext uri="{FF2B5EF4-FFF2-40B4-BE49-F238E27FC236}">
                <a16:creationId xmlns:a16="http://schemas.microsoft.com/office/drawing/2014/main" id="{A90BED5A-5B63-4C4E-B00C-BFE1D7667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0" y="4379916"/>
            <a:ext cx="441228" cy="504782"/>
          </a:xfrm>
          <a:prstGeom prst="rect">
            <a:avLst/>
          </a:prstGeom>
        </p:spPr>
      </p:pic>
      <p:pic>
        <p:nvPicPr>
          <p:cNvPr id="109" name="תמונה 108">
            <a:extLst>
              <a:ext uri="{FF2B5EF4-FFF2-40B4-BE49-F238E27FC236}">
                <a16:creationId xmlns:a16="http://schemas.microsoft.com/office/drawing/2014/main" id="{58706355-F1D1-4A03-8666-F4A1047AD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94" y="4379916"/>
            <a:ext cx="441228" cy="504782"/>
          </a:xfrm>
          <a:prstGeom prst="rect">
            <a:avLst/>
          </a:prstGeom>
        </p:spPr>
      </p:pic>
      <p:pic>
        <p:nvPicPr>
          <p:cNvPr id="110" name="תמונה 109">
            <a:extLst>
              <a:ext uri="{FF2B5EF4-FFF2-40B4-BE49-F238E27FC236}">
                <a16:creationId xmlns:a16="http://schemas.microsoft.com/office/drawing/2014/main" id="{CE4F6595-6D09-4AE8-8EF9-E5D1D9C59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47" y="4379916"/>
            <a:ext cx="441228" cy="504782"/>
          </a:xfrm>
          <a:prstGeom prst="rect">
            <a:avLst/>
          </a:prstGeom>
        </p:spPr>
      </p:pic>
      <p:pic>
        <p:nvPicPr>
          <p:cNvPr id="111" name="תמונה 110">
            <a:extLst>
              <a:ext uri="{FF2B5EF4-FFF2-40B4-BE49-F238E27FC236}">
                <a16:creationId xmlns:a16="http://schemas.microsoft.com/office/drawing/2014/main" id="{BF0CA6EF-B9B3-48D3-8C19-91C6A8D38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01" y="4379916"/>
            <a:ext cx="441228" cy="504782"/>
          </a:xfrm>
          <a:prstGeom prst="rect">
            <a:avLst/>
          </a:prstGeom>
        </p:spPr>
      </p:pic>
      <p:pic>
        <p:nvPicPr>
          <p:cNvPr id="112" name="תמונה 111">
            <a:extLst>
              <a:ext uri="{FF2B5EF4-FFF2-40B4-BE49-F238E27FC236}">
                <a16:creationId xmlns:a16="http://schemas.microsoft.com/office/drawing/2014/main" id="{4DB0B593-7E48-43B8-9BDD-6765CA729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5005820"/>
            <a:ext cx="441228" cy="504782"/>
          </a:xfrm>
          <a:prstGeom prst="rect">
            <a:avLst/>
          </a:prstGeom>
        </p:spPr>
      </p:pic>
      <p:pic>
        <p:nvPicPr>
          <p:cNvPr id="113" name="תמונה 112">
            <a:extLst>
              <a:ext uri="{FF2B5EF4-FFF2-40B4-BE49-F238E27FC236}">
                <a16:creationId xmlns:a16="http://schemas.microsoft.com/office/drawing/2014/main" id="{62041A9A-0F3B-4A68-9B2D-563B51B93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0" y="5005820"/>
            <a:ext cx="441228" cy="504782"/>
          </a:xfrm>
          <a:prstGeom prst="rect">
            <a:avLst/>
          </a:prstGeom>
        </p:spPr>
      </p:pic>
      <p:pic>
        <p:nvPicPr>
          <p:cNvPr id="114" name="תמונה 113">
            <a:extLst>
              <a:ext uri="{FF2B5EF4-FFF2-40B4-BE49-F238E27FC236}">
                <a16:creationId xmlns:a16="http://schemas.microsoft.com/office/drawing/2014/main" id="{2247194E-D5E8-4908-A738-302DC7401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94" y="5005820"/>
            <a:ext cx="441228" cy="504782"/>
          </a:xfrm>
          <a:prstGeom prst="rect">
            <a:avLst/>
          </a:prstGeom>
        </p:spPr>
      </p:pic>
      <p:pic>
        <p:nvPicPr>
          <p:cNvPr id="115" name="תמונה 114">
            <a:extLst>
              <a:ext uri="{FF2B5EF4-FFF2-40B4-BE49-F238E27FC236}">
                <a16:creationId xmlns:a16="http://schemas.microsoft.com/office/drawing/2014/main" id="{D29189CF-E40D-4233-8EAA-889802F03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47" y="5005820"/>
            <a:ext cx="441228" cy="504782"/>
          </a:xfrm>
          <a:prstGeom prst="rect">
            <a:avLst/>
          </a:prstGeom>
        </p:spPr>
      </p:pic>
      <p:pic>
        <p:nvPicPr>
          <p:cNvPr id="116" name="תמונה 115">
            <a:extLst>
              <a:ext uri="{FF2B5EF4-FFF2-40B4-BE49-F238E27FC236}">
                <a16:creationId xmlns:a16="http://schemas.microsoft.com/office/drawing/2014/main" id="{CA4BDF1B-C57F-4554-9A56-D41B770AC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01" y="5005820"/>
            <a:ext cx="441228" cy="504782"/>
          </a:xfrm>
          <a:prstGeom prst="rect">
            <a:avLst/>
          </a:prstGeom>
        </p:spPr>
      </p:pic>
      <p:pic>
        <p:nvPicPr>
          <p:cNvPr id="117" name="תמונה 116">
            <a:extLst>
              <a:ext uri="{FF2B5EF4-FFF2-40B4-BE49-F238E27FC236}">
                <a16:creationId xmlns:a16="http://schemas.microsoft.com/office/drawing/2014/main" id="{239A3604-558F-4DE9-AA63-55C7E27C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5631723"/>
            <a:ext cx="441228" cy="504782"/>
          </a:xfrm>
          <a:prstGeom prst="rect">
            <a:avLst/>
          </a:prstGeom>
        </p:spPr>
      </p:pic>
      <p:pic>
        <p:nvPicPr>
          <p:cNvPr id="118" name="תמונה 117">
            <a:extLst>
              <a:ext uri="{FF2B5EF4-FFF2-40B4-BE49-F238E27FC236}">
                <a16:creationId xmlns:a16="http://schemas.microsoft.com/office/drawing/2014/main" id="{32385DCD-B286-4B71-8ECE-FB7DEECC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0" y="5631723"/>
            <a:ext cx="441228" cy="504782"/>
          </a:xfrm>
          <a:prstGeom prst="rect">
            <a:avLst/>
          </a:prstGeom>
        </p:spPr>
      </p:pic>
      <p:pic>
        <p:nvPicPr>
          <p:cNvPr id="119" name="תמונה 118">
            <a:extLst>
              <a:ext uri="{FF2B5EF4-FFF2-40B4-BE49-F238E27FC236}">
                <a16:creationId xmlns:a16="http://schemas.microsoft.com/office/drawing/2014/main" id="{20551604-7F94-4FA7-8282-0CF713460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94" y="5631723"/>
            <a:ext cx="441228" cy="504782"/>
          </a:xfrm>
          <a:prstGeom prst="rect">
            <a:avLst/>
          </a:prstGeom>
        </p:spPr>
      </p:pic>
      <p:pic>
        <p:nvPicPr>
          <p:cNvPr id="120" name="תמונה 119">
            <a:extLst>
              <a:ext uri="{FF2B5EF4-FFF2-40B4-BE49-F238E27FC236}">
                <a16:creationId xmlns:a16="http://schemas.microsoft.com/office/drawing/2014/main" id="{853BE4BA-FB7C-4E94-8F4F-3417F13EC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47" y="5631723"/>
            <a:ext cx="441228" cy="504782"/>
          </a:xfrm>
          <a:prstGeom prst="rect">
            <a:avLst/>
          </a:prstGeom>
        </p:spPr>
      </p:pic>
      <p:pic>
        <p:nvPicPr>
          <p:cNvPr id="121" name="תמונה 120">
            <a:extLst>
              <a:ext uri="{FF2B5EF4-FFF2-40B4-BE49-F238E27FC236}">
                <a16:creationId xmlns:a16="http://schemas.microsoft.com/office/drawing/2014/main" id="{45CB6FBC-749E-4CBB-BB49-C14C5604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01" y="5631723"/>
            <a:ext cx="441228" cy="504782"/>
          </a:xfrm>
          <a:prstGeom prst="rect">
            <a:avLst/>
          </a:prstGeom>
        </p:spPr>
      </p:pic>
      <p:pic>
        <p:nvPicPr>
          <p:cNvPr id="123" name="תמונה 122">
            <a:extLst>
              <a:ext uri="{FF2B5EF4-FFF2-40B4-BE49-F238E27FC236}">
                <a16:creationId xmlns:a16="http://schemas.microsoft.com/office/drawing/2014/main" id="{F875D040-3BDC-4231-A11F-4AAAADB7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4394430"/>
            <a:ext cx="441228" cy="504782"/>
          </a:xfrm>
          <a:prstGeom prst="rect">
            <a:avLst/>
          </a:prstGeom>
        </p:spPr>
      </p:pic>
      <p:pic>
        <p:nvPicPr>
          <p:cNvPr id="124" name="תמונה 123">
            <a:extLst>
              <a:ext uri="{FF2B5EF4-FFF2-40B4-BE49-F238E27FC236}">
                <a16:creationId xmlns:a16="http://schemas.microsoft.com/office/drawing/2014/main" id="{724377A4-A0AC-45C3-A1C7-5B6C14D08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1" y="4394430"/>
            <a:ext cx="441228" cy="504782"/>
          </a:xfrm>
          <a:prstGeom prst="rect">
            <a:avLst/>
          </a:prstGeom>
        </p:spPr>
      </p:pic>
      <p:pic>
        <p:nvPicPr>
          <p:cNvPr id="125" name="תמונה 124">
            <a:extLst>
              <a:ext uri="{FF2B5EF4-FFF2-40B4-BE49-F238E27FC236}">
                <a16:creationId xmlns:a16="http://schemas.microsoft.com/office/drawing/2014/main" id="{F2A61CBB-FE84-4758-8AC1-C515C6660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5" y="4394430"/>
            <a:ext cx="441228" cy="504782"/>
          </a:xfrm>
          <a:prstGeom prst="rect">
            <a:avLst/>
          </a:prstGeom>
        </p:spPr>
      </p:pic>
      <p:pic>
        <p:nvPicPr>
          <p:cNvPr id="126" name="תמונה 125">
            <a:extLst>
              <a:ext uri="{FF2B5EF4-FFF2-40B4-BE49-F238E27FC236}">
                <a16:creationId xmlns:a16="http://schemas.microsoft.com/office/drawing/2014/main" id="{9D794EB2-C1B2-489F-AE28-B366AF735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8" y="4394430"/>
            <a:ext cx="441228" cy="504782"/>
          </a:xfrm>
          <a:prstGeom prst="rect">
            <a:avLst/>
          </a:prstGeom>
        </p:spPr>
      </p:pic>
      <p:pic>
        <p:nvPicPr>
          <p:cNvPr id="127" name="תמונה 126">
            <a:extLst>
              <a:ext uri="{FF2B5EF4-FFF2-40B4-BE49-F238E27FC236}">
                <a16:creationId xmlns:a16="http://schemas.microsoft.com/office/drawing/2014/main" id="{CF860282-71AA-43B2-A394-9EB417CD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72" y="4394430"/>
            <a:ext cx="441228" cy="504782"/>
          </a:xfrm>
          <a:prstGeom prst="rect">
            <a:avLst/>
          </a:prstGeom>
        </p:spPr>
      </p:pic>
      <p:pic>
        <p:nvPicPr>
          <p:cNvPr id="128" name="תמונה 127">
            <a:extLst>
              <a:ext uri="{FF2B5EF4-FFF2-40B4-BE49-F238E27FC236}">
                <a16:creationId xmlns:a16="http://schemas.microsoft.com/office/drawing/2014/main" id="{A5677F3D-8145-4C6B-A40C-21183795C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5020334"/>
            <a:ext cx="441228" cy="504782"/>
          </a:xfrm>
          <a:prstGeom prst="rect">
            <a:avLst/>
          </a:prstGeom>
        </p:spPr>
      </p:pic>
      <p:pic>
        <p:nvPicPr>
          <p:cNvPr id="129" name="תמונה 128">
            <a:extLst>
              <a:ext uri="{FF2B5EF4-FFF2-40B4-BE49-F238E27FC236}">
                <a16:creationId xmlns:a16="http://schemas.microsoft.com/office/drawing/2014/main" id="{6CC7CF53-ED5A-4079-9CBF-0A2B89EC1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1" y="5020334"/>
            <a:ext cx="441228" cy="504782"/>
          </a:xfrm>
          <a:prstGeom prst="rect">
            <a:avLst/>
          </a:prstGeom>
        </p:spPr>
      </p:pic>
      <p:pic>
        <p:nvPicPr>
          <p:cNvPr id="130" name="תמונה 129">
            <a:extLst>
              <a:ext uri="{FF2B5EF4-FFF2-40B4-BE49-F238E27FC236}">
                <a16:creationId xmlns:a16="http://schemas.microsoft.com/office/drawing/2014/main" id="{EF8C8E99-9264-4F73-940F-A2A3A87A1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5" y="5020334"/>
            <a:ext cx="441228" cy="504782"/>
          </a:xfrm>
          <a:prstGeom prst="rect">
            <a:avLst/>
          </a:prstGeom>
        </p:spPr>
      </p:pic>
      <p:pic>
        <p:nvPicPr>
          <p:cNvPr id="131" name="תמונה 130">
            <a:extLst>
              <a:ext uri="{FF2B5EF4-FFF2-40B4-BE49-F238E27FC236}">
                <a16:creationId xmlns:a16="http://schemas.microsoft.com/office/drawing/2014/main" id="{04BF3EA1-71C5-4F80-9224-A6E38F58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8" y="5020334"/>
            <a:ext cx="441228" cy="504782"/>
          </a:xfrm>
          <a:prstGeom prst="rect">
            <a:avLst/>
          </a:prstGeom>
        </p:spPr>
      </p:pic>
      <p:pic>
        <p:nvPicPr>
          <p:cNvPr id="132" name="תמונה 131">
            <a:extLst>
              <a:ext uri="{FF2B5EF4-FFF2-40B4-BE49-F238E27FC236}">
                <a16:creationId xmlns:a16="http://schemas.microsoft.com/office/drawing/2014/main" id="{486C3482-3636-4FB0-ADF5-6FFC1F609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72" y="5020334"/>
            <a:ext cx="441228" cy="504782"/>
          </a:xfrm>
          <a:prstGeom prst="rect">
            <a:avLst/>
          </a:prstGeom>
        </p:spPr>
      </p:pic>
      <p:pic>
        <p:nvPicPr>
          <p:cNvPr id="133" name="תמונה 132">
            <a:extLst>
              <a:ext uri="{FF2B5EF4-FFF2-40B4-BE49-F238E27FC236}">
                <a16:creationId xmlns:a16="http://schemas.microsoft.com/office/drawing/2014/main" id="{785252C5-74D4-41B7-865B-16E9BA158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5646237"/>
            <a:ext cx="441228" cy="504782"/>
          </a:xfrm>
          <a:prstGeom prst="rect">
            <a:avLst/>
          </a:prstGeom>
        </p:spPr>
      </p:pic>
      <p:pic>
        <p:nvPicPr>
          <p:cNvPr id="134" name="תמונה 133">
            <a:extLst>
              <a:ext uri="{FF2B5EF4-FFF2-40B4-BE49-F238E27FC236}">
                <a16:creationId xmlns:a16="http://schemas.microsoft.com/office/drawing/2014/main" id="{91296812-0FAC-4E91-A4E7-BA31A2A2D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1" y="5646237"/>
            <a:ext cx="441228" cy="504782"/>
          </a:xfrm>
          <a:prstGeom prst="rect">
            <a:avLst/>
          </a:prstGeom>
        </p:spPr>
      </p:pic>
      <p:pic>
        <p:nvPicPr>
          <p:cNvPr id="135" name="תמונה 134">
            <a:extLst>
              <a:ext uri="{FF2B5EF4-FFF2-40B4-BE49-F238E27FC236}">
                <a16:creationId xmlns:a16="http://schemas.microsoft.com/office/drawing/2014/main" id="{33681C50-C55D-444B-85D0-E688B1F2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5" y="5646237"/>
            <a:ext cx="441228" cy="504782"/>
          </a:xfrm>
          <a:prstGeom prst="rect">
            <a:avLst/>
          </a:prstGeom>
        </p:spPr>
      </p:pic>
      <p:pic>
        <p:nvPicPr>
          <p:cNvPr id="136" name="תמונה 135">
            <a:extLst>
              <a:ext uri="{FF2B5EF4-FFF2-40B4-BE49-F238E27FC236}">
                <a16:creationId xmlns:a16="http://schemas.microsoft.com/office/drawing/2014/main" id="{2249D34C-47CA-4D19-8E20-B0112A158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8" y="5646237"/>
            <a:ext cx="441228" cy="504782"/>
          </a:xfrm>
          <a:prstGeom prst="rect">
            <a:avLst/>
          </a:prstGeom>
        </p:spPr>
      </p:pic>
      <p:pic>
        <p:nvPicPr>
          <p:cNvPr id="137" name="תמונה 136">
            <a:extLst>
              <a:ext uri="{FF2B5EF4-FFF2-40B4-BE49-F238E27FC236}">
                <a16:creationId xmlns:a16="http://schemas.microsoft.com/office/drawing/2014/main" id="{577ADF5C-5DF6-4220-8EA2-E01C7F2EF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72" y="5646237"/>
            <a:ext cx="441228" cy="504782"/>
          </a:xfrm>
          <a:prstGeom prst="rect">
            <a:avLst/>
          </a:prstGeom>
        </p:spPr>
      </p:pic>
      <p:pic>
        <p:nvPicPr>
          <p:cNvPr id="139" name="תמונה 138">
            <a:extLst>
              <a:ext uri="{FF2B5EF4-FFF2-40B4-BE49-F238E27FC236}">
                <a16:creationId xmlns:a16="http://schemas.microsoft.com/office/drawing/2014/main" id="{CC8F0A25-F1D3-47CF-A80A-C59E9530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8" y="4379916"/>
            <a:ext cx="441228" cy="504782"/>
          </a:xfrm>
          <a:prstGeom prst="rect">
            <a:avLst/>
          </a:prstGeom>
        </p:spPr>
      </p:pic>
      <p:pic>
        <p:nvPicPr>
          <p:cNvPr id="140" name="תמונה 139">
            <a:extLst>
              <a:ext uri="{FF2B5EF4-FFF2-40B4-BE49-F238E27FC236}">
                <a16:creationId xmlns:a16="http://schemas.microsoft.com/office/drawing/2014/main" id="{8EAB19F6-59D5-4691-9221-959A4F0D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4379916"/>
            <a:ext cx="441228" cy="504782"/>
          </a:xfrm>
          <a:prstGeom prst="rect">
            <a:avLst/>
          </a:prstGeom>
        </p:spPr>
      </p:pic>
      <p:pic>
        <p:nvPicPr>
          <p:cNvPr id="141" name="תמונה 140">
            <a:extLst>
              <a:ext uri="{FF2B5EF4-FFF2-40B4-BE49-F238E27FC236}">
                <a16:creationId xmlns:a16="http://schemas.microsoft.com/office/drawing/2014/main" id="{369F5BA3-EB48-4B4D-8117-8159D363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4379916"/>
            <a:ext cx="441228" cy="504782"/>
          </a:xfrm>
          <a:prstGeom prst="rect">
            <a:avLst/>
          </a:prstGeom>
        </p:spPr>
      </p:pic>
      <p:pic>
        <p:nvPicPr>
          <p:cNvPr id="142" name="תמונה 141">
            <a:extLst>
              <a:ext uri="{FF2B5EF4-FFF2-40B4-BE49-F238E27FC236}">
                <a16:creationId xmlns:a16="http://schemas.microsoft.com/office/drawing/2014/main" id="{9D2297FD-0F41-437D-BDA7-286E5F48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38" y="4379916"/>
            <a:ext cx="441228" cy="504782"/>
          </a:xfrm>
          <a:prstGeom prst="rect">
            <a:avLst/>
          </a:prstGeom>
        </p:spPr>
      </p:pic>
      <p:pic>
        <p:nvPicPr>
          <p:cNvPr id="143" name="תמונה 142">
            <a:extLst>
              <a:ext uri="{FF2B5EF4-FFF2-40B4-BE49-F238E27FC236}">
                <a16:creationId xmlns:a16="http://schemas.microsoft.com/office/drawing/2014/main" id="{E7761A80-E722-44BF-A5E0-3B50A059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92" y="4379916"/>
            <a:ext cx="441228" cy="504782"/>
          </a:xfrm>
          <a:prstGeom prst="rect">
            <a:avLst/>
          </a:prstGeom>
        </p:spPr>
      </p:pic>
      <p:pic>
        <p:nvPicPr>
          <p:cNvPr id="144" name="תמונה 143">
            <a:extLst>
              <a:ext uri="{FF2B5EF4-FFF2-40B4-BE49-F238E27FC236}">
                <a16:creationId xmlns:a16="http://schemas.microsoft.com/office/drawing/2014/main" id="{FFD39A73-5B95-4C16-9D1D-F52EE74BE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8" y="5005820"/>
            <a:ext cx="441228" cy="504782"/>
          </a:xfrm>
          <a:prstGeom prst="rect">
            <a:avLst/>
          </a:prstGeom>
        </p:spPr>
      </p:pic>
      <p:pic>
        <p:nvPicPr>
          <p:cNvPr id="145" name="תמונה 144">
            <a:extLst>
              <a:ext uri="{FF2B5EF4-FFF2-40B4-BE49-F238E27FC236}">
                <a16:creationId xmlns:a16="http://schemas.microsoft.com/office/drawing/2014/main" id="{9A29AFBF-7A98-4648-9DB5-83176B89F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5005820"/>
            <a:ext cx="441228" cy="504782"/>
          </a:xfrm>
          <a:prstGeom prst="rect">
            <a:avLst/>
          </a:prstGeom>
        </p:spPr>
      </p:pic>
      <p:pic>
        <p:nvPicPr>
          <p:cNvPr id="146" name="תמונה 145">
            <a:extLst>
              <a:ext uri="{FF2B5EF4-FFF2-40B4-BE49-F238E27FC236}">
                <a16:creationId xmlns:a16="http://schemas.microsoft.com/office/drawing/2014/main" id="{6A321AEF-E8FE-4957-9B25-FE3EF16B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5005820"/>
            <a:ext cx="441228" cy="504782"/>
          </a:xfrm>
          <a:prstGeom prst="rect">
            <a:avLst/>
          </a:prstGeom>
        </p:spPr>
      </p:pic>
      <p:pic>
        <p:nvPicPr>
          <p:cNvPr id="147" name="תמונה 146">
            <a:extLst>
              <a:ext uri="{FF2B5EF4-FFF2-40B4-BE49-F238E27FC236}">
                <a16:creationId xmlns:a16="http://schemas.microsoft.com/office/drawing/2014/main" id="{771C3354-5475-4204-B7AF-C91D70605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38" y="5005820"/>
            <a:ext cx="441228" cy="504782"/>
          </a:xfrm>
          <a:prstGeom prst="rect">
            <a:avLst/>
          </a:prstGeom>
        </p:spPr>
      </p:pic>
      <p:pic>
        <p:nvPicPr>
          <p:cNvPr id="148" name="תמונה 147">
            <a:extLst>
              <a:ext uri="{FF2B5EF4-FFF2-40B4-BE49-F238E27FC236}">
                <a16:creationId xmlns:a16="http://schemas.microsoft.com/office/drawing/2014/main" id="{2335AC9F-3D32-4453-BD6F-BA267CC1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92" y="5005820"/>
            <a:ext cx="441228" cy="504782"/>
          </a:xfrm>
          <a:prstGeom prst="rect">
            <a:avLst/>
          </a:prstGeom>
        </p:spPr>
      </p:pic>
      <p:pic>
        <p:nvPicPr>
          <p:cNvPr id="149" name="תמונה 148">
            <a:extLst>
              <a:ext uri="{FF2B5EF4-FFF2-40B4-BE49-F238E27FC236}">
                <a16:creationId xmlns:a16="http://schemas.microsoft.com/office/drawing/2014/main" id="{EBB79AB7-577D-4553-9803-51F62C18F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8" y="5631723"/>
            <a:ext cx="441228" cy="504782"/>
          </a:xfrm>
          <a:prstGeom prst="rect">
            <a:avLst/>
          </a:prstGeom>
        </p:spPr>
      </p:pic>
      <p:pic>
        <p:nvPicPr>
          <p:cNvPr id="150" name="תמונה 149">
            <a:extLst>
              <a:ext uri="{FF2B5EF4-FFF2-40B4-BE49-F238E27FC236}">
                <a16:creationId xmlns:a16="http://schemas.microsoft.com/office/drawing/2014/main" id="{6EA72E80-E9C0-4680-84E9-A84207DCF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5631723"/>
            <a:ext cx="441228" cy="504782"/>
          </a:xfrm>
          <a:prstGeom prst="rect">
            <a:avLst/>
          </a:prstGeom>
        </p:spPr>
      </p:pic>
      <p:pic>
        <p:nvPicPr>
          <p:cNvPr id="151" name="תמונה 150">
            <a:extLst>
              <a:ext uri="{FF2B5EF4-FFF2-40B4-BE49-F238E27FC236}">
                <a16:creationId xmlns:a16="http://schemas.microsoft.com/office/drawing/2014/main" id="{7133A2D9-0C94-4D0D-B905-506796706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5631723"/>
            <a:ext cx="441228" cy="504782"/>
          </a:xfrm>
          <a:prstGeom prst="rect">
            <a:avLst/>
          </a:prstGeom>
        </p:spPr>
      </p:pic>
      <p:pic>
        <p:nvPicPr>
          <p:cNvPr id="152" name="תמונה 151">
            <a:extLst>
              <a:ext uri="{FF2B5EF4-FFF2-40B4-BE49-F238E27FC236}">
                <a16:creationId xmlns:a16="http://schemas.microsoft.com/office/drawing/2014/main" id="{A5CEDCB7-DDDD-49EF-A3B2-F7958C091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38" y="5631723"/>
            <a:ext cx="441228" cy="504782"/>
          </a:xfrm>
          <a:prstGeom prst="rect">
            <a:avLst/>
          </a:prstGeom>
        </p:spPr>
      </p:pic>
      <p:pic>
        <p:nvPicPr>
          <p:cNvPr id="153" name="תמונה 152">
            <a:extLst>
              <a:ext uri="{FF2B5EF4-FFF2-40B4-BE49-F238E27FC236}">
                <a16:creationId xmlns:a16="http://schemas.microsoft.com/office/drawing/2014/main" id="{06F0F15F-0D1E-4EA7-ADA7-93B65ACB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92" y="5631723"/>
            <a:ext cx="441228" cy="5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1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GRAY PATTERN">
            <a:extLst>
              <a:ext uri="{FF2B5EF4-FFF2-40B4-BE49-F238E27FC236}">
                <a16:creationId xmlns:a16="http://schemas.microsoft.com/office/drawing/2014/main" id="{CB8FCB58-AC11-4631-ABB2-E02CE2ECB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DE9438D6-0F5F-46A8-898D-ACB8D025F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94" y="973886"/>
            <a:ext cx="441228" cy="504782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46865210-094B-47F2-BBDA-26754F55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1599789"/>
            <a:ext cx="441228" cy="504782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644E01F9-3376-4A26-83FD-09A769C96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362496"/>
            <a:ext cx="441228" cy="504782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9E99F2D1-F657-41D0-8B09-801CB736A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1614303"/>
            <a:ext cx="441228" cy="504782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717C46CD-092D-439F-9915-A28857E39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5" y="1614303"/>
            <a:ext cx="441228" cy="504782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152D431C-E7C0-4427-94E5-BB13FDB7A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347982"/>
            <a:ext cx="441228" cy="504782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7B3D3529-64E8-4A35-958E-3476ECD0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92" y="347982"/>
            <a:ext cx="441228" cy="504782"/>
          </a:xfrm>
          <a:prstGeom prst="rect">
            <a:avLst/>
          </a:prstGeom>
        </p:spPr>
      </p:pic>
      <p:pic>
        <p:nvPicPr>
          <p:cNvPr id="50" name="תמונה 49">
            <a:extLst>
              <a:ext uri="{FF2B5EF4-FFF2-40B4-BE49-F238E27FC236}">
                <a16:creationId xmlns:a16="http://schemas.microsoft.com/office/drawing/2014/main" id="{ABBB925D-DD11-43DE-853F-1004F4DC0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973886"/>
            <a:ext cx="441228" cy="504782"/>
          </a:xfrm>
          <a:prstGeom prst="rect">
            <a:avLst/>
          </a:prstGeom>
        </p:spPr>
      </p:pic>
      <p:pic>
        <p:nvPicPr>
          <p:cNvPr id="54" name="תמונה 53">
            <a:extLst>
              <a:ext uri="{FF2B5EF4-FFF2-40B4-BE49-F238E27FC236}">
                <a16:creationId xmlns:a16="http://schemas.microsoft.com/office/drawing/2014/main" id="{F435FA0C-0A91-4A27-A11A-771C6A672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1599789"/>
            <a:ext cx="441228" cy="504782"/>
          </a:xfrm>
          <a:prstGeom prst="rect">
            <a:avLst/>
          </a:prstGeom>
        </p:spPr>
      </p:pic>
      <p:pic>
        <p:nvPicPr>
          <p:cNvPr id="60" name="תמונה 59">
            <a:extLst>
              <a:ext uri="{FF2B5EF4-FFF2-40B4-BE49-F238E27FC236}">
                <a16:creationId xmlns:a16="http://schemas.microsoft.com/office/drawing/2014/main" id="{017DDA6A-F1CB-40CF-BDD1-B3AEA4171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0" y="2394496"/>
            <a:ext cx="441228" cy="504782"/>
          </a:xfrm>
          <a:prstGeom prst="rect">
            <a:avLst/>
          </a:prstGeom>
        </p:spPr>
      </p:pic>
      <p:pic>
        <p:nvPicPr>
          <p:cNvPr id="64" name="תמונה 63">
            <a:extLst>
              <a:ext uri="{FF2B5EF4-FFF2-40B4-BE49-F238E27FC236}">
                <a16:creationId xmlns:a16="http://schemas.microsoft.com/office/drawing/2014/main" id="{3399EFBF-8884-47CC-948F-4276638EB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3020400"/>
            <a:ext cx="441228" cy="504782"/>
          </a:xfrm>
          <a:prstGeom prst="rect">
            <a:avLst/>
          </a:prstGeom>
        </p:spPr>
      </p:pic>
      <p:pic>
        <p:nvPicPr>
          <p:cNvPr id="66" name="תמונה 65">
            <a:extLst>
              <a:ext uri="{FF2B5EF4-FFF2-40B4-BE49-F238E27FC236}">
                <a16:creationId xmlns:a16="http://schemas.microsoft.com/office/drawing/2014/main" id="{ECC8DE22-0EDC-4872-A031-F89A98EB6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94" y="3020400"/>
            <a:ext cx="441228" cy="504782"/>
          </a:xfrm>
          <a:prstGeom prst="rect">
            <a:avLst/>
          </a:prstGeom>
        </p:spPr>
      </p:pic>
      <p:pic>
        <p:nvPicPr>
          <p:cNvPr id="78" name="תמונה 77">
            <a:extLst>
              <a:ext uri="{FF2B5EF4-FFF2-40B4-BE49-F238E27FC236}">
                <a16:creationId xmlns:a16="http://schemas.microsoft.com/office/drawing/2014/main" id="{54530B22-5862-4F74-8418-97CE22AB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8" y="2409010"/>
            <a:ext cx="441228" cy="504782"/>
          </a:xfrm>
          <a:prstGeom prst="rect">
            <a:avLst/>
          </a:prstGeom>
        </p:spPr>
      </p:pic>
      <p:pic>
        <p:nvPicPr>
          <p:cNvPr id="85" name="תמונה 84">
            <a:extLst>
              <a:ext uri="{FF2B5EF4-FFF2-40B4-BE49-F238E27FC236}">
                <a16:creationId xmlns:a16="http://schemas.microsoft.com/office/drawing/2014/main" id="{56AE224D-C99E-474B-8872-8AB2CAD0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3660817"/>
            <a:ext cx="441228" cy="504782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E6BCF225-C168-49FB-8457-7C900672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8" y="2394496"/>
            <a:ext cx="441228" cy="504782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6B585B23-3E22-46B7-B722-0C7DF2187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31" y="3020400"/>
            <a:ext cx="441228" cy="504782"/>
          </a:xfrm>
          <a:prstGeom prst="rect">
            <a:avLst/>
          </a:prstGeom>
        </p:spPr>
      </p:pic>
      <p:pic>
        <p:nvPicPr>
          <p:cNvPr id="99" name="תמונה 98">
            <a:extLst>
              <a:ext uri="{FF2B5EF4-FFF2-40B4-BE49-F238E27FC236}">
                <a16:creationId xmlns:a16="http://schemas.microsoft.com/office/drawing/2014/main" id="{ED26D58B-B513-4B89-8124-3600F088E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38" y="3020400"/>
            <a:ext cx="441228" cy="504782"/>
          </a:xfrm>
          <a:prstGeom prst="rect">
            <a:avLst/>
          </a:prstGeom>
        </p:spPr>
      </p:pic>
      <p:pic>
        <p:nvPicPr>
          <p:cNvPr id="103" name="תמונה 102">
            <a:extLst>
              <a:ext uri="{FF2B5EF4-FFF2-40B4-BE49-F238E27FC236}">
                <a16:creationId xmlns:a16="http://schemas.microsoft.com/office/drawing/2014/main" id="{C5ABE6B8-52B0-4835-AB9B-4ECFB7F70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3646303"/>
            <a:ext cx="441228" cy="504782"/>
          </a:xfrm>
          <a:prstGeom prst="rect">
            <a:avLst/>
          </a:prstGeom>
        </p:spPr>
      </p:pic>
      <p:pic>
        <p:nvPicPr>
          <p:cNvPr id="112" name="תמונה 111">
            <a:extLst>
              <a:ext uri="{FF2B5EF4-FFF2-40B4-BE49-F238E27FC236}">
                <a16:creationId xmlns:a16="http://schemas.microsoft.com/office/drawing/2014/main" id="{4DB0B593-7E48-43B8-9BDD-6765CA729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7" y="5005820"/>
            <a:ext cx="441228" cy="504782"/>
          </a:xfrm>
          <a:prstGeom prst="rect">
            <a:avLst/>
          </a:prstGeom>
        </p:spPr>
      </p:pic>
      <p:pic>
        <p:nvPicPr>
          <p:cNvPr id="118" name="תמונה 117">
            <a:extLst>
              <a:ext uri="{FF2B5EF4-FFF2-40B4-BE49-F238E27FC236}">
                <a16:creationId xmlns:a16="http://schemas.microsoft.com/office/drawing/2014/main" id="{32385DCD-B286-4B71-8ECE-FB7DEECC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0" y="5631723"/>
            <a:ext cx="441228" cy="504782"/>
          </a:xfrm>
          <a:prstGeom prst="rect">
            <a:avLst/>
          </a:prstGeom>
        </p:spPr>
      </p:pic>
      <p:pic>
        <p:nvPicPr>
          <p:cNvPr id="121" name="תמונה 120">
            <a:extLst>
              <a:ext uri="{FF2B5EF4-FFF2-40B4-BE49-F238E27FC236}">
                <a16:creationId xmlns:a16="http://schemas.microsoft.com/office/drawing/2014/main" id="{45CB6FBC-749E-4CBB-BB49-C14C5604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01" y="5631723"/>
            <a:ext cx="441228" cy="504782"/>
          </a:xfrm>
          <a:prstGeom prst="rect">
            <a:avLst/>
          </a:prstGeom>
        </p:spPr>
      </p:pic>
      <p:pic>
        <p:nvPicPr>
          <p:cNvPr id="124" name="תמונה 123">
            <a:extLst>
              <a:ext uri="{FF2B5EF4-FFF2-40B4-BE49-F238E27FC236}">
                <a16:creationId xmlns:a16="http://schemas.microsoft.com/office/drawing/2014/main" id="{724377A4-A0AC-45C3-A1C7-5B6C14D08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1" y="4394430"/>
            <a:ext cx="441228" cy="504782"/>
          </a:xfrm>
          <a:prstGeom prst="rect">
            <a:avLst/>
          </a:prstGeom>
        </p:spPr>
      </p:pic>
      <p:pic>
        <p:nvPicPr>
          <p:cNvPr id="128" name="תמונה 127">
            <a:extLst>
              <a:ext uri="{FF2B5EF4-FFF2-40B4-BE49-F238E27FC236}">
                <a16:creationId xmlns:a16="http://schemas.microsoft.com/office/drawing/2014/main" id="{A5677F3D-8145-4C6B-A40C-21183795C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8" y="5020334"/>
            <a:ext cx="441228" cy="504782"/>
          </a:xfrm>
          <a:prstGeom prst="rect">
            <a:avLst/>
          </a:prstGeom>
        </p:spPr>
      </p:pic>
      <p:pic>
        <p:nvPicPr>
          <p:cNvPr id="131" name="תמונה 130">
            <a:extLst>
              <a:ext uri="{FF2B5EF4-FFF2-40B4-BE49-F238E27FC236}">
                <a16:creationId xmlns:a16="http://schemas.microsoft.com/office/drawing/2014/main" id="{04BF3EA1-71C5-4F80-9224-A6E38F58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8" y="5020334"/>
            <a:ext cx="441228" cy="504782"/>
          </a:xfrm>
          <a:prstGeom prst="rect">
            <a:avLst/>
          </a:prstGeom>
        </p:spPr>
      </p:pic>
      <p:pic>
        <p:nvPicPr>
          <p:cNvPr id="135" name="תמונה 134">
            <a:extLst>
              <a:ext uri="{FF2B5EF4-FFF2-40B4-BE49-F238E27FC236}">
                <a16:creationId xmlns:a16="http://schemas.microsoft.com/office/drawing/2014/main" id="{33681C50-C55D-444B-85D0-E688B1F2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5" y="5646237"/>
            <a:ext cx="441228" cy="504782"/>
          </a:xfrm>
          <a:prstGeom prst="rect">
            <a:avLst/>
          </a:prstGeom>
        </p:spPr>
      </p:pic>
      <p:pic>
        <p:nvPicPr>
          <p:cNvPr id="144" name="תמונה 143">
            <a:extLst>
              <a:ext uri="{FF2B5EF4-FFF2-40B4-BE49-F238E27FC236}">
                <a16:creationId xmlns:a16="http://schemas.microsoft.com/office/drawing/2014/main" id="{FFD39A73-5B95-4C16-9D1D-F52EE74BE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8" y="5005820"/>
            <a:ext cx="441228" cy="504782"/>
          </a:xfrm>
          <a:prstGeom prst="rect">
            <a:avLst/>
          </a:prstGeom>
        </p:spPr>
      </p:pic>
      <p:pic>
        <p:nvPicPr>
          <p:cNvPr id="151" name="תמונה 150">
            <a:extLst>
              <a:ext uri="{FF2B5EF4-FFF2-40B4-BE49-F238E27FC236}">
                <a16:creationId xmlns:a16="http://schemas.microsoft.com/office/drawing/2014/main" id="{7133A2D9-0C94-4D0D-B905-506796706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85" y="5631723"/>
            <a:ext cx="441228" cy="5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65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GRAY PATTERN">
            <a:extLst>
              <a:ext uri="{FF2B5EF4-FFF2-40B4-BE49-F238E27FC236}">
                <a16:creationId xmlns:a16="http://schemas.microsoft.com/office/drawing/2014/main" id="{CB8FCB58-AC11-4631-ABB2-E02CE2ECB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F53AF3F0-970B-4842-9474-AE508CEEBFFE}"/>
              </a:ext>
            </a:extLst>
          </p:cNvPr>
          <p:cNvGrpSpPr/>
          <p:nvPr/>
        </p:nvGrpSpPr>
        <p:grpSpPr>
          <a:xfrm>
            <a:off x="438179" y="1259510"/>
            <a:ext cx="1007572" cy="1112630"/>
            <a:chOff x="4545089" y="2120900"/>
            <a:chExt cx="3358996" cy="3986769"/>
          </a:xfrm>
        </p:grpSpPr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404125E6-01CC-49DB-907F-920191147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31" name="תמונה 30">
              <a:extLst>
                <a:ext uri="{FF2B5EF4-FFF2-40B4-BE49-F238E27FC236}">
                  <a16:creationId xmlns:a16="http://schemas.microsoft.com/office/drawing/2014/main" id="{FB9E97CD-9D94-4223-B2D7-73C67BE79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32" name="תמונה 31">
              <a:extLst>
                <a:ext uri="{FF2B5EF4-FFF2-40B4-BE49-F238E27FC236}">
                  <a16:creationId xmlns:a16="http://schemas.microsoft.com/office/drawing/2014/main" id="{612E8307-6AA9-4CAC-8DCC-FA9342BA1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33" name="תמונה 32">
              <a:extLst>
                <a:ext uri="{FF2B5EF4-FFF2-40B4-BE49-F238E27FC236}">
                  <a16:creationId xmlns:a16="http://schemas.microsoft.com/office/drawing/2014/main" id="{5E77C865-6F73-4E6E-9D99-5246006A1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81E4B223-8439-4F79-BD4F-2026BC9CD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35" name="תמונה 34">
              <a:extLst>
                <a:ext uri="{FF2B5EF4-FFF2-40B4-BE49-F238E27FC236}">
                  <a16:creationId xmlns:a16="http://schemas.microsoft.com/office/drawing/2014/main" id="{C257B985-D9BE-489F-9FCF-0EB775E6B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36" name="תמונה 35">
              <a:extLst>
                <a:ext uri="{FF2B5EF4-FFF2-40B4-BE49-F238E27FC236}">
                  <a16:creationId xmlns:a16="http://schemas.microsoft.com/office/drawing/2014/main" id="{5E7A8187-9D12-41EA-8BF2-D7A8D6EC8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6DE32BC3-21AB-4A4F-9D9E-5E235F390FC4}"/>
              </a:ext>
            </a:extLst>
          </p:cNvPr>
          <p:cNvGrpSpPr/>
          <p:nvPr/>
        </p:nvGrpSpPr>
        <p:grpSpPr>
          <a:xfrm>
            <a:off x="1670631" y="1272762"/>
            <a:ext cx="1007572" cy="1112630"/>
            <a:chOff x="4545089" y="2120900"/>
            <a:chExt cx="3358996" cy="3986769"/>
          </a:xfrm>
        </p:grpSpPr>
        <p:pic>
          <p:nvPicPr>
            <p:cNvPr id="40" name="תמונה 39">
              <a:extLst>
                <a:ext uri="{FF2B5EF4-FFF2-40B4-BE49-F238E27FC236}">
                  <a16:creationId xmlns:a16="http://schemas.microsoft.com/office/drawing/2014/main" id="{6398EE70-8850-4211-A26F-6AA55F23B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41" name="תמונה 40">
              <a:extLst>
                <a:ext uri="{FF2B5EF4-FFF2-40B4-BE49-F238E27FC236}">
                  <a16:creationId xmlns:a16="http://schemas.microsoft.com/office/drawing/2014/main" id="{40458CAB-5A1E-4284-ACF8-F9430A327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42" name="תמונה 41">
              <a:extLst>
                <a:ext uri="{FF2B5EF4-FFF2-40B4-BE49-F238E27FC236}">
                  <a16:creationId xmlns:a16="http://schemas.microsoft.com/office/drawing/2014/main" id="{CEC099D6-E020-4FB5-B96C-03DE14C9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43" name="תמונה 42">
              <a:extLst>
                <a:ext uri="{FF2B5EF4-FFF2-40B4-BE49-F238E27FC236}">
                  <a16:creationId xmlns:a16="http://schemas.microsoft.com/office/drawing/2014/main" id="{A35436CF-9C4C-4C70-B44B-15E424265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45" name="תמונה 44">
              <a:extLst>
                <a:ext uri="{FF2B5EF4-FFF2-40B4-BE49-F238E27FC236}">
                  <a16:creationId xmlns:a16="http://schemas.microsoft.com/office/drawing/2014/main" id="{20548461-516B-405B-8135-A51CB2F8B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46" name="תמונה 45">
              <a:extLst>
                <a:ext uri="{FF2B5EF4-FFF2-40B4-BE49-F238E27FC236}">
                  <a16:creationId xmlns:a16="http://schemas.microsoft.com/office/drawing/2014/main" id="{D6A393FF-F8A2-42F4-BDD9-D97FDB546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48" name="תמונה 47">
              <a:extLst>
                <a:ext uri="{FF2B5EF4-FFF2-40B4-BE49-F238E27FC236}">
                  <a16:creationId xmlns:a16="http://schemas.microsoft.com/office/drawing/2014/main" id="{3AE3CF18-E1FA-4A0E-81C2-25A3CFA9F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49" name="קבוצה 48">
            <a:extLst>
              <a:ext uri="{FF2B5EF4-FFF2-40B4-BE49-F238E27FC236}">
                <a16:creationId xmlns:a16="http://schemas.microsoft.com/office/drawing/2014/main" id="{95CBF8F4-2785-4635-AA89-9F675ED9ACB4}"/>
              </a:ext>
            </a:extLst>
          </p:cNvPr>
          <p:cNvGrpSpPr/>
          <p:nvPr/>
        </p:nvGrpSpPr>
        <p:grpSpPr>
          <a:xfrm>
            <a:off x="3658637" y="1259510"/>
            <a:ext cx="1007572" cy="1112630"/>
            <a:chOff x="4545089" y="2120900"/>
            <a:chExt cx="3358996" cy="3986769"/>
          </a:xfrm>
        </p:grpSpPr>
        <p:pic>
          <p:nvPicPr>
            <p:cNvPr id="51" name="תמונה 50">
              <a:extLst>
                <a:ext uri="{FF2B5EF4-FFF2-40B4-BE49-F238E27FC236}">
                  <a16:creationId xmlns:a16="http://schemas.microsoft.com/office/drawing/2014/main" id="{1E61CEB5-5C20-4D98-8473-6E0F3CF75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52" name="תמונה 51">
              <a:extLst>
                <a:ext uri="{FF2B5EF4-FFF2-40B4-BE49-F238E27FC236}">
                  <a16:creationId xmlns:a16="http://schemas.microsoft.com/office/drawing/2014/main" id="{1102E73E-1A3F-4A89-AA5E-55D5566C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E9AFAA37-FC1F-49DF-BEB4-F6C3137FC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55" name="תמונה 54">
              <a:extLst>
                <a:ext uri="{FF2B5EF4-FFF2-40B4-BE49-F238E27FC236}">
                  <a16:creationId xmlns:a16="http://schemas.microsoft.com/office/drawing/2014/main" id="{D30C4688-83A9-4B27-A82B-CF6469E10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56" name="תמונה 55">
              <a:extLst>
                <a:ext uri="{FF2B5EF4-FFF2-40B4-BE49-F238E27FC236}">
                  <a16:creationId xmlns:a16="http://schemas.microsoft.com/office/drawing/2014/main" id="{B7E576F0-C32F-4180-8574-03A6BFC2C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A3A6AB58-9176-4997-B353-2517B9782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39016446-699F-4505-96E3-B0B5A1C5C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92" name="קבוצה 91">
            <a:extLst>
              <a:ext uri="{FF2B5EF4-FFF2-40B4-BE49-F238E27FC236}">
                <a16:creationId xmlns:a16="http://schemas.microsoft.com/office/drawing/2014/main" id="{82BEC9D0-274C-4D6A-BA4A-28536B2DB2F8}"/>
              </a:ext>
            </a:extLst>
          </p:cNvPr>
          <p:cNvGrpSpPr/>
          <p:nvPr/>
        </p:nvGrpSpPr>
        <p:grpSpPr>
          <a:xfrm>
            <a:off x="4932515" y="1253592"/>
            <a:ext cx="1007572" cy="1112630"/>
            <a:chOff x="4545089" y="2120900"/>
            <a:chExt cx="3358996" cy="3986769"/>
          </a:xfrm>
        </p:grpSpPr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8DC1F081-EEDF-4F45-B155-3742BCA60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94" name="תמונה 93">
              <a:extLst>
                <a:ext uri="{FF2B5EF4-FFF2-40B4-BE49-F238E27FC236}">
                  <a16:creationId xmlns:a16="http://schemas.microsoft.com/office/drawing/2014/main" id="{593383C0-AA9E-4986-A53D-25C1B26E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95" name="תמונה 94">
              <a:extLst>
                <a:ext uri="{FF2B5EF4-FFF2-40B4-BE49-F238E27FC236}">
                  <a16:creationId xmlns:a16="http://schemas.microsoft.com/office/drawing/2014/main" id="{592111A8-107B-408D-9CED-2209906D8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96" name="תמונה 95">
              <a:extLst>
                <a:ext uri="{FF2B5EF4-FFF2-40B4-BE49-F238E27FC236}">
                  <a16:creationId xmlns:a16="http://schemas.microsoft.com/office/drawing/2014/main" id="{F0734BB3-5C4E-44A4-ACB1-628A9C69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98" name="תמונה 97">
              <a:extLst>
                <a:ext uri="{FF2B5EF4-FFF2-40B4-BE49-F238E27FC236}">
                  <a16:creationId xmlns:a16="http://schemas.microsoft.com/office/drawing/2014/main" id="{2D6AFF53-B225-49AE-B5B6-8799A78BA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00" name="תמונה 99">
              <a:extLst>
                <a:ext uri="{FF2B5EF4-FFF2-40B4-BE49-F238E27FC236}">
                  <a16:creationId xmlns:a16="http://schemas.microsoft.com/office/drawing/2014/main" id="{B7740408-2D31-4EC9-A215-83A393F17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01" name="תמונה 100">
              <a:extLst>
                <a:ext uri="{FF2B5EF4-FFF2-40B4-BE49-F238E27FC236}">
                  <a16:creationId xmlns:a16="http://schemas.microsoft.com/office/drawing/2014/main" id="{08F58F2E-DCD8-4166-9EAB-1EF83B2C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102" name="קבוצה 101">
            <a:extLst>
              <a:ext uri="{FF2B5EF4-FFF2-40B4-BE49-F238E27FC236}">
                <a16:creationId xmlns:a16="http://schemas.microsoft.com/office/drawing/2014/main" id="{E89D8210-0868-419D-AF3F-2426E5818D29}"/>
              </a:ext>
            </a:extLst>
          </p:cNvPr>
          <p:cNvGrpSpPr/>
          <p:nvPr/>
        </p:nvGrpSpPr>
        <p:grpSpPr>
          <a:xfrm>
            <a:off x="3658637" y="2584727"/>
            <a:ext cx="1007572" cy="1112630"/>
            <a:chOff x="4545089" y="2120900"/>
            <a:chExt cx="3358996" cy="3986769"/>
          </a:xfrm>
        </p:grpSpPr>
        <p:pic>
          <p:nvPicPr>
            <p:cNvPr id="104" name="תמונה 103">
              <a:extLst>
                <a:ext uri="{FF2B5EF4-FFF2-40B4-BE49-F238E27FC236}">
                  <a16:creationId xmlns:a16="http://schemas.microsoft.com/office/drawing/2014/main" id="{5B46AE08-6446-4D92-95FA-043328E12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105" name="תמונה 104">
              <a:extLst>
                <a:ext uri="{FF2B5EF4-FFF2-40B4-BE49-F238E27FC236}">
                  <a16:creationId xmlns:a16="http://schemas.microsoft.com/office/drawing/2014/main" id="{D9AE2AE5-B0A5-4869-AE2C-2DC17D8E8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106" name="תמונה 105">
              <a:extLst>
                <a:ext uri="{FF2B5EF4-FFF2-40B4-BE49-F238E27FC236}">
                  <a16:creationId xmlns:a16="http://schemas.microsoft.com/office/drawing/2014/main" id="{D81C648C-1B96-4025-A0A5-324F32AF4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107" name="תמונה 106">
              <a:extLst>
                <a:ext uri="{FF2B5EF4-FFF2-40B4-BE49-F238E27FC236}">
                  <a16:creationId xmlns:a16="http://schemas.microsoft.com/office/drawing/2014/main" id="{986731D0-DCE9-4749-8363-4D1F0F5A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108" name="תמונה 107">
              <a:extLst>
                <a:ext uri="{FF2B5EF4-FFF2-40B4-BE49-F238E27FC236}">
                  <a16:creationId xmlns:a16="http://schemas.microsoft.com/office/drawing/2014/main" id="{D71B498B-5396-4996-9A09-E128FB000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09" name="תמונה 108">
              <a:extLst>
                <a:ext uri="{FF2B5EF4-FFF2-40B4-BE49-F238E27FC236}">
                  <a16:creationId xmlns:a16="http://schemas.microsoft.com/office/drawing/2014/main" id="{19306A02-C2D3-42C5-BC6F-85446296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10" name="תמונה 109">
              <a:extLst>
                <a:ext uri="{FF2B5EF4-FFF2-40B4-BE49-F238E27FC236}">
                  <a16:creationId xmlns:a16="http://schemas.microsoft.com/office/drawing/2014/main" id="{E00FD40C-9734-4B4F-9708-49300B585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111" name="קבוצה 110">
            <a:extLst>
              <a:ext uri="{FF2B5EF4-FFF2-40B4-BE49-F238E27FC236}">
                <a16:creationId xmlns:a16="http://schemas.microsoft.com/office/drawing/2014/main" id="{F57A256D-D238-4581-8B91-0F0D07DE91FB}"/>
              </a:ext>
            </a:extLst>
          </p:cNvPr>
          <p:cNvGrpSpPr/>
          <p:nvPr/>
        </p:nvGrpSpPr>
        <p:grpSpPr>
          <a:xfrm>
            <a:off x="4932515" y="2578809"/>
            <a:ext cx="1007572" cy="1112630"/>
            <a:chOff x="4545089" y="2120900"/>
            <a:chExt cx="3358996" cy="3986769"/>
          </a:xfrm>
        </p:grpSpPr>
        <p:pic>
          <p:nvPicPr>
            <p:cNvPr id="113" name="תמונה 112">
              <a:extLst>
                <a:ext uri="{FF2B5EF4-FFF2-40B4-BE49-F238E27FC236}">
                  <a16:creationId xmlns:a16="http://schemas.microsoft.com/office/drawing/2014/main" id="{BAB0E356-E020-4B3B-B32C-C526294A4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114" name="תמונה 113">
              <a:extLst>
                <a:ext uri="{FF2B5EF4-FFF2-40B4-BE49-F238E27FC236}">
                  <a16:creationId xmlns:a16="http://schemas.microsoft.com/office/drawing/2014/main" id="{6C86FFAF-824F-4A3B-9C09-67E0AE158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115" name="תמונה 114">
              <a:extLst>
                <a:ext uri="{FF2B5EF4-FFF2-40B4-BE49-F238E27FC236}">
                  <a16:creationId xmlns:a16="http://schemas.microsoft.com/office/drawing/2014/main" id="{BDB0D8C9-7641-4985-9CBD-59663B56B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116" name="תמונה 115">
              <a:extLst>
                <a:ext uri="{FF2B5EF4-FFF2-40B4-BE49-F238E27FC236}">
                  <a16:creationId xmlns:a16="http://schemas.microsoft.com/office/drawing/2014/main" id="{DAA47D84-994F-4774-BF77-105705026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117" name="תמונה 116">
              <a:extLst>
                <a:ext uri="{FF2B5EF4-FFF2-40B4-BE49-F238E27FC236}">
                  <a16:creationId xmlns:a16="http://schemas.microsoft.com/office/drawing/2014/main" id="{D9DC09A6-251C-4B31-9174-0844AA7A9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19" name="תמונה 118">
              <a:extLst>
                <a:ext uri="{FF2B5EF4-FFF2-40B4-BE49-F238E27FC236}">
                  <a16:creationId xmlns:a16="http://schemas.microsoft.com/office/drawing/2014/main" id="{0A303064-57BE-403D-A458-EB540D258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20" name="תמונה 119">
              <a:extLst>
                <a:ext uri="{FF2B5EF4-FFF2-40B4-BE49-F238E27FC236}">
                  <a16:creationId xmlns:a16="http://schemas.microsoft.com/office/drawing/2014/main" id="{1C4F8A98-C3A1-4DEE-88C0-18B20411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122" name="קבוצה 121">
            <a:extLst>
              <a:ext uri="{FF2B5EF4-FFF2-40B4-BE49-F238E27FC236}">
                <a16:creationId xmlns:a16="http://schemas.microsoft.com/office/drawing/2014/main" id="{EB71FCAC-219E-4985-AC18-F40C699FAD8C}"/>
              </a:ext>
            </a:extLst>
          </p:cNvPr>
          <p:cNvGrpSpPr/>
          <p:nvPr/>
        </p:nvGrpSpPr>
        <p:grpSpPr>
          <a:xfrm>
            <a:off x="3658637" y="3899539"/>
            <a:ext cx="1007572" cy="1112630"/>
            <a:chOff x="4545089" y="2120900"/>
            <a:chExt cx="3358996" cy="3986769"/>
          </a:xfrm>
        </p:grpSpPr>
        <p:pic>
          <p:nvPicPr>
            <p:cNvPr id="123" name="תמונה 122">
              <a:extLst>
                <a:ext uri="{FF2B5EF4-FFF2-40B4-BE49-F238E27FC236}">
                  <a16:creationId xmlns:a16="http://schemas.microsoft.com/office/drawing/2014/main" id="{E8BC3D0D-F947-4234-B781-AAB0BBE3B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125" name="תמונה 124">
              <a:extLst>
                <a:ext uri="{FF2B5EF4-FFF2-40B4-BE49-F238E27FC236}">
                  <a16:creationId xmlns:a16="http://schemas.microsoft.com/office/drawing/2014/main" id="{65800BCD-E677-413E-9E8F-725AE51DD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126" name="תמונה 125">
              <a:extLst>
                <a:ext uri="{FF2B5EF4-FFF2-40B4-BE49-F238E27FC236}">
                  <a16:creationId xmlns:a16="http://schemas.microsoft.com/office/drawing/2014/main" id="{B2FA1DF3-F591-49D3-B66F-A77A8CE65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127" name="תמונה 126">
              <a:extLst>
                <a:ext uri="{FF2B5EF4-FFF2-40B4-BE49-F238E27FC236}">
                  <a16:creationId xmlns:a16="http://schemas.microsoft.com/office/drawing/2014/main" id="{60747F73-68A8-4651-A837-D0D5A887A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129" name="תמונה 128">
              <a:extLst>
                <a:ext uri="{FF2B5EF4-FFF2-40B4-BE49-F238E27FC236}">
                  <a16:creationId xmlns:a16="http://schemas.microsoft.com/office/drawing/2014/main" id="{2D0F0892-63FF-471B-81FA-BF41CDCF3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30" name="תמונה 129">
              <a:extLst>
                <a:ext uri="{FF2B5EF4-FFF2-40B4-BE49-F238E27FC236}">
                  <a16:creationId xmlns:a16="http://schemas.microsoft.com/office/drawing/2014/main" id="{49E540A8-B412-419A-BDAD-793BFAA2C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32" name="תמונה 131">
              <a:extLst>
                <a:ext uri="{FF2B5EF4-FFF2-40B4-BE49-F238E27FC236}">
                  <a16:creationId xmlns:a16="http://schemas.microsoft.com/office/drawing/2014/main" id="{DA2F35FA-1B49-495E-A94B-447500453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133" name="קבוצה 132">
            <a:extLst>
              <a:ext uri="{FF2B5EF4-FFF2-40B4-BE49-F238E27FC236}">
                <a16:creationId xmlns:a16="http://schemas.microsoft.com/office/drawing/2014/main" id="{715DE46D-7706-4D21-B877-F6F6EEE5A12A}"/>
              </a:ext>
            </a:extLst>
          </p:cNvPr>
          <p:cNvGrpSpPr/>
          <p:nvPr/>
        </p:nvGrpSpPr>
        <p:grpSpPr>
          <a:xfrm>
            <a:off x="4932515" y="3893621"/>
            <a:ext cx="1007572" cy="1112630"/>
            <a:chOff x="4545089" y="2120900"/>
            <a:chExt cx="3358996" cy="3986769"/>
          </a:xfrm>
        </p:grpSpPr>
        <p:pic>
          <p:nvPicPr>
            <p:cNvPr id="134" name="תמונה 133">
              <a:extLst>
                <a:ext uri="{FF2B5EF4-FFF2-40B4-BE49-F238E27FC236}">
                  <a16:creationId xmlns:a16="http://schemas.microsoft.com/office/drawing/2014/main" id="{B4B3C82B-84A1-4257-8ABC-0B3EB5523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136" name="תמונה 135">
              <a:extLst>
                <a:ext uri="{FF2B5EF4-FFF2-40B4-BE49-F238E27FC236}">
                  <a16:creationId xmlns:a16="http://schemas.microsoft.com/office/drawing/2014/main" id="{F4AF78B6-BF26-48E1-9C49-6032C1740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137" name="תמונה 136">
              <a:extLst>
                <a:ext uri="{FF2B5EF4-FFF2-40B4-BE49-F238E27FC236}">
                  <a16:creationId xmlns:a16="http://schemas.microsoft.com/office/drawing/2014/main" id="{601397D9-D1A8-4516-A8FD-30AEC49B7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138" name="תמונה 137">
              <a:extLst>
                <a:ext uri="{FF2B5EF4-FFF2-40B4-BE49-F238E27FC236}">
                  <a16:creationId xmlns:a16="http://schemas.microsoft.com/office/drawing/2014/main" id="{0DD50C1F-9657-4309-91A8-96CF3D78B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139" name="תמונה 138">
              <a:extLst>
                <a:ext uri="{FF2B5EF4-FFF2-40B4-BE49-F238E27FC236}">
                  <a16:creationId xmlns:a16="http://schemas.microsoft.com/office/drawing/2014/main" id="{A11B3685-0A21-4E37-B15C-DFF3B475E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40" name="תמונה 139">
              <a:extLst>
                <a:ext uri="{FF2B5EF4-FFF2-40B4-BE49-F238E27FC236}">
                  <a16:creationId xmlns:a16="http://schemas.microsoft.com/office/drawing/2014/main" id="{1377BB80-8B52-4456-9EF6-64CAA23BC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41" name="תמונה 140">
              <a:extLst>
                <a:ext uri="{FF2B5EF4-FFF2-40B4-BE49-F238E27FC236}">
                  <a16:creationId xmlns:a16="http://schemas.microsoft.com/office/drawing/2014/main" id="{B81D9EB8-2647-445E-A110-469676F3D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142" name="קבוצה 141">
            <a:extLst>
              <a:ext uri="{FF2B5EF4-FFF2-40B4-BE49-F238E27FC236}">
                <a16:creationId xmlns:a16="http://schemas.microsoft.com/office/drawing/2014/main" id="{465CE907-65BF-4BC2-821A-DDC456E59C71}"/>
              </a:ext>
            </a:extLst>
          </p:cNvPr>
          <p:cNvGrpSpPr/>
          <p:nvPr/>
        </p:nvGrpSpPr>
        <p:grpSpPr>
          <a:xfrm>
            <a:off x="6746616" y="1278680"/>
            <a:ext cx="1007572" cy="1112630"/>
            <a:chOff x="4545089" y="2120900"/>
            <a:chExt cx="3358996" cy="3986769"/>
          </a:xfrm>
        </p:grpSpPr>
        <p:pic>
          <p:nvPicPr>
            <p:cNvPr id="143" name="תמונה 142">
              <a:extLst>
                <a:ext uri="{FF2B5EF4-FFF2-40B4-BE49-F238E27FC236}">
                  <a16:creationId xmlns:a16="http://schemas.microsoft.com/office/drawing/2014/main" id="{49CED664-054D-4325-9F0C-61735F94C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145" name="תמונה 144">
              <a:extLst>
                <a:ext uri="{FF2B5EF4-FFF2-40B4-BE49-F238E27FC236}">
                  <a16:creationId xmlns:a16="http://schemas.microsoft.com/office/drawing/2014/main" id="{31870731-9BE7-42A9-91BA-0CDE4F97E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146" name="תמונה 145">
              <a:extLst>
                <a:ext uri="{FF2B5EF4-FFF2-40B4-BE49-F238E27FC236}">
                  <a16:creationId xmlns:a16="http://schemas.microsoft.com/office/drawing/2014/main" id="{FB0BC85B-F71C-4620-BA71-6B13B2E08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147" name="תמונה 146">
              <a:extLst>
                <a:ext uri="{FF2B5EF4-FFF2-40B4-BE49-F238E27FC236}">
                  <a16:creationId xmlns:a16="http://schemas.microsoft.com/office/drawing/2014/main" id="{2BA97BE0-4EDE-4B81-8E35-B7F26443F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148" name="תמונה 147">
              <a:extLst>
                <a:ext uri="{FF2B5EF4-FFF2-40B4-BE49-F238E27FC236}">
                  <a16:creationId xmlns:a16="http://schemas.microsoft.com/office/drawing/2014/main" id="{DA177687-0E34-4BD6-8E60-C4021D1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49" name="תמונה 148">
              <a:extLst>
                <a:ext uri="{FF2B5EF4-FFF2-40B4-BE49-F238E27FC236}">
                  <a16:creationId xmlns:a16="http://schemas.microsoft.com/office/drawing/2014/main" id="{071C0A86-03D8-4445-A160-0A1FB376E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50" name="תמונה 149">
              <a:extLst>
                <a:ext uri="{FF2B5EF4-FFF2-40B4-BE49-F238E27FC236}">
                  <a16:creationId xmlns:a16="http://schemas.microsoft.com/office/drawing/2014/main" id="{A9AD1737-15DB-4480-98AA-327EFE266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152" name="קבוצה 151">
            <a:extLst>
              <a:ext uri="{FF2B5EF4-FFF2-40B4-BE49-F238E27FC236}">
                <a16:creationId xmlns:a16="http://schemas.microsoft.com/office/drawing/2014/main" id="{69BCE2EF-81D8-44FC-8C95-7D47A3BFF4BB}"/>
              </a:ext>
            </a:extLst>
          </p:cNvPr>
          <p:cNvGrpSpPr/>
          <p:nvPr/>
        </p:nvGrpSpPr>
        <p:grpSpPr>
          <a:xfrm>
            <a:off x="8020494" y="1272762"/>
            <a:ext cx="1007572" cy="1112630"/>
            <a:chOff x="4545089" y="2120900"/>
            <a:chExt cx="3358996" cy="3986769"/>
          </a:xfrm>
        </p:grpSpPr>
        <p:pic>
          <p:nvPicPr>
            <p:cNvPr id="153" name="תמונה 152">
              <a:extLst>
                <a:ext uri="{FF2B5EF4-FFF2-40B4-BE49-F238E27FC236}">
                  <a16:creationId xmlns:a16="http://schemas.microsoft.com/office/drawing/2014/main" id="{A90D075D-B9C3-462B-BA20-16809F235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154" name="תמונה 153">
              <a:extLst>
                <a:ext uri="{FF2B5EF4-FFF2-40B4-BE49-F238E27FC236}">
                  <a16:creationId xmlns:a16="http://schemas.microsoft.com/office/drawing/2014/main" id="{49ED2B1B-7CE0-4408-B850-0337D6DEB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155" name="תמונה 154">
              <a:extLst>
                <a:ext uri="{FF2B5EF4-FFF2-40B4-BE49-F238E27FC236}">
                  <a16:creationId xmlns:a16="http://schemas.microsoft.com/office/drawing/2014/main" id="{3390DC09-A27E-4E03-A4D6-C7A0D8D3C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156" name="תמונה 155">
              <a:extLst>
                <a:ext uri="{FF2B5EF4-FFF2-40B4-BE49-F238E27FC236}">
                  <a16:creationId xmlns:a16="http://schemas.microsoft.com/office/drawing/2014/main" id="{D3ED43E8-3DE8-4606-9725-AFAE0F349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157" name="תמונה 156">
              <a:extLst>
                <a:ext uri="{FF2B5EF4-FFF2-40B4-BE49-F238E27FC236}">
                  <a16:creationId xmlns:a16="http://schemas.microsoft.com/office/drawing/2014/main" id="{4CAF0E22-9A77-4DA7-9EEC-DF086564E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58" name="תמונה 157">
              <a:extLst>
                <a:ext uri="{FF2B5EF4-FFF2-40B4-BE49-F238E27FC236}">
                  <a16:creationId xmlns:a16="http://schemas.microsoft.com/office/drawing/2014/main" id="{5A7C5656-ACE1-4D0C-A862-4D82265E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59" name="תמונה 158">
              <a:extLst>
                <a:ext uri="{FF2B5EF4-FFF2-40B4-BE49-F238E27FC236}">
                  <a16:creationId xmlns:a16="http://schemas.microsoft.com/office/drawing/2014/main" id="{9161797A-AECF-4AE4-BFEA-D1B427CF0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160" name="קבוצה 159">
            <a:extLst>
              <a:ext uri="{FF2B5EF4-FFF2-40B4-BE49-F238E27FC236}">
                <a16:creationId xmlns:a16="http://schemas.microsoft.com/office/drawing/2014/main" id="{EC859348-B92D-438D-A0BD-144CE06CDA2B}"/>
              </a:ext>
            </a:extLst>
          </p:cNvPr>
          <p:cNvGrpSpPr/>
          <p:nvPr/>
        </p:nvGrpSpPr>
        <p:grpSpPr>
          <a:xfrm>
            <a:off x="6746616" y="2603897"/>
            <a:ext cx="1007572" cy="1112630"/>
            <a:chOff x="4545089" y="2120900"/>
            <a:chExt cx="3358996" cy="3986769"/>
          </a:xfrm>
        </p:grpSpPr>
        <p:pic>
          <p:nvPicPr>
            <p:cNvPr id="161" name="תמונה 160">
              <a:extLst>
                <a:ext uri="{FF2B5EF4-FFF2-40B4-BE49-F238E27FC236}">
                  <a16:creationId xmlns:a16="http://schemas.microsoft.com/office/drawing/2014/main" id="{D26E916A-2E74-4D50-B1CD-6A8241A5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162" name="תמונה 161">
              <a:extLst>
                <a:ext uri="{FF2B5EF4-FFF2-40B4-BE49-F238E27FC236}">
                  <a16:creationId xmlns:a16="http://schemas.microsoft.com/office/drawing/2014/main" id="{0E6F2E03-1F03-4BDF-A6C0-F24946BDC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163" name="תמונה 162">
              <a:extLst>
                <a:ext uri="{FF2B5EF4-FFF2-40B4-BE49-F238E27FC236}">
                  <a16:creationId xmlns:a16="http://schemas.microsoft.com/office/drawing/2014/main" id="{02C92A7D-7394-403E-8C97-CDFAEB46A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164" name="תמונה 163">
              <a:extLst>
                <a:ext uri="{FF2B5EF4-FFF2-40B4-BE49-F238E27FC236}">
                  <a16:creationId xmlns:a16="http://schemas.microsoft.com/office/drawing/2014/main" id="{850AA871-1EFB-4C64-8911-284AD323B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165" name="תמונה 164">
              <a:extLst>
                <a:ext uri="{FF2B5EF4-FFF2-40B4-BE49-F238E27FC236}">
                  <a16:creationId xmlns:a16="http://schemas.microsoft.com/office/drawing/2014/main" id="{5AB75208-7C45-463C-B844-29BE51FD4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66" name="תמונה 165">
              <a:extLst>
                <a:ext uri="{FF2B5EF4-FFF2-40B4-BE49-F238E27FC236}">
                  <a16:creationId xmlns:a16="http://schemas.microsoft.com/office/drawing/2014/main" id="{D46119C1-C481-4350-B5F1-630BD74AE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67" name="תמונה 166">
              <a:extLst>
                <a:ext uri="{FF2B5EF4-FFF2-40B4-BE49-F238E27FC236}">
                  <a16:creationId xmlns:a16="http://schemas.microsoft.com/office/drawing/2014/main" id="{95C5CC30-3228-4722-BD48-8B97B60EB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168" name="קבוצה 167">
            <a:extLst>
              <a:ext uri="{FF2B5EF4-FFF2-40B4-BE49-F238E27FC236}">
                <a16:creationId xmlns:a16="http://schemas.microsoft.com/office/drawing/2014/main" id="{99757DAB-12CC-4CD5-9DE6-96F267508131}"/>
              </a:ext>
            </a:extLst>
          </p:cNvPr>
          <p:cNvGrpSpPr/>
          <p:nvPr/>
        </p:nvGrpSpPr>
        <p:grpSpPr>
          <a:xfrm>
            <a:off x="8020494" y="2597979"/>
            <a:ext cx="1007572" cy="1112630"/>
            <a:chOff x="4545089" y="2120900"/>
            <a:chExt cx="3358996" cy="3986769"/>
          </a:xfrm>
        </p:grpSpPr>
        <p:pic>
          <p:nvPicPr>
            <p:cNvPr id="169" name="תמונה 168">
              <a:extLst>
                <a:ext uri="{FF2B5EF4-FFF2-40B4-BE49-F238E27FC236}">
                  <a16:creationId xmlns:a16="http://schemas.microsoft.com/office/drawing/2014/main" id="{82D89712-7A6C-4D06-8D6B-222A8D338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170" name="תמונה 169">
              <a:extLst>
                <a:ext uri="{FF2B5EF4-FFF2-40B4-BE49-F238E27FC236}">
                  <a16:creationId xmlns:a16="http://schemas.microsoft.com/office/drawing/2014/main" id="{264CBDC2-AB41-4D99-B72E-567285EA2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171" name="תמונה 170">
              <a:extLst>
                <a:ext uri="{FF2B5EF4-FFF2-40B4-BE49-F238E27FC236}">
                  <a16:creationId xmlns:a16="http://schemas.microsoft.com/office/drawing/2014/main" id="{D8D1D1A9-3A64-492E-A074-C0F392A02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172" name="תמונה 171">
              <a:extLst>
                <a:ext uri="{FF2B5EF4-FFF2-40B4-BE49-F238E27FC236}">
                  <a16:creationId xmlns:a16="http://schemas.microsoft.com/office/drawing/2014/main" id="{2BD367F5-722A-41A8-92BF-7BB8B030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173" name="תמונה 172">
              <a:extLst>
                <a:ext uri="{FF2B5EF4-FFF2-40B4-BE49-F238E27FC236}">
                  <a16:creationId xmlns:a16="http://schemas.microsoft.com/office/drawing/2014/main" id="{6066AC2F-10E0-47C5-B52E-E67980932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74" name="תמונה 173">
              <a:extLst>
                <a:ext uri="{FF2B5EF4-FFF2-40B4-BE49-F238E27FC236}">
                  <a16:creationId xmlns:a16="http://schemas.microsoft.com/office/drawing/2014/main" id="{F6BADD06-DEDB-467F-91E3-56C2399A0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75" name="תמונה 174">
              <a:extLst>
                <a:ext uri="{FF2B5EF4-FFF2-40B4-BE49-F238E27FC236}">
                  <a16:creationId xmlns:a16="http://schemas.microsoft.com/office/drawing/2014/main" id="{8267BD4E-75BD-4C40-9A06-1864D02E1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176" name="קבוצה 175">
            <a:extLst>
              <a:ext uri="{FF2B5EF4-FFF2-40B4-BE49-F238E27FC236}">
                <a16:creationId xmlns:a16="http://schemas.microsoft.com/office/drawing/2014/main" id="{D3766CB9-94AD-4496-8125-86AB9C207223}"/>
              </a:ext>
            </a:extLst>
          </p:cNvPr>
          <p:cNvGrpSpPr/>
          <p:nvPr/>
        </p:nvGrpSpPr>
        <p:grpSpPr>
          <a:xfrm>
            <a:off x="6746616" y="3918709"/>
            <a:ext cx="1007572" cy="1112630"/>
            <a:chOff x="4545089" y="2120900"/>
            <a:chExt cx="3358996" cy="3986769"/>
          </a:xfrm>
        </p:grpSpPr>
        <p:pic>
          <p:nvPicPr>
            <p:cNvPr id="177" name="תמונה 176">
              <a:extLst>
                <a:ext uri="{FF2B5EF4-FFF2-40B4-BE49-F238E27FC236}">
                  <a16:creationId xmlns:a16="http://schemas.microsoft.com/office/drawing/2014/main" id="{0CE4F250-391D-42ED-97A6-BAC8EFBE2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178" name="תמונה 177">
              <a:extLst>
                <a:ext uri="{FF2B5EF4-FFF2-40B4-BE49-F238E27FC236}">
                  <a16:creationId xmlns:a16="http://schemas.microsoft.com/office/drawing/2014/main" id="{C6EFFB42-5291-4062-BB13-7BA445736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179" name="תמונה 178">
              <a:extLst>
                <a:ext uri="{FF2B5EF4-FFF2-40B4-BE49-F238E27FC236}">
                  <a16:creationId xmlns:a16="http://schemas.microsoft.com/office/drawing/2014/main" id="{FF9B343F-BF8B-4D7F-ABA0-ADDA3488E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180" name="תמונה 179">
              <a:extLst>
                <a:ext uri="{FF2B5EF4-FFF2-40B4-BE49-F238E27FC236}">
                  <a16:creationId xmlns:a16="http://schemas.microsoft.com/office/drawing/2014/main" id="{10A807A8-4B51-4C0B-982B-F960DCEF5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181" name="תמונה 180">
              <a:extLst>
                <a:ext uri="{FF2B5EF4-FFF2-40B4-BE49-F238E27FC236}">
                  <a16:creationId xmlns:a16="http://schemas.microsoft.com/office/drawing/2014/main" id="{85772345-5E41-4B6F-A255-0B9FC7CFC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82" name="תמונה 181">
              <a:extLst>
                <a:ext uri="{FF2B5EF4-FFF2-40B4-BE49-F238E27FC236}">
                  <a16:creationId xmlns:a16="http://schemas.microsoft.com/office/drawing/2014/main" id="{D353D050-9B99-4AE3-8AAC-98DC5BAA0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83" name="תמונה 182">
              <a:extLst>
                <a:ext uri="{FF2B5EF4-FFF2-40B4-BE49-F238E27FC236}">
                  <a16:creationId xmlns:a16="http://schemas.microsoft.com/office/drawing/2014/main" id="{1BD785D3-1FA1-4A75-A3F6-DA4A4D8A2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184" name="קבוצה 183">
            <a:extLst>
              <a:ext uri="{FF2B5EF4-FFF2-40B4-BE49-F238E27FC236}">
                <a16:creationId xmlns:a16="http://schemas.microsoft.com/office/drawing/2014/main" id="{C0C1ECDF-0463-4352-9693-EDE146F14740}"/>
              </a:ext>
            </a:extLst>
          </p:cNvPr>
          <p:cNvGrpSpPr/>
          <p:nvPr/>
        </p:nvGrpSpPr>
        <p:grpSpPr>
          <a:xfrm>
            <a:off x="8020494" y="3912791"/>
            <a:ext cx="1007572" cy="1112630"/>
            <a:chOff x="4545089" y="2120900"/>
            <a:chExt cx="3358996" cy="3986769"/>
          </a:xfrm>
        </p:grpSpPr>
        <p:pic>
          <p:nvPicPr>
            <p:cNvPr id="185" name="תמונה 184">
              <a:extLst>
                <a:ext uri="{FF2B5EF4-FFF2-40B4-BE49-F238E27FC236}">
                  <a16:creationId xmlns:a16="http://schemas.microsoft.com/office/drawing/2014/main" id="{DC2179AF-55B1-496A-8B4F-76A0E629B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186" name="תמונה 185">
              <a:extLst>
                <a:ext uri="{FF2B5EF4-FFF2-40B4-BE49-F238E27FC236}">
                  <a16:creationId xmlns:a16="http://schemas.microsoft.com/office/drawing/2014/main" id="{82E60ED9-8E23-4F2B-8510-93F0A4AF4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187" name="תמונה 186">
              <a:extLst>
                <a:ext uri="{FF2B5EF4-FFF2-40B4-BE49-F238E27FC236}">
                  <a16:creationId xmlns:a16="http://schemas.microsoft.com/office/drawing/2014/main" id="{5DCA161B-9BA4-4726-9585-F3709B34D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188" name="תמונה 187">
              <a:extLst>
                <a:ext uri="{FF2B5EF4-FFF2-40B4-BE49-F238E27FC236}">
                  <a16:creationId xmlns:a16="http://schemas.microsoft.com/office/drawing/2014/main" id="{6A81BC8E-4714-4A53-B14D-B36E4B45C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189" name="תמונה 188">
              <a:extLst>
                <a:ext uri="{FF2B5EF4-FFF2-40B4-BE49-F238E27FC236}">
                  <a16:creationId xmlns:a16="http://schemas.microsoft.com/office/drawing/2014/main" id="{5D591C2D-EC12-4269-B0B1-1DAEBE1DC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90" name="תמונה 189">
              <a:extLst>
                <a:ext uri="{FF2B5EF4-FFF2-40B4-BE49-F238E27FC236}">
                  <a16:creationId xmlns:a16="http://schemas.microsoft.com/office/drawing/2014/main" id="{40F1D68E-C47A-4F00-8838-5FCE36602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91" name="תמונה 190">
              <a:extLst>
                <a:ext uri="{FF2B5EF4-FFF2-40B4-BE49-F238E27FC236}">
                  <a16:creationId xmlns:a16="http://schemas.microsoft.com/office/drawing/2014/main" id="{0A6860B9-3EE5-40E2-A7B5-7D04CC71E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192" name="קבוצה 191">
            <a:extLst>
              <a:ext uri="{FF2B5EF4-FFF2-40B4-BE49-F238E27FC236}">
                <a16:creationId xmlns:a16="http://schemas.microsoft.com/office/drawing/2014/main" id="{B5BE653F-FAD1-4FEA-81B9-834003D8F620}"/>
              </a:ext>
            </a:extLst>
          </p:cNvPr>
          <p:cNvGrpSpPr/>
          <p:nvPr/>
        </p:nvGrpSpPr>
        <p:grpSpPr>
          <a:xfrm>
            <a:off x="6746616" y="5243709"/>
            <a:ext cx="1007572" cy="1112630"/>
            <a:chOff x="4545089" y="2120900"/>
            <a:chExt cx="3358996" cy="3986769"/>
          </a:xfrm>
        </p:grpSpPr>
        <p:pic>
          <p:nvPicPr>
            <p:cNvPr id="193" name="תמונה 192">
              <a:extLst>
                <a:ext uri="{FF2B5EF4-FFF2-40B4-BE49-F238E27FC236}">
                  <a16:creationId xmlns:a16="http://schemas.microsoft.com/office/drawing/2014/main" id="{5F27A58B-AEF5-476D-876C-B556F0B2A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194" name="תמונה 193">
              <a:extLst>
                <a:ext uri="{FF2B5EF4-FFF2-40B4-BE49-F238E27FC236}">
                  <a16:creationId xmlns:a16="http://schemas.microsoft.com/office/drawing/2014/main" id="{6EDED886-6430-4A66-BEA0-D20D386EB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195" name="תמונה 194">
              <a:extLst>
                <a:ext uri="{FF2B5EF4-FFF2-40B4-BE49-F238E27FC236}">
                  <a16:creationId xmlns:a16="http://schemas.microsoft.com/office/drawing/2014/main" id="{D2FB23A8-45EC-4A69-A279-5D66D21EC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196" name="תמונה 195">
              <a:extLst>
                <a:ext uri="{FF2B5EF4-FFF2-40B4-BE49-F238E27FC236}">
                  <a16:creationId xmlns:a16="http://schemas.microsoft.com/office/drawing/2014/main" id="{ADC2AF66-96B3-4E6A-A5BB-DF11081F4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197" name="תמונה 196">
              <a:extLst>
                <a:ext uri="{FF2B5EF4-FFF2-40B4-BE49-F238E27FC236}">
                  <a16:creationId xmlns:a16="http://schemas.microsoft.com/office/drawing/2014/main" id="{8EE4D537-616A-4E6F-8F97-85F56D5B5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198" name="תמונה 197">
              <a:extLst>
                <a:ext uri="{FF2B5EF4-FFF2-40B4-BE49-F238E27FC236}">
                  <a16:creationId xmlns:a16="http://schemas.microsoft.com/office/drawing/2014/main" id="{816E4C19-E50F-4B2C-9D82-B0E0FE15D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199" name="תמונה 198">
              <a:extLst>
                <a:ext uri="{FF2B5EF4-FFF2-40B4-BE49-F238E27FC236}">
                  <a16:creationId xmlns:a16="http://schemas.microsoft.com/office/drawing/2014/main" id="{9BB392DB-B7D4-4955-BE15-32278325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200" name="קבוצה 199">
            <a:extLst>
              <a:ext uri="{FF2B5EF4-FFF2-40B4-BE49-F238E27FC236}">
                <a16:creationId xmlns:a16="http://schemas.microsoft.com/office/drawing/2014/main" id="{BCA28BE5-305A-473E-B5A7-0F802E092D55}"/>
              </a:ext>
            </a:extLst>
          </p:cNvPr>
          <p:cNvGrpSpPr/>
          <p:nvPr/>
        </p:nvGrpSpPr>
        <p:grpSpPr>
          <a:xfrm>
            <a:off x="8020494" y="5237791"/>
            <a:ext cx="1007572" cy="1112630"/>
            <a:chOff x="4545089" y="2120900"/>
            <a:chExt cx="3358996" cy="3986769"/>
          </a:xfrm>
        </p:grpSpPr>
        <p:pic>
          <p:nvPicPr>
            <p:cNvPr id="201" name="תמונה 200">
              <a:extLst>
                <a:ext uri="{FF2B5EF4-FFF2-40B4-BE49-F238E27FC236}">
                  <a16:creationId xmlns:a16="http://schemas.microsoft.com/office/drawing/2014/main" id="{823A900C-B87A-4055-86C9-1A2C5780A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202" name="תמונה 201">
              <a:extLst>
                <a:ext uri="{FF2B5EF4-FFF2-40B4-BE49-F238E27FC236}">
                  <a16:creationId xmlns:a16="http://schemas.microsoft.com/office/drawing/2014/main" id="{33DBD52D-374B-418B-8A67-F9E4DC3F2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203" name="תמונה 202">
              <a:extLst>
                <a:ext uri="{FF2B5EF4-FFF2-40B4-BE49-F238E27FC236}">
                  <a16:creationId xmlns:a16="http://schemas.microsoft.com/office/drawing/2014/main" id="{6AB8FE04-BBC3-4C4F-A475-2142E575A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204" name="תמונה 203">
              <a:extLst>
                <a:ext uri="{FF2B5EF4-FFF2-40B4-BE49-F238E27FC236}">
                  <a16:creationId xmlns:a16="http://schemas.microsoft.com/office/drawing/2014/main" id="{F578920F-4339-4329-9BE4-4F931F5DE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205" name="תמונה 204">
              <a:extLst>
                <a:ext uri="{FF2B5EF4-FFF2-40B4-BE49-F238E27FC236}">
                  <a16:creationId xmlns:a16="http://schemas.microsoft.com/office/drawing/2014/main" id="{8AA8C4DA-8226-4BC5-8458-E61A4BA41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206" name="תמונה 205">
              <a:extLst>
                <a:ext uri="{FF2B5EF4-FFF2-40B4-BE49-F238E27FC236}">
                  <a16:creationId xmlns:a16="http://schemas.microsoft.com/office/drawing/2014/main" id="{25F93E9A-CB63-4260-8B0B-FFBE5C1BC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207" name="תמונה 206">
              <a:extLst>
                <a:ext uri="{FF2B5EF4-FFF2-40B4-BE49-F238E27FC236}">
                  <a16:creationId xmlns:a16="http://schemas.microsoft.com/office/drawing/2014/main" id="{F3421389-5F0C-4C27-947D-A344107F3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grpSp>
        <p:nvGrpSpPr>
          <p:cNvPr id="208" name="קבוצה 207">
            <a:extLst>
              <a:ext uri="{FF2B5EF4-FFF2-40B4-BE49-F238E27FC236}">
                <a16:creationId xmlns:a16="http://schemas.microsoft.com/office/drawing/2014/main" id="{C9202715-1D49-4934-B1C6-81B36B18EB52}"/>
              </a:ext>
            </a:extLst>
          </p:cNvPr>
          <p:cNvGrpSpPr/>
          <p:nvPr/>
        </p:nvGrpSpPr>
        <p:grpSpPr>
          <a:xfrm>
            <a:off x="10343225" y="1278680"/>
            <a:ext cx="1007572" cy="1112630"/>
            <a:chOff x="4545089" y="2120900"/>
            <a:chExt cx="3358996" cy="3986769"/>
          </a:xfrm>
        </p:grpSpPr>
        <p:pic>
          <p:nvPicPr>
            <p:cNvPr id="209" name="תמונה 208">
              <a:extLst>
                <a:ext uri="{FF2B5EF4-FFF2-40B4-BE49-F238E27FC236}">
                  <a16:creationId xmlns:a16="http://schemas.microsoft.com/office/drawing/2014/main" id="{6355052A-7C86-4B9F-989D-8DDBA79FC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5089" y="2120900"/>
              <a:ext cx="3358996" cy="833861"/>
            </a:xfrm>
            <a:prstGeom prst="rect">
              <a:avLst/>
            </a:prstGeom>
          </p:spPr>
        </p:pic>
        <p:pic>
          <p:nvPicPr>
            <p:cNvPr id="210" name="תמונה 209">
              <a:extLst>
                <a:ext uri="{FF2B5EF4-FFF2-40B4-BE49-F238E27FC236}">
                  <a16:creationId xmlns:a16="http://schemas.microsoft.com/office/drawing/2014/main" id="{1BBD7539-2873-44EB-8DD4-ABF79DF42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3167700"/>
              <a:ext cx="933450" cy="1409700"/>
            </a:xfrm>
            <a:prstGeom prst="rect">
              <a:avLst/>
            </a:prstGeom>
          </p:spPr>
        </p:pic>
        <p:pic>
          <p:nvPicPr>
            <p:cNvPr id="211" name="תמונה 210">
              <a:extLst>
                <a:ext uri="{FF2B5EF4-FFF2-40B4-BE49-F238E27FC236}">
                  <a16:creationId xmlns:a16="http://schemas.microsoft.com/office/drawing/2014/main" id="{C9CE82C7-87F8-47FA-A814-7C111571C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3188905"/>
              <a:ext cx="933450" cy="1409700"/>
            </a:xfrm>
            <a:prstGeom prst="rect">
              <a:avLst/>
            </a:prstGeom>
          </p:spPr>
        </p:pic>
        <p:pic>
          <p:nvPicPr>
            <p:cNvPr id="212" name="תמונה 211">
              <a:extLst>
                <a:ext uri="{FF2B5EF4-FFF2-40B4-BE49-F238E27FC236}">
                  <a16:creationId xmlns:a16="http://schemas.microsoft.com/office/drawing/2014/main" id="{DFDCB2A3-56DE-4410-B154-43DFB55EB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3188905"/>
              <a:ext cx="933450" cy="1409700"/>
            </a:xfrm>
            <a:prstGeom prst="rect">
              <a:avLst/>
            </a:prstGeom>
          </p:spPr>
        </p:pic>
        <p:pic>
          <p:nvPicPr>
            <p:cNvPr id="213" name="תמונה 212">
              <a:extLst>
                <a:ext uri="{FF2B5EF4-FFF2-40B4-BE49-F238E27FC236}">
                  <a16:creationId xmlns:a16="http://schemas.microsoft.com/office/drawing/2014/main" id="{503F83E4-8C5B-4F7E-82B0-B83BF635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3568" y="4676764"/>
              <a:ext cx="933450" cy="1409700"/>
            </a:xfrm>
            <a:prstGeom prst="rect">
              <a:avLst/>
            </a:prstGeom>
          </p:spPr>
        </p:pic>
        <p:pic>
          <p:nvPicPr>
            <p:cNvPr id="214" name="תמונה 213">
              <a:extLst>
                <a:ext uri="{FF2B5EF4-FFF2-40B4-BE49-F238E27FC236}">
                  <a16:creationId xmlns:a16="http://schemas.microsoft.com/office/drawing/2014/main" id="{57651A87-E145-48D1-9775-F41FC4757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680" y="4697969"/>
              <a:ext cx="933450" cy="1409700"/>
            </a:xfrm>
            <a:prstGeom prst="rect">
              <a:avLst/>
            </a:prstGeom>
          </p:spPr>
        </p:pic>
        <p:pic>
          <p:nvPicPr>
            <p:cNvPr id="215" name="תמונה 214">
              <a:extLst>
                <a:ext uri="{FF2B5EF4-FFF2-40B4-BE49-F238E27FC236}">
                  <a16:creationId xmlns:a16="http://schemas.microsoft.com/office/drawing/2014/main" id="{E12614C9-A4DE-4F2A-BE2B-D8C6BBB05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9456" y="4697969"/>
              <a:ext cx="933450" cy="1409700"/>
            </a:xfrm>
            <a:prstGeom prst="rect">
              <a:avLst/>
            </a:prstGeom>
          </p:spPr>
        </p:pic>
      </p:grpSp>
      <p:sp>
        <p:nvSpPr>
          <p:cNvPr id="216" name="מלבן: פינות מעוגלות 215">
            <a:extLst>
              <a:ext uri="{FF2B5EF4-FFF2-40B4-BE49-F238E27FC236}">
                <a16:creationId xmlns:a16="http://schemas.microsoft.com/office/drawing/2014/main" id="{ABD45388-161B-4D1A-B435-F38ED417B600}"/>
              </a:ext>
            </a:extLst>
          </p:cNvPr>
          <p:cNvSpPr/>
          <p:nvPr/>
        </p:nvSpPr>
        <p:spPr>
          <a:xfrm>
            <a:off x="328060" y="597131"/>
            <a:ext cx="2481401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rgbClr val="63B946"/>
                </a:solidFill>
              </a:rPr>
              <a:t>TIER 1</a:t>
            </a:r>
          </a:p>
        </p:txBody>
      </p:sp>
      <p:sp>
        <p:nvSpPr>
          <p:cNvPr id="217" name="מלבן: פינות מעוגלות 216">
            <a:extLst>
              <a:ext uri="{FF2B5EF4-FFF2-40B4-BE49-F238E27FC236}">
                <a16:creationId xmlns:a16="http://schemas.microsoft.com/office/drawing/2014/main" id="{EE7DDA55-5210-4010-8228-7E70BDABE3A2}"/>
              </a:ext>
            </a:extLst>
          </p:cNvPr>
          <p:cNvSpPr/>
          <p:nvPr/>
        </p:nvSpPr>
        <p:spPr>
          <a:xfrm>
            <a:off x="3535086" y="597131"/>
            <a:ext cx="2481401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rgbClr val="63B946"/>
                </a:solidFill>
              </a:rPr>
              <a:t>TIER 2</a:t>
            </a:r>
          </a:p>
        </p:txBody>
      </p:sp>
      <p:sp>
        <p:nvSpPr>
          <p:cNvPr id="218" name="מלבן: פינות מעוגלות 217">
            <a:extLst>
              <a:ext uri="{FF2B5EF4-FFF2-40B4-BE49-F238E27FC236}">
                <a16:creationId xmlns:a16="http://schemas.microsoft.com/office/drawing/2014/main" id="{8E57B269-7826-46FA-8F96-28510C18F007}"/>
              </a:ext>
            </a:extLst>
          </p:cNvPr>
          <p:cNvSpPr/>
          <p:nvPr/>
        </p:nvSpPr>
        <p:spPr>
          <a:xfrm>
            <a:off x="6742112" y="597131"/>
            <a:ext cx="2481401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rgbClr val="63B946"/>
                </a:solidFill>
              </a:rPr>
              <a:t>TIER 3</a:t>
            </a:r>
          </a:p>
        </p:txBody>
      </p:sp>
      <p:sp>
        <p:nvSpPr>
          <p:cNvPr id="219" name="מלבן: פינות מעוגלות 218">
            <a:extLst>
              <a:ext uri="{FF2B5EF4-FFF2-40B4-BE49-F238E27FC236}">
                <a16:creationId xmlns:a16="http://schemas.microsoft.com/office/drawing/2014/main" id="{2B44D951-6944-4B69-82F0-0570545560B6}"/>
              </a:ext>
            </a:extLst>
          </p:cNvPr>
          <p:cNvSpPr/>
          <p:nvPr/>
        </p:nvSpPr>
        <p:spPr>
          <a:xfrm>
            <a:off x="9538222" y="597131"/>
            <a:ext cx="2481401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rgbClr val="63B946"/>
                </a:solidFill>
              </a:rPr>
              <a:t>NOT RELEVANT</a:t>
            </a:r>
          </a:p>
        </p:txBody>
      </p:sp>
    </p:spTree>
    <p:extLst>
      <p:ext uri="{BB962C8B-B14F-4D97-AF65-F5344CB8AC3E}">
        <p14:creationId xmlns:p14="http://schemas.microsoft.com/office/powerpoint/2010/main" val="1636623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GRAY PATTERN">
            <a:extLst>
              <a:ext uri="{FF2B5EF4-FFF2-40B4-BE49-F238E27FC236}">
                <a16:creationId xmlns:a16="http://schemas.microsoft.com/office/drawing/2014/main" id="{CB8FCB58-AC11-4631-ABB2-E02CE2ECB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רשים זרימה: תהליך 2">
            <a:extLst>
              <a:ext uri="{FF2B5EF4-FFF2-40B4-BE49-F238E27FC236}">
                <a16:creationId xmlns:a16="http://schemas.microsoft.com/office/drawing/2014/main" id="{048E78FB-94F7-4F78-9637-E478B0591015}"/>
              </a:ext>
            </a:extLst>
          </p:cNvPr>
          <p:cNvSpPr/>
          <p:nvPr/>
        </p:nvSpPr>
        <p:spPr>
          <a:xfrm>
            <a:off x="185530" y="318052"/>
            <a:ext cx="6027437" cy="626827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404125E6-01CC-49DB-907F-9201911479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179" y="1259510"/>
            <a:ext cx="1007572" cy="232714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5E77C865-6F73-4E6E-9D99-5246006A15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475" y="1557570"/>
            <a:ext cx="280000" cy="393420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C257B985-D9BE-489F-9FCF-0EB775E6B9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883" y="1978720"/>
            <a:ext cx="280000" cy="393420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5E7A8187-9D12-41EA-8BF2-D7A8D6EC8A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475" y="1978720"/>
            <a:ext cx="280000" cy="393420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6398EE70-8850-4211-A26F-6AA55F23B2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0631" y="1272762"/>
            <a:ext cx="1007572" cy="232714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A35436CF-9C4C-4C70-B44B-15E4242656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9927" y="1570822"/>
            <a:ext cx="280000" cy="393420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D6A393FF-F8A2-42F4-BDD9-D97FDB5464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0335" y="1991972"/>
            <a:ext cx="280000" cy="393420"/>
          </a:xfrm>
          <a:prstGeom prst="rect">
            <a:avLst/>
          </a:prstGeom>
        </p:spPr>
      </p:pic>
      <p:pic>
        <p:nvPicPr>
          <p:cNvPr id="51" name="תמונה 50">
            <a:extLst>
              <a:ext uri="{FF2B5EF4-FFF2-40B4-BE49-F238E27FC236}">
                <a16:creationId xmlns:a16="http://schemas.microsoft.com/office/drawing/2014/main" id="{1E61CEB5-5C20-4D98-8473-6E0F3CF750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8637" y="1259510"/>
            <a:ext cx="1007572" cy="232714"/>
          </a:xfrm>
          <a:prstGeom prst="rect">
            <a:avLst/>
          </a:prstGeom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1102E73E-1A3F-4A89-AA5E-55D5566C32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3137" y="1551652"/>
            <a:ext cx="280000" cy="393420"/>
          </a:xfrm>
          <a:prstGeom prst="rect">
            <a:avLst/>
          </a:prstGeom>
        </p:spPr>
      </p:pic>
      <p:pic>
        <p:nvPicPr>
          <p:cNvPr id="58" name="תמונה 57">
            <a:extLst>
              <a:ext uri="{FF2B5EF4-FFF2-40B4-BE49-F238E27FC236}">
                <a16:creationId xmlns:a16="http://schemas.microsoft.com/office/drawing/2014/main" id="{39016446-699F-4505-96E3-B0B5A1C5C0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7933" y="1978720"/>
            <a:ext cx="280000" cy="393420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8DC1F081-EEDF-4F45-B155-3742BCA60B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515" y="1253592"/>
            <a:ext cx="1007572" cy="23271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593383C0-AA9E-4986-A53D-25C1B26E07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7015" y="1545734"/>
            <a:ext cx="280000" cy="393420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F0734BB3-5C4E-44A4-ACB1-628A9C69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811" y="1551652"/>
            <a:ext cx="280000" cy="393420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B7740408-2D31-4EC9-A215-83A393F174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2219" y="1972802"/>
            <a:ext cx="280000" cy="393420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5B46AE08-6446-4D92-95FA-043328E123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8637" y="2584727"/>
            <a:ext cx="1007572" cy="232714"/>
          </a:xfrm>
          <a:prstGeom prst="rect">
            <a:avLst/>
          </a:prstGeom>
        </p:spPr>
      </p:pic>
      <p:pic>
        <p:nvPicPr>
          <p:cNvPr id="108" name="תמונה 107">
            <a:extLst>
              <a:ext uri="{FF2B5EF4-FFF2-40B4-BE49-F238E27FC236}">
                <a16:creationId xmlns:a16="http://schemas.microsoft.com/office/drawing/2014/main" id="{D71B498B-5396-4996-9A09-E128FB0002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3137" y="3298019"/>
            <a:ext cx="280000" cy="393420"/>
          </a:xfrm>
          <a:prstGeom prst="rect">
            <a:avLst/>
          </a:prstGeom>
        </p:spPr>
      </p:pic>
      <p:pic>
        <p:nvPicPr>
          <p:cNvPr id="113" name="תמונה 112">
            <a:extLst>
              <a:ext uri="{FF2B5EF4-FFF2-40B4-BE49-F238E27FC236}">
                <a16:creationId xmlns:a16="http://schemas.microsoft.com/office/drawing/2014/main" id="{BAB0E356-E020-4B3B-B32C-C526294A4D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515" y="2578809"/>
            <a:ext cx="1007572" cy="232714"/>
          </a:xfrm>
          <a:prstGeom prst="rect">
            <a:avLst/>
          </a:prstGeom>
        </p:spPr>
      </p:pic>
      <p:pic>
        <p:nvPicPr>
          <p:cNvPr id="115" name="תמונה 114">
            <a:extLst>
              <a:ext uri="{FF2B5EF4-FFF2-40B4-BE49-F238E27FC236}">
                <a16:creationId xmlns:a16="http://schemas.microsoft.com/office/drawing/2014/main" id="{BDB0D8C9-7641-4985-9CBD-59663B56B8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2219" y="2876869"/>
            <a:ext cx="280000" cy="393420"/>
          </a:xfrm>
          <a:prstGeom prst="rect">
            <a:avLst/>
          </a:prstGeom>
        </p:spPr>
      </p:pic>
      <p:pic>
        <p:nvPicPr>
          <p:cNvPr id="116" name="תמונה 115">
            <a:extLst>
              <a:ext uri="{FF2B5EF4-FFF2-40B4-BE49-F238E27FC236}">
                <a16:creationId xmlns:a16="http://schemas.microsoft.com/office/drawing/2014/main" id="{DAA47D84-994F-4774-BF77-1057050260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811" y="2876869"/>
            <a:ext cx="280000" cy="393420"/>
          </a:xfrm>
          <a:prstGeom prst="rect">
            <a:avLst/>
          </a:prstGeom>
        </p:spPr>
      </p:pic>
      <p:pic>
        <p:nvPicPr>
          <p:cNvPr id="119" name="תמונה 118">
            <a:extLst>
              <a:ext uri="{FF2B5EF4-FFF2-40B4-BE49-F238E27FC236}">
                <a16:creationId xmlns:a16="http://schemas.microsoft.com/office/drawing/2014/main" id="{0A303064-57BE-403D-A458-EB540D2580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2219" y="3298019"/>
            <a:ext cx="280000" cy="393420"/>
          </a:xfrm>
          <a:prstGeom prst="rect">
            <a:avLst/>
          </a:prstGeom>
        </p:spPr>
      </p:pic>
      <p:pic>
        <p:nvPicPr>
          <p:cNvPr id="123" name="תמונה 122">
            <a:extLst>
              <a:ext uri="{FF2B5EF4-FFF2-40B4-BE49-F238E27FC236}">
                <a16:creationId xmlns:a16="http://schemas.microsoft.com/office/drawing/2014/main" id="{E8BC3D0D-F947-4234-B781-AAB0BBE3BF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8637" y="3899539"/>
            <a:ext cx="1007572" cy="232714"/>
          </a:xfrm>
          <a:prstGeom prst="rect">
            <a:avLst/>
          </a:prstGeom>
        </p:spPr>
      </p:pic>
      <p:pic>
        <p:nvPicPr>
          <p:cNvPr id="126" name="תמונה 125">
            <a:extLst>
              <a:ext uri="{FF2B5EF4-FFF2-40B4-BE49-F238E27FC236}">
                <a16:creationId xmlns:a16="http://schemas.microsoft.com/office/drawing/2014/main" id="{B2FA1DF3-F591-49D3-B66F-A77A8CE655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8341" y="4197599"/>
            <a:ext cx="280000" cy="393420"/>
          </a:xfrm>
          <a:prstGeom prst="rect">
            <a:avLst/>
          </a:prstGeom>
        </p:spPr>
      </p:pic>
      <p:pic>
        <p:nvPicPr>
          <p:cNvPr id="127" name="תמונה 126">
            <a:extLst>
              <a:ext uri="{FF2B5EF4-FFF2-40B4-BE49-F238E27FC236}">
                <a16:creationId xmlns:a16="http://schemas.microsoft.com/office/drawing/2014/main" id="{60747F73-68A8-4651-A837-D0D5A887A0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7933" y="4197599"/>
            <a:ext cx="280000" cy="393420"/>
          </a:xfrm>
          <a:prstGeom prst="rect">
            <a:avLst/>
          </a:prstGeom>
        </p:spPr>
      </p:pic>
      <p:pic>
        <p:nvPicPr>
          <p:cNvPr id="134" name="תמונה 133">
            <a:extLst>
              <a:ext uri="{FF2B5EF4-FFF2-40B4-BE49-F238E27FC236}">
                <a16:creationId xmlns:a16="http://schemas.microsoft.com/office/drawing/2014/main" id="{B4B3C82B-84A1-4257-8ABC-0B3EB5523F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515" y="3893621"/>
            <a:ext cx="1007572" cy="232714"/>
          </a:xfrm>
          <a:prstGeom prst="rect">
            <a:avLst/>
          </a:prstGeom>
        </p:spPr>
      </p:pic>
      <p:pic>
        <p:nvPicPr>
          <p:cNvPr id="136" name="תמונה 135">
            <a:extLst>
              <a:ext uri="{FF2B5EF4-FFF2-40B4-BE49-F238E27FC236}">
                <a16:creationId xmlns:a16="http://schemas.microsoft.com/office/drawing/2014/main" id="{F4AF78B6-BF26-48E1-9C49-6032C17409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7015" y="4185763"/>
            <a:ext cx="280000" cy="393420"/>
          </a:xfrm>
          <a:prstGeom prst="rect">
            <a:avLst/>
          </a:prstGeom>
        </p:spPr>
      </p:pic>
      <p:pic>
        <p:nvPicPr>
          <p:cNvPr id="137" name="תמונה 136">
            <a:extLst>
              <a:ext uri="{FF2B5EF4-FFF2-40B4-BE49-F238E27FC236}">
                <a16:creationId xmlns:a16="http://schemas.microsoft.com/office/drawing/2014/main" id="{601397D9-D1A8-4516-A8FD-30AEC49B7E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2219" y="4191681"/>
            <a:ext cx="280000" cy="393420"/>
          </a:xfrm>
          <a:prstGeom prst="rect">
            <a:avLst/>
          </a:prstGeom>
        </p:spPr>
      </p:pic>
      <p:pic>
        <p:nvPicPr>
          <p:cNvPr id="138" name="תמונה 137">
            <a:extLst>
              <a:ext uri="{FF2B5EF4-FFF2-40B4-BE49-F238E27FC236}">
                <a16:creationId xmlns:a16="http://schemas.microsoft.com/office/drawing/2014/main" id="{0DD50C1F-9657-4309-91A8-96CF3D78B9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811" y="4191681"/>
            <a:ext cx="280000" cy="393420"/>
          </a:xfrm>
          <a:prstGeom prst="rect">
            <a:avLst/>
          </a:prstGeom>
        </p:spPr>
      </p:pic>
      <p:pic>
        <p:nvPicPr>
          <p:cNvPr id="140" name="תמונה 139">
            <a:extLst>
              <a:ext uri="{FF2B5EF4-FFF2-40B4-BE49-F238E27FC236}">
                <a16:creationId xmlns:a16="http://schemas.microsoft.com/office/drawing/2014/main" id="{1377BB80-8B52-4456-9EF6-64CAA23BC5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2219" y="4612831"/>
            <a:ext cx="280000" cy="393420"/>
          </a:xfrm>
          <a:prstGeom prst="rect">
            <a:avLst/>
          </a:prstGeom>
        </p:spPr>
      </p:pic>
      <p:pic>
        <p:nvPicPr>
          <p:cNvPr id="143" name="תמונה 142">
            <a:extLst>
              <a:ext uri="{FF2B5EF4-FFF2-40B4-BE49-F238E27FC236}">
                <a16:creationId xmlns:a16="http://schemas.microsoft.com/office/drawing/2014/main" id="{49CED664-054D-4325-9F0C-61735F94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6616" y="1278680"/>
            <a:ext cx="1007572" cy="232714"/>
          </a:xfrm>
          <a:prstGeom prst="rect">
            <a:avLst/>
          </a:prstGeom>
        </p:spPr>
      </p:pic>
      <p:pic>
        <p:nvPicPr>
          <p:cNvPr id="147" name="תמונה 146">
            <a:extLst>
              <a:ext uri="{FF2B5EF4-FFF2-40B4-BE49-F238E27FC236}">
                <a16:creationId xmlns:a16="http://schemas.microsoft.com/office/drawing/2014/main" id="{2BA97BE0-4EDE-4B81-8E35-B7F26443F7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5912" y="1576740"/>
            <a:ext cx="280000" cy="393420"/>
          </a:xfrm>
          <a:prstGeom prst="rect">
            <a:avLst/>
          </a:prstGeom>
        </p:spPr>
      </p:pic>
      <p:pic>
        <p:nvPicPr>
          <p:cNvPr id="153" name="תמונה 152">
            <a:extLst>
              <a:ext uri="{FF2B5EF4-FFF2-40B4-BE49-F238E27FC236}">
                <a16:creationId xmlns:a16="http://schemas.microsoft.com/office/drawing/2014/main" id="{A90D075D-B9C3-462B-BA20-16809F235D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0494" y="1272762"/>
            <a:ext cx="1007572" cy="232714"/>
          </a:xfrm>
          <a:prstGeom prst="rect">
            <a:avLst/>
          </a:prstGeom>
        </p:spPr>
      </p:pic>
      <p:pic>
        <p:nvPicPr>
          <p:cNvPr id="154" name="תמונה 153">
            <a:extLst>
              <a:ext uri="{FF2B5EF4-FFF2-40B4-BE49-F238E27FC236}">
                <a16:creationId xmlns:a16="http://schemas.microsoft.com/office/drawing/2014/main" id="{49ED2B1B-7CE0-4408-B850-0337D6DEB4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4994" y="1564904"/>
            <a:ext cx="280000" cy="393420"/>
          </a:xfrm>
          <a:prstGeom prst="rect">
            <a:avLst/>
          </a:prstGeom>
        </p:spPr>
      </p:pic>
      <p:pic>
        <p:nvPicPr>
          <p:cNvPr id="158" name="תמונה 157">
            <a:extLst>
              <a:ext uri="{FF2B5EF4-FFF2-40B4-BE49-F238E27FC236}">
                <a16:creationId xmlns:a16="http://schemas.microsoft.com/office/drawing/2014/main" id="{5A7C5656-ACE1-4D0C-A862-4D82265E5F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0198" y="1991972"/>
            <a:ext cx="280000" cy="393420"/>
          </a:xfrm>
          <a:prstGeom prst="rect">
            <a:avLst/>
          </a:prstGeom>
        </p:spPr>
      </p:pic>
      <p:pic>
        <p:nvPicPr>
          <p:cNvPr id="161" name="תמונה 160">
            <a:extLst>
              <a:ext uri="{FF2B5EF4-FFF2-40B4-BE49-F238E27FC236}">
                <a16:creationId xmlns:a16="http://schemas.microsoft.com/office/drawing/2014/main" id="{D26E916A-2E74-4D50-B1CD-6A8241A5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6616" y="2603897"/>
            <a:ext cx="1007572" cy="232714"/>
          </a:xfrm>
          <a:prstGeom prst="rect">
            <a:avLst/>
          </a:prstGeom>
        </p:spPr>
      </p:pic>
      <p:pic>
        <p:nvPicPr>
          <p:cNvPr id="163" name="תמונה 162">
            <a:extLst>
              <a:ext uri="{FF2B5EF4-FFF2-40B4-BE49-F238E27FC236}">
                <a16:creationId xmlns:a16="http://schemas.microsoft.com/office/drawing/2014/main" id="{02C92A7D-7394-403E-8C97-CDFAEB46A5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6320" y="2901957"/>
            <a:ext cx="280000" cy="393420"/>
          </a:xfrm>
          <a:prstGeom prst="rect">
            <a:avLst/>
          </a:prstGeom>
        </p:spPr>
      </p:pic>
      <p:pic>
        <p:nvPicPr>
          <p:cNvPr id="164" name="תמונה 163">
            <a:extLst>
              <a:ext uri="{FF2B5EF4-FFF2-40B4-BE49-F238E27FC236}">
                <a16:creationId xmlns:a16="http://schemas.microsoft.com/office/drawing/2014/main" id="{850AA871-1EFB-4C64-8911-284AD323BB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5912" y="2901957"/>
            <a:ext cx="280000" cy="393420"/>
          </a:xfrm>
          <a:prstGeom prst="rect">
            <a:avLst/>
          </a:prstGeom>
        </p:spPr>
      </p:pic>
      <p:pic>
        <p:nvPicPr>
          <p:cNvPr id="169" name="תמונה 168">
            <a:extLst>
              <a:ext uri="{FF2B5EF4-FFF2-40B4-BE49-F238E27FC236}">
                <a16:creationId xmlns:a16="http://schemas.microsoft.com/office/drawing/2014/main" id="{82D89712-7A6C-4D06-8D6B-222A8D338E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0494" y="2597979"/>
            <a:ext cx="1007572" cy="232714"/>
          </a:xfrm>
          <a:prstGeom prst="rect">
            <a:avLst/>
          </a:prstGeom>
        </p:spPr>
      </p:pic>
      <p:pic>
        <p:nvPicPr>
          <p:cNvPr id="171" name="תמונה 170">
            <a:extLst>
              <a:ext uri="{FF2B5EF4-FFF2-40B4-BE49-F238E27FC236}">
                <a16:creationId xmlns:a16="http://schemas.microsoft.com/office/drawing/2014/main" id="{D8D1D1A9-3A64-492E-A074-C0F392A029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0198" y="2896039"/>
            <a:ext cx="280000" cy="393420"/>
          </a:xfrm>
          <a:prstGeom prst="rect">
            <a:avLst/>
          </a:prstGeom>
        </p:spPr>
      </p:pic>
      <p:pic>
        <p:nvPicPr>
          <p:cNvPr id="172" name="תמונה 171">
            <a:extLst>
              <a:ext uri="{FF2B5EF4-FFF2-40B4-BE49-F238E27FC236}">
                <a16:creationId xmlns:a16="http://schemas.microsoft.com/office/drawing/2014/main" id="{2BD367F5-722A-41A8-92BF-7BB8B03016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9790" y="2896039"/>
            <a:ext cx="280000" cy="393420"/>
          </a:xfrm>
          <a:prstGeom prst="rect">
            <a:avLst/>
          </a:prstGeom>
        </p:spPr>
      </p:pic>
      <p:pic>
        <p:nvPicPr>
          <p:cNvPr id="173" name="תמונה 172">
            <a:extLst>
              <a:ext uri="{FF2B5EF4-FFF2-40B4-BE49-F238E27FC236}">
                <a16:creationId xmlns:a16="http://schemas.microsoft.com/office/drawing/2014/main" id="{6066AC2F-10E0-47C5-B52E-E679809323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4994" y="3311271"/>
            <a:ext cx="280000" cy="393420"/>
          </a:xfrm>
          <a:prstGeom prst="rect">
            <a:avLst/>
          </a:prstGeom>
        </p:spPr>
      </p:pic>
      <p:pic>
        <p:nvPicPr>
          <p:cNvPr id="174" name="תמונה 173">
            <a:extLst>
              <a:ext uri="{FF2B5EF4-FFF2-40B4-BE49-F238E27FC236}">
                <a16:creationId xmlns:a16="http://schemas.microsoft.com/office/drawing/2014/main" id="{F6BADD06-DEDB-467F-91E3-56C2399A0F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0198" y="3317189"/>
            <a:ext cx="280000" cy="393420"/>
          </a:xfrm>
          <a:prstGeom prst="rect">
            <a:avLst/>
          </a:prstGeom>
        </p:spPr>
      </p:pic>
      <p:pic>
        <p:nvPicPr>
          <p:cNvPr id="177" name="תמונה 176">
            <a:extLst>
              <a:ext uri="{FF2B5EF4-FFF2-40B4-BE49-F238E27FC236}">
                <a16:creationId xmlns:a16="http://schemas.microsoft.com/office/drawing/2014/main" id="{0CE4F250-391D-42ED-97A6-BAC8EFBE24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6616" y="3918709"/>
            <a:ext cx="1007572" cy="232714"/>
          </a:xfrm>
          <a:prstGeom prst="rect">
            <a:avLst/>
          </a:prstGeom>
        </p:spPr>
      </p:pic>
      <p:pic>
        <p:nvPicPr>
          <p:cNvPr id="178" name="תמונה 177">
            <a:extLst>
              <a:ext uri="{FF2B5EF4-FFF2-40B4-BE49-F238E27FC236}">
                <a16:creationId xmlns:a16="http://schemas.microsoft.com/office/drawing/2014/main" id="{C6EFFB42-5291-4062-BB13-7BA445736D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1116" y="4210851"/>
            <a:ext cx="280000" cy="393420"/>
          </a:xfrm>
          <a:prstGeom prst="rect">
            <a:avLst/>
          </a:prstGeom>
        </p:spPr>
      </p:pic>
      <p:pic>
        <p:nvPicPr>
          <p:cNvPr id="179" name="תמונה 178">
            <a:extLst>
              <a:ext uri="{FF2B5EF4-FFF2-40B4-BE49-F238E27FC236}">
                <a16:creationId xmlns:a16="http://schemas.microsoft.com/office/drawing/2014/main" id="{FF9B343F-BF8B-4D7F-ABA0-ADDA3488E2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6320" y="4216769"/>
            <a:ext cx="280000" cy="393420"/>
          </a:xfrm>
          <a:prstGeom prst="rect">
            <a:avLst/>
          </a:prstGeom>
        </p:spPr>
      </p:pic>
      <p:pic>
        <p:nvPicPr>
          <p:cNvPr id="182" name="תמונה 181">
            <a:extLst>
              <a:ext uri="{FF2B5EF4-FFF2-40B4-BE49-F238E27FC236}">
                <a16:creationId xmlns:a16="http://schemas.microsoft.com/office/drawing/2014/main" id="{D353D050-9B99-4AE3-8AAC-98DC5BAA02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6320" y="4637919"/>
            <a:ext cx="280000" cy="393420"/>
          </a:xfrm>
          <a:prstGeom prst="rect">
            <a:avLst/>
          </a:prstGeom>
        </p:spPr>
      </p:pic>
      <p:pic>
        <p:nvPicPr>
          <p:cNvPr id="185" name="תמונה 184">
            <a:extLst>
              <a:ext uri="{FF2B5EF4-FFF2-40B4-BE49-F238E27FC236}">
                <a16:creationId xmlns:a16="http://schemas.microsoft.com/office/drawing/2014/main" id="{DC2179AF-55B1-496A-8B4F-76A0E629B6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0494" y="3912791"/>
            <a:ext cx="1007572" cy="232714"/>
          </a:xfrm>
          <a:prstGeom prst="rect">
            <a:avLst/>
          </a:prstGeom>
        </p:spPr>
      </p:pic>
      <p:pic>
        <p:nvPicPr>
          <p:cNvPr id="187" name="תמונה 186">
            <a:extLst>
              <a:ext uri="{FF2B5EF4-FFF2-40B4-BE49-F238E27FC236}">
                <a16:creationId xmlns:a16="http://schemas.microsoft.com/office/drawing/2014/main" id="{5DCA161B-9BA4-4726-9585-F3709B34DE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0198" y="4210851"/>
            <a:ext cx="280000" cy="393420"/>
          </a:xfrm>
          <a:prstGeom prst="rect">
            <a:avLst/>
          </a:prstGeom>
        </p:spPr>
      </p:pic>
      <p:pic>
        <p:nvPicPr>
          <p:cNvPr id="193" name="תמונה 192">
            <a:extLst>
              <a:ext uri="{FF2B5EF4-FFF2-40B4-BE49-F238E27FC236}">
                <a16:creationId xmlns:a16="http://schemas.microsoft.com/office/drawing/2014/main" id="{5F27A58B-AEF5-476D-876C-B556F0B2A0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6616" y="5243709"/>
            <a:ext cx="1007572" cy="232714"/>
          </a:xfrm>
          <a:prstGeom prst="rect">
            <a:avLst/>
          </a:prstGeom>
        </p:spPr>
      </p:pic>
      <p:pic>
        <p:nvPicPr>
          <p:cNvPr id="194" name="תמונה 193">
            <a:extLst>
              <a:ext uri="{FF2B5EF4-FFF2-40B4-BE49-F238E27FC236}">
                <a16:creationId xmlns:a16="http://schemas.microsoft.com/office/drawing/2014/main" id="{6EDED886-6430-4A66-BEA0-D20D386EB9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1116" y="5535851"/>
            <a:ext cx="280000" cy="393420"/>
          </a:xfrm>
          <a:prstGeom prst="rect">
            <a:avLst/>
          </a:prstGeom>
        </p:spPr>
      </p:pic>
      <p:pic>
        <p:nvPicPr>
          <p:cNvPr id="201" name="תמונה 200">
            <a:extLst>
              <a:ext uri="{FF2B5EF4-FFF2-40B4-BE49-F238E27FC236}">
                <a16:creationId xmlns:a16="http://schemas.microsoft.com/office/drawing/2014/main" id="{823A900C-B87A-4055-86C9-1A2C5780AB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0494" y="5237791"/>
            <a:ext cx="1007572" cy="232714"/>
          </a:xfrm>
          <a:prstGeom prst="rect">
            <a:avLst/>
          </a:prstGeom>
        </p:spPr>
      </p:pic>
      <p:pic>
        <p:nvPicPr>
          <p:cNvPr id="203" name="תמונה 202">
            <a:extLst>
              <a:ext uri="{FF2B5EF4-FFF2-40B4-BE49-F238E27FC236}">
                <a16:creationId xmlns:a16="http://schemas.microsoft.com/office/drawing/2014/main" id="{6AB8FE04-BBC3-4C4F-A475-2142E575A4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0198" y="5535851"/>
            <a:ext cx="280000" cy="393420"/>
          </a:xfrm>
          <a:prstGeom prst="rect">
            <a:avLst/>
          </a:prstGeom>
        </p:spPr>
      </p:pic>
      <p:pic>
        <p:nvPicPr>
          <p:cNvPr id="204" name="תמונה 203">
            <a:extLst>
              <a:ext uri="{FF2B5EF4-FFF2-40B4-BE49-F238E27FC236}">
                <a16:creationId xmlns:a16="http://schemas.microsoft.com/office/drawing/2014/main" id="{F578920F-4339-4329-9BE4-4F931F5DE2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9790" y="5535851"/>
            <a:ext cx="280000" cy="393420"/>
          </a:xfrm>
          <a:prstGeom prst="rect">
            <a:avLst/>
          </a:prstGeom>
        </p:spPr>
      </p:pic>
      <p:pic>
        <p:nvPicPr>
          <p:cNvPr id="209" name="תמונה 208">
            <a:extLst>
              <a:ext uri="{FF2B5EF4-FFF2-40B4-BE49-F238E27FC236}">
                <a16:creationId xmlns:a16="http://schemas.microsoft.com/office/drawing/2014/main" id="{6355052A-7C86-4B9F-989D-8DDBA79FC6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3225" y="1278680"/>
            <a:ext cx="1007572" cy="232714"/>
          </a:xfrm>
          <a:prstGeom prst="rect">
            <a:avLst/>
          </a:prstGeom>
        </p:spPr>
      </p:pic>
      <p:pic>
        <p:nvPicPr>
          <p:cNvPr id="210" name="תמונה 209">
            <a:extLst>
              <a:ext uri="{FF2B5EF4-FFF2-40B4-BE49-F238E27FC236}">
                <a16:creationId xmlns:a16="http://schemas.microsoft.com/office/drawing/2014/main" id="{1BBD7539-2873-44EB-8DD4-ABF79DF426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87725" y="1570822"/>
            <a:ext cx="280000" cy="393420"/>
          </a:xfrm>
          <a:prstGeom prst="rect">
            <a:avLst/>
          </a:prstGeom>
        </p:spPr>
      </p:pic>
      <p:pic>
        <p:nvPicPr>
          <p:cNvPr id="211" name="תמונה 210">
            <a:extLst>
              <a:ext uri="{FF2B5EF4-FFF2-40B4-BE49-F238E27FC236}">
                <a16:creationId xmlns:a16="http://schemas.microsoft.com/office/drawing/2014/main" id="{C9CE82C7-87F8-47FA-A814-7C111571CB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22929" y="1576740"/>
            <a:ext cx="280000" cy="393420"/>
          </a:xfrm>
          <a:prstGeom prst="rect">
            <a:avLst/>
          </a:prstGeom>
        </p:spPr>
      </p:pic>
      <p:pic>
        <p:nvPicPr>
          <p:cNvPr id="212" name="תמונה 211">
            <a:extLst>
              <a:ext uri="{FF2B5EF4-FFF2-40B4-BE49-F238E27FC236}">
                <a16:creationId xmlns:a16="http://schemas.microsoft.com/office/drawing/2014/main" id="{DFDCB2A3-56DE-4410-B154-43DFB55EB7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2521" y="1576740"/>
            <a:ext cx="280000" cy="393420"/>
          </a:xfrm>
          <a:prstGeom prst="rect">
            <a:avLst/>
          </a:prstGeom>
        </p:spPr>
      </p:pic>
      <p:pic>
        <p:nvPicPr>
          <p:cNvPr id="213" name="תמונה 212">
            <a:extLst>
              <a:ext uri="{FF2B5EF4-FFF2-40B4-BE49-F238E27FC236}">
                <a16:creationId xmlns:a16="http://schemas.microsoft.com/office/drawing/2014/main" id="{503F83E4-8C5B-4F7E-82B0-B83BF63535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87725" y="1991972"/>
            <a:ext cx="280000" cy="393420"/>
          </a:xfrm>
          <a:prstGeom prst="rect">
            <a:avLst/>
          </a:prstGeom>
        </p:spPr>
      </p:pic>
      <p:pic>
        <p:nvPicPr>
          <p:cNvPr id="214" name="תמונה 213">
            <a:extLst>
              <a:ext uri="{FF2B5EF4-FFF2-40B4-BE49-F238E27FC236}">
                <a16:creationId xmlns:a16="http://schemas.microsoft.com/office/drawing/2014/main" id="{57651A87-E145-48D1-9775-F41FC47574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22929" y="1997890"/>
            <a:ext cx="280000" cy="393420"/>
          </a:xfrm>
          <a:prstGeom prst="rect">
            <a:avLst/>
          </a:prstGeom>
        </p:spPr>
      </p:pic>
      <p:pic>
        <p:nvPicPr>
          <p:cNvPr id="215" name="תמונה 214">
            <a:extLst>
              <a:ext uri="{FF2B5EF4-FFF2-40B4-BE49-F238E27FC236}">
                <a16:creationId xmlns:a16="http://schemas.microsoft.com/office/drawing/2014/main" id="{E12614C9-A4DE-4F2A-BE2B-D8C6BBB050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2521" y="1997890"/>
            <a:ext cx="280000" cy="393420"/>
          </a:xfrm>
          <a:prstGeom prst="rect">
            <a:avLst/>
          </a:prstGeom>
        </p:spPr>
      </p:pic>
      <p:sp>
        <p:nvSpPr>
          <p:cNvPr id="216" name="מלבן: פינות מעוגלות 215">
            <a:extLst>
              <a:ext uri="{FF2B5EF4-FFF2-40B4-BE49-F238E27FC236}">
                <a16:creationId xmlns:a16="http://schemas.microsoft.com/office/drawing/2014/main" id="{ABD45388-161B-4D1A-B435-F38ED417B600}"/>
              </a:ext>
            </a:extLst>
          </p:cNvPr>
          <p:cNvSpPr/>
          <p:nvPr/>
        </p:nvSpPr>
        <p:spPr>
          <a:xfrm>
            <a:off x="328060" y="597131"/>
            <a:ext cx="2481401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rgbClr val="63B946"/>
                </a:solidFill>
              </a:rPr>
              <a:t>TIER 1</a:t>
            </a:r>
          </a:p>
        </p:txBody>
      </p:sp>
      <p:sp>
        <p:nvSpPr>
          <p:cNvPr id="217" name="מלבן: פינות מעוגלות 216">
            <a:extLst>
              <a:ext uri="{FF2B5EF4-FFF2-40B4-BE49-F238E27FC236}">
                <a16:creationId xmlns:a16="http://schemas.microsoft.com/office/drawing/2014/main" id="{EE7DDA55-5210-4010-8228-7E70BDABE3A2}"/>
              </a:ext>
            </a:extLst>
          </p:cNvPr>
          <p:cNvSpPr/>
          <p:nvPr/>
        </p:nvSpPr>
        <p:spPr>
          <a:xfrm>
            <a:off x="3535086" y="597131"/>
            <a:ext cx="2481401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rgbClr val="63B946"/>
                </a:solidFill>
              </a:rPr>
              <a:t>TIER 2</a:t>
            </a:r>
          </a:p>
        </p:txBody>
      </p:sp>
      <p:sp>
        <p:nvSpPr>
          <p:cNvPr id="218" name="מלבן: פינות מעוגלות 217">
            <a:extLst>
              <a:ext uri="{FF2B5EF4-FFF2-40B4-BE49-F238E27FC236}">
                <a16:creationId xmlns:a16="http://schemas.microsoft.com/office/drawing/2014/main" id="{8E57B269-7826-46FA-8F96-28510C18F007}"/>
              </a:ext>
            </a:extLst>
          </p:cNvPr>
          <p:cNvSpPr/>
          <p:nvPr/>
        </p:nvSpPr>
        <p:spPr>
          <a:xfrm>
            <a:off x="6742112" y="597131"/>
            <a:ext cx="2481401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rgbClr val="63B946"/>
                </a:solidFill>
              </a:rPr>
              <a:t>TIER 3</a:t>
            </a:r>
          </a:p>
        </p:txBody>
      </p:sp>
      <p:sp>
        <p:nvSpPr>
          <p:cNvPr id="219" name="מלבן: פינות מעוגלות 218">
            <a:extLst>
              <a:ext uri="{FF2B5EF4-FFF2-40B4-BE49-F238E27FC236}">
                <a16:creationId xmlns:a16="http://schemas.microsoft.com/office/drawing/2014/main" id="{2B44D951-6944-4B69-82F0-0570545560B6}"/>
              </a:ext>
            </a:extLst>
          </p:cNvPr>
          <p:cNvSpPr/>
          <p:nvPr/>
        </p:nvSpPr>
        <p:spPr>
          <a:xfrm>
            <a:off x="9538222" y="597131"/>
            <a:ext cx="2481401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rgbClr val="63B946"/>
                </a:solidFill>
              </a:rPr>
              <a:t>NOT RELEVANT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D559E892-322C-4AF9-A08A-BAFB572197C6}"/>
              </a:ext>
            </a:extLst>
          </p:cNvPr>
          <p:cNvSpPr/>
          <p:nvPr/>
        </p:nvSpPr>
        <p:spPr>
          <a:xfrm>
            <a:off x="241238" y="6016728"/>
            <a:ext cx="4273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DEEP ENRICHMENT</a:t>
            </a:r>
          </a:p>
        </p:txBody>
      </p:sp>
    </p:spTree>
    <p:extLst>
      <p:ext uri="{BB962C8B-B14F-4D97-AF65-F5344CB8AC3E}">
        <p14:creationId xmlns:p14="http://schemas.microsoft.com/office/powerpoint/2010/main" val="27353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GRAY PATTERN">
            <a:extLst>
              <a:ext uri="{FF2B5EF4-FFF2-40B4-BE49-F238E27FC236}">
                <a16:creationId xmlns:a16="http://schemas.microsoft.com/office/drawing/2014/main" id="{CB8FCB58-AC11-4631-ABB2-E02CE2ECB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291311A6-E0B9-4E0F-9618-A0122D2ADCB0}"/>
              </a:ext>
            </a:extLst>
          </p:cNvPr>
          <p:cNvGrpSpPr/>
          <p:nvPr/>
        </p:nvGrpSpPr>
        <p:grpSpPr>
          <a:xfrm>
            <a:off x="925817" y="1746862"/>
            <a:ext cx="5344356" cy="3364276"/>
            <a:chOff x="998387" y="347982"/>
            <a:chExt cx="9891833" cy="5803037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853E3AAB-36B4-4287-8870-8E54918C3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387" y="347982"/>
              <a:ext cx="441228" cy="504782"/>
            </a:xfrm>
            <a:prstGeom prst="rect">
              <a:avLst/>
            </a:prstGeom>
          </p:spPr>
        </p:pic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B4B90582-B8B5-4855-95C1-10C3A5E1E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740" y="347982"/>
              <a:ext cx="441228" cy="504782"/>
            </a:xfrm>
            <a:prstGeom prst="rect">
              <a:avLst/>
            </a:prstGeom>
          </p:spPr>
        </p:pic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BA21C2D7-58FD-4AD6-B0DB-B44EDCCA4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094" y="347982"/>
              <a:ext cx="441228" cy="504782"/>
            </a:xfrm>
            <a:prstGeom prst="rect">
              <a:avLst/>
            </a:prstGeom>
          </p:spPr>
        </p:pic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79C87DDE-4FF0-4B4D-9D1A-36F58D59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8447" y="347982"/>
              <a:ext cx="441228" cy="504782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EBF3C49F-79C0-42FD-91A9-C584C44BD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1801" y="347982"/>
              <a:ext cx="441228" cy="504782"/>
            </a:xfrm>
            <a:prstGeom prst="rect">
              <a:avLst/>
            </a:prstGeom>
          </p:spPr>
        </p:pic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E6546030-771E-4C01-A5CE-CC095F0E8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387" y="973886"/>
              <a:ext cx="441228" cy="504782"/>
            </a:xfrm>
            <a:prstGeom prst="rect">
              <a:avLst/>
            </a:prstGeom>
          </p:spPr>
        </p:pic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CCC2F3B3-9FA1-4D56-B7D6-FF5E6277A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740" y="973886"/>
              <a:ext cx="441228" cy="504782"/>
            </a:xfrm>
            <a:prstGeom prst="rect">
              <a:avLst/>
            </a:prstGeom>
          </p:spPr>
        </p:pic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DE9438D6-0F5F-46A8-898D-ACB8D025F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094" y="973886"/>
              <a:ext cx="441228" cy="504782"/>
            </a:xfrm>
            <a:prstGeom prst="rect">
              <a:avLst/>
            </a:prstGeom>
          </p:spPr>
        </p:pic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C5BDD9BC-F530-4BCE-B616-0F241D740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8447" y="973886"/>
              <a:ext cx="441228" cy="50478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7E0F7105-DA10-4DE3-983F-F10AD54C2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1801" y="973886"/>
              <a:ext cx="441228" cy="504782"/>
            </a:xfrm>
            <a:prstGeom prst="rect">
              <a:avLst/>
            </a:prstGeom>
          </p:spPr>
        </p:pic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46865210-094B-47F2-BBDA-26754F55F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387" y="1599789"/>
              <a:ext cx="441228" cy="504782"/>
            </a:xfrm>
            <a:prstGeom prst="rect">
              <a:avLst/>
            </a:prstGeom>
          </p:spPr>
        </p:pic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D12BAF91-3D6F-4FDF-83DD-C264394F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740" y="1599789"/>
              <a:ext cx="441228" cy="504782"/>
            </a:xfrm>
            <a:prstGeom prst="rect">
              <a:avLst/>
            </a:prstGeom>
          </p:spPr>
        </p:pic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71316D66-7699-48D6-88E3-275D68972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094" y="1599789"/>
              <a:ext cx="441228" cy="504782"/>
            </a:xfrm>
            <a:prstGeom prst="rect">
              <a:avLst/>
            </a:prstGeom>
          </p:spPr>
        </p:pic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423A8E3D-DE5F-4E6D-9329-8AC94D1FB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8447" y="1599789"/>
              <a:ext cx="441228" cy="504782"/>
            </a:xfrm>
            <a:prstGeom prst="rect">
              <a:avLst/>
            </a:prstGeom>
          </p:spPr>
        </p:pic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F5974E62-2D9A-45EA-84DA-783D8D67C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1801" y="1599789"/>
              <a:ext cx="441228" cy="504782"/>
            </a:xfrm>
            <a:prstGeom prst="rect">
              <a:avLst/>
            </a:prstGeom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644E01F9-3376-4A26-83FD-09A769C9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3758" y="362496"/>
              <a:ext cx="441228" cy="504782"/>
            </a:xfrm>
            <a:prstGeom prst="rect">
              <a:avLst/>
            </a:prstGeom>
          </p:spPr>
        </p:pic>
        <p:pic>
          <p:nvPicPr>
            <p:cNvPr id="28" name="תמונה 27">
              <a:extLst>
                <a:ext uri="{FF2B5EF4-FFF2-40B4-BE49-F238E27FC236}">
                  <a16:creationId xmlns:a16="http://schemas.microsoft.com/office/drawing/2014/main" id="{C40603E1-EB4C-473E-8127-24EA858EA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111" y="362496"/>
              <a:ext cx="441228" cy="504782"/>
            </a:xfrm>
            <a:prstGeom prst="rect">
              <a:avLst/>
            </a:prstGeom>
          </p:spPr>
        </p:pic>
        <p:pic>
          <p:nvPicPr>
            <p:cNvPr id="29" name="תמונה 28">
              <a:extLst>
                <a:ext uri="{FF2B5EF4-FFF2-40B4-BE49-F238E27FC236}">
                  <a16:creationId xmlns:a16="http://schemas.microsoft.com/office/drawing/2014/main" id="{47E9EC77-FD72-4B7B-86C4-8F1BE7634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465" y="362496"/>
              <a:ext cx="441228" cy="504782"/>
            </a:xfrm>
            <a:prstGeom prst="rect">
              <a:avLst/>
            </a:prstGeom>
          </p:spPr>
        </p:pic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66D4EFA6-11E2-4651-95B1-BCEBEC566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3818" y="362496"/>
              <a:ext cx="441228" cy="504782"/>
            </a:xfrm>
            <a:prstGeom prst="rect">
              <a:avLst/>
            </a:prstGeom>
          </p:spPr>
        </p:pic>
        <p:pic>
          <p:nvPicPr>
            <p:cNvPr id="31" name="תמונה 30">
              <a:extLst>
                <a:ext uri="{FF2B5EF4-FFF2-40B4-BE49-F238E27FC236}">
                  <a16:creationId xmlns:a16="http://schemas.microsoft.com/office/drawing/2014/main" id="{2289B062-CD8D-40B3-80F2-B90EB89C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172" y="362496"/>
              <a:ext cx="441228" cy="504782"/>
            </a:xfrm>
            <a:prstGeom prst="rect">
              <a:avLst/>
            </a:prstGeom>
          </p:spPr>
        </p:pic>
        <p:pic>
          <p:nvPicPr>
            <p:cNvPr id="32" name="תמונה 31">
              <a:extLst>
                <a:ext uri="{FF2B5EF4-FFF2-40B4-BE49-F238E27FC236}">
                  <a16:creationId xmlns:a16="http://schemas.microsoft.com/office/drawing/2014/main" id="{687853E2-DE9F-4D09-9986-C344BA47F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3758" y="988400"/>
              <a:ext cx="441228" cy="504782"/>
            </a:xfrm>
            <a:prstGeom prst="rect">
              <a:avLst/>
            </a:prstGeom>
          </p:spPr>
        </p:pic>
        <p:pic>
          <p:nvPicPr>
            <p:cNvPr id="33" name="תמונה 32">
              <a:extLst>
                <a:ext uri="{FF2B5EF4-FFF2-40B4-BE49-F238E27FC236}">
                  <a16:creationId xmlns:a16="http://schemas.microsoft.com/office/drawing/2014/main" id="{57523918-D04B-4A10-AA3F-6A1752266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111" y="988400"/>
              <a:ext cx="441228" cy="504782"/>
            </a:xfrm>
            <a:prstGeom prst="rect">
              <a:avLst/>
            </a:prstGeom>
          </p:spPr>
        </p:pic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27A49C91-997F-4458-B1C1-DBA1DE29F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465" y="988400"/>
              <a:ext cx="441228" cy="504782"/>
            </a:xfrm>
            <a:prstGeom prst="rect">
              <a:avLst/>
            </a:prstGeom>
          </p:spPr>
        </p:pic>
        <p:pic>
          <p:nvPicPr>
            <p:cNvPr id="35" name="תמונה 34">
              <a:extLst>
                <a:ext uri="{FF2B5EF4-FFF2-40B4-BE49-F238E27FC236}">
                  <a16:creationId xmlns:a16="http://schemas.microsoft.com/office/drawing/2014/main" id="{8B9C12B7-C498-4812-A878-7253FB2D4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3818" y="988400"/>
              <a:ext cx="441228" cy="504782"/>
            </a:xfrm>
            <a:prstGeom prst="rect">
              <a:avLst/>
            </a:prstGeom>
          </p:spPr>
        </p:pic>
        <p:pic>
          <p:nvPicPr>
            <p:cNvPr id="36" name="תמונה 35">
              <a:extLst>
                <a:ext uri="{FF2B5EF4-FFF2-40B4-BE49-F238E27FC236}">
                  <a16:creationId xmlns:a16="http://schemas.microsoft.com/office/drawing/2014/main" id="{B440FAC3-C234-4A23-85AB-6A5249BC6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172" y="988400"/>
              <a:ext cx="441228" cy="504782"/>
            </a:xfrm>
            <a:prstGeom prst="rect">
              <a:avLst/>
            </a:prstGeom>
          </p:spPr>
        </p:pic>
        <p:pic>
          <p:nvPicPr>
            <p:cNvPr id="37" name="תמונה 36">
              <a:extLst>
                <a:ext uri="{FF2B5EF4-FFF2-40B4-BE49-F238E27FC236}">
                  <a16:creationId xmlns:a16="http://schemas.microsoft.com/office/drawing/2014/main" id="{9E99F2D1-F657-41D0-8B09-801CB736A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3758" y="1614303"/>
              <a:ext cx="441228" cy="504782"/>
            </a:xfrm>
            <a:prstGeom prst="rect">
              <a:avLst/>
            </a:prstGeom>
          </p:spPr>
        </p:pic>
        <p:pic>
          <p:nvPicPr>
            <p:cNvPr id="38" name="תמונה 37">
              <a:extLst>
                <a:ext uri="{FF2B5EF4-FFF2-40B4-BE49-F238E27FC236}">
                  <a16:creationId xmlns:a16="http://schemas.microsoft.com/office/drawing/2014/main" id="{182D49F4-DBA7-4A26-A422-E81960B44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111" y="1614303"/>
              <a:ext cx="441228" cy="504782"/>
            </a:xfrm>
            <a:prstGeom prst="rect">
              <a:avLst/>
            </a:prstGeom>
          </p:spPr>
        </p:pic>
        <p:pic>
          <p:nvPicPr>
            <p:cNvPr id="39" name="תמונה 38">
              <a:extLst>
                <a:ext uri="{FF2B5EF4-FFF2-40B4-BE49-F238E27FC236}">
                  <a16:creationId xmlns:a16="http://schemas.microsoft.com/office/drawing/2014/main" id="{717C46CD-092D-439F-9915-A28857E3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465" y="1614303"/>
              <a:ext cx="441228" cy="504782"/>
            </a:xfrm>
            <a:prstGeom prst="rect">
              <a:avLst/>
            </a:prstGeom>
          </p:spPr>
        </p:pic>
        <p:pic>
          <p:nvPicPr>
            <p:cNvPr id="40" name="תמונה 39">
              <a:extLst>
                <a:ext uri="{FF2B5EF4-FFF2-40B4-BE49-F238E27FC236}">
                  <a16:creationId xmlns:a16="http://schemas.microsoft.com/office/drawing/2014/main" id="{1BE4AD4D-25F9-4D88-8F08-364AFAFA2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3818" y="1614303"/>
              <a:ext cx="441228" cy="504782"/>
            </a:xfrm>
            <a:prstGeom prst="rect">
              <a:avLst/>
            </a:prstGeom>
          </p:spPr>
        </p:pic>
        <p:pic>
          <p:nvPicPr>
            <p:cNvPr id="41" name="תמונה 40">
              <a:extLst>
                <a:ext uri="{FF2B5EF4-FFF2-40B4-BE49-F238E27FC236}">
                  <a16:creationId xmlns:a16="http://schemas.microsoft.com/office/drawing/2014/main" id="{836E7CF5-E056-4BA1-BB21-31D224C34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172" y="1614303"/>
              <a:ext cx="441228" cy="504782"/>
            </a:xfrm>
            <a:prstGeom prst="rect">
              <a:avLst/>
            </a:prstGeom>
          </p:spPr>
        </p:pic>
        <p:pic>
          <p:nvPicPr>
            <p:cNvPr id="43" name="תמונה 42">
              <a:extLst>
                <a:ext uri="{FF2B5EF4-FFF2-40B4-BE49-F238E27FC236}">
                  <a16:creationId xmlns:a16="http://schemas.microsoft.com/office/drawing/2014/main" id="{CC6C06E7-8573-44DD-AD3F-3E4F5DAF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578" y="347982"/>
              <a:ext cx="441228" cy="504782"/>
            </a:xfrm>
            <a:prstGeom prst="rect">
              <a:avLst/>
            </a:prstGeom>
          </p:spPr>
        </p:pic>
        <p:pic>
          <p:nvPicPr>
            <p:cNvPr id="44" name="תמונה 43">
              <a:extLst>
                <a:ext uri="{FF2B5EF4-FFF2-40B4-BE49-F238E27FC236}">
                  <a16:creationId xmlns:a16="http://schemas.microsoft.com/office/drawing/2014/main" id="{152D431C-E7C0-4427-94E5-BB13FDB7A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8931" y="347982"/>
              <a:ext cx="441228" cy="504782"/>
            </a:xfrm>
            <a:prstGeom prst="rect">
              <a:avLst/>
            </a:prstGeom>
          </p:spPr>
        </p:pic>
        <p:pic>
          <p:nvPicPr>
            <p:cNvPr id="45" name="תמונה 44">
              <a:extLst>
                <a:ext uri="{FF2B5EF4-FFF2-40B4-BE49-F238E27FC236}">
                  <a16:creationId xmlns:a16="http://schemas.microsoft.com/office/drawing/2014/main" id="{4E7FCC2B-4993-45AE-83C4-653E7FA5C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2285" y="347982"/>
              <a:ext cx="441228" cy="504782"/>
            </a:xfrm>
            <a:prstGeom prst="rect">
              <a:avLst/>
            </a:prstGeom>
          </p:spPr>
        </p:pic>
        <p:pic>
          <p:nvPicPr>
            <p:cNvPr id="46" name="תמונה 45">
              <a:extLst>
                <a:ext uri="{FF2B5EF4-FFF2-40B4-BE49-F238E27FC236}">
                  <a16:creationId xmlns:a16="http://schemas.microsoft.com/office/drawing/2014/main" id="{508FE28E-6EB2-43DD-9F5D-0F1DD3D96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5638" y="347982"/>
              <a:ext cx="441228" cy="504782"/>
            </a:xfrm>
            <a:prstGeom prst="rect">
              <a:avLst/>
            </a:prstGeom>
          </p:spPr>
        </p:pic>
        <p:pic>
          <p:nvPicPr>
            <p:cNvPr id="47" name="תמונה 46">
              <a:extLst>
                <a:ext uri="{FF2B5EF4-FFF2-40B4-BE49-F238E27FC236}">
                  <a16:creationId xmlns:a16="http://schemas.microsoft.com/office/drawing/2014/main" id="{7B3D3529-64E8-4A35-958E-3476ECD00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8992" y="347982"/>
              <a:ext cx="441228" cy="504782"/>
            </a:xfrm>
            <a:prstGeom prst="rect">
              <a:avLst/>
            </a:prstGeom>
          </p:spPr>
        </p:pic>
        <p:pic>
          <p:nvPicPr>
            <p:cNvPr id="48" name="תמונה 47">
              <a:extLst>
                <a:ext uri="{FF2B5EF4-FFF2-40B4-BE49-F238E27FC236}">
                  <a16:creationId xmlns:a16="http://schemas.microsoft.com/office/drawing/2014/main" id="{2ABAFD1C-EB6D-4128-9BD1-371F6F90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578" y="973886"/>
              <a:ext cx="441228" cy="504782"/>
            </a:xfrm>
            <a:prstGeom prst="rect">
              <a:avLst/>
            </a:prstGeom>
          </p:spPr>
        </p:pic>
        <p:pic>
          <p:nvPicPr>
            <p:cNvPr id="49" name="תמונה 48">
              <a:extLst>
                <a:ext uri="{FF2B5EF4-FFF2-40B4-BE49-F238E27FC236}">
                  <a16:creationId xmlns:a16="http://schemas.microsoft.com/office/drawing/2014/main" id="{0A536AEB-8837-42C6-8717-3154DA33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8931" y="973886"/>
              <a:ext cx="441228" cy="504782"/>
            </a:xfrm>
            <a:prstGeom prst="rect">
              <a:avLst/>
            </a:prstGeom>
          </p:spPr>
        </p:pic>
        <p:pic>
          <p:nvPicPr>
            <p:cNvPr id="50" name="תמונה 49">
              <a:extLst>
                <a:ext uri="{FF2B5EF4-FFF2-40B4-BE49-F238E27FC236}">
                  <a16:creationId xmlns:a16="http://schemas.microsoft.com/office/drawing/2014/main" id="{ABBB925D-DD11-43DE-853F-1004F4DC0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2285" y="973886"/>
              <a:ext cx="441228" cy="504782"/>
            </a:xfrm>
            <a:prstGeom prst="rect">
              <a:avLst/>
            </a:prstGeom>
          </p:spPr>
        </p:pic>
        <p:pic>
          <p:nvPicPr>
            <p:cNvPr id="51" name="תמונה 50">
              <a:extLst>
                <a:ext uri="{FF2B5EF4-FFF2-40B4-BE49-F238E27FC236}">
                  <a16:creationId xmlns:a16="http://schemas.microsoft.com/office/drawing/2014/main" id="{E043612E-C458-455A-A5E1-77AEE34A5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5638" y="973886"/>
              <a:ext cx="441228" cy="504782"/>
            </a:xfrm>
            <a:prstGeom prst="rect">
              <a:avLst/>
            </a:prstGeom>
          </p:spPr>
        </p:pic>
        <p:pic>
          <p:nvPicPr>
            <p:cNvPr id="52" name="תמונה 51">
              <a:extLst>
                <a:ext uri="{FF2B5EF4-FFF2-40B4-BE49-F238E27FC236}">
                  <a16:creationId xmlns:a16="http://schemas.microsoft.com/office/drawing/2014/main" id="{8DE46D74-793F-4430-A9BE-475955AF9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8992" y="973886"/>
              <a:ext cx="441228" cy="50478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A5BF5F5A-6021-4DD6-9DB0-74A8460C7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578" y="1599789"/>
              <a:ext cx="441228" cy="504782"/>
            </a:xfrm>
            <a:prstGeom prst="rect">
              <a:avLst/>
            </a:prstGeom>
          </p:spPr>
        </p:pic>
        <p:pic>
          <p:nvPicPr>
            <p:cNvPr id="54" name="תמונה 53">
              <a:extLst>
                <a:ext uri="{FF2B5EF4-FFF2-40B4-BE49-F238E27FC236}">
                  <a16:creationId xmlns:a16="http://schemas.microsoft.com/office/drawing/2014/main" id="{F435FA0C-0A91-4A27-A11A-771C6A672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8931" y="1599789"/>
              <a:ext cx="441228" cy="504782"/>
            </a:xfrm>
            <a:prstGeom prst="rect">
              <a:avLst/>
            </a:prstGeom>
          </p:spPr>
        </p:pic>
        <p:pic>
          <p:nvPicPr>
            <p:cNvPr id="55" name="תמונה 54">
              <a:extLst>
                <a:ext uri="{FF2B5EF4-FFF2-40B4-BE49-F238E27FC236}">
                  <a16:creationId xmlns:a16="http://schemas.microsoft.com/office/drawing/2014/main" id="{BCF10CD5-9C56-48D9-81B0-FB9238201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2285" y="1599789"/>
              <a:ext cx="441228" cy="504782"/>
            </a:xfrm>
            <a:prstGeom prst="rect">
              <a:avLst/>
            </a:prstGeom>
          </p:spPr>
        </p:pic>
        <p:pic>
          <p:nvPicPr>
            <p:cNvPr id="56" name="תמונה 55">
              <a:extLst>
                <a:ext uri="{FF2B5EF4-FFF2-40B4-BE49-F238E27FC236}">
                  <a16:creationId xmlns:a16="http://schemas.microsoft.com/office/drawing/2014/main" id="{260FB836-222D-4515-9D13-D6696DC81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5638" y="1599789"/>
              <a:ext cx="441228" cy="504782"/>
            </a:xfrm>
            <a:prstGeom prst="rect">
              <a:avLst/>
            </a:prstGeom>
          </p:spPr>
        </p:pic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D26E27BB-FA55-4C85-ADB3-06DE9548E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8992" y="1599789"/>
              <a:ext cx="441228" cy="504782"/>
            </a:xfrm>
            <a:prstGeom prst="rect">
              <a:avLst/>
            </a:prstGeom>
          </p:spPr>
        </p:pic>
        <p:pic>
          <p:nvPicPr>
            <p:cNvPr id="59" name="תמונה 58">
              <a:extLst>
                <a:ext uri="{FF2B5EF4-FFF2-40B4-BE49-F238E27FC236}">
                  <a16:creationId xmlns:a16="http://schemas.microsoft.com/office/drawing/2014/main" id="{DA3B4D05-462A-4997-8B91-1E7E24E0E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387" y="2394496"/>
              <a:ext cx="441228" cy="504782"/>
            </a:xfrm>
            <a:prstGeom prst="rect">
              <a:avLst/>
            </a:prstGeom>
          </p:spPr>
        </p:pic>
        <p:pic>
          <p:nvPicPr>
            <p:cNvPr id="60" name="תמונה 59">
              <a:extLst>
                <a:ext uri="{FF2B5EF4-FFF2-40B4-BE49-F238E27FC236}">
                  <a16:creationId xmlns:a16="http://schemas.microsoft.com/office/drawing/2014/main" id="{017DDA6A-F1CB-40CF-BDD1-B3AEA4171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740" y="2394496"/>
              <a:ext cx="441228" cy="504782"/>
            </a:xfrm>
            <a:prstGeom prst="rect">
              <a:avLst/>
            </a:prstGeom>
          </p:spPr>
        </p:pic>
        <p:pic>
          <p:nvPicPr>
            <p:cNvPr id="61" name="תמונה 60">
              <a:extLst>
                <a:ext uri="{FF2B5EF4-FFF2-40B4-BE49-F238E27FC236}">
                  <a16:creationId xmlns:a16="http://schemas.microsoft.com/office/drawing/2014/main" id="{D46A0B4A-9129-4B7E-8153-E3AE98010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094" y="2394496"/>
              <a:ext cx="441228" cy="504782"/>
            </a:xfrm>
            <a:prstGeom prst="rect">
              <a:avLst/>
            </a:prstGeom>
          </p:spPr>
        </p:pic>
        <p:pic>
          <p:nvPicPr>
            <p:cNvPr id="62" name="תמונה 61">
              <a:extLst>
                <a:ext uri="{FF2B5EF4-FFF2-40B4-BE49-F238E27FC236}">
                  <a16:creationId xmlns:a16="http://schemas.microsoft.com/office/drawing/2014/main" id="{DFDA45A9-5CF4-491B-8441-AB78CAADC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8447" y="2394496"/>
              <a:ext cx="441228" cy="50478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9F712483-8659-4A50-84EB-A77741D74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1801" y="2394496"/>
              <a:ext cx="441228" cy="504782"/>
            </a:xfrm>
            <a:prstGeom prst="rect">
              <a:avLst/>
            </a:prstGeom>
          </p:spPr>
        </p:pic>
        <p:pic>
          <p:nvPicPr>
            <p:cNvPr id="64" name="תמונה 63">
              <a:extLst>
                <a:ext uri="{FF2B5EF4-FFF2-40B4-BE49-F238E27FC236}">
                  <a16:creationId xmlns:a16="http://schemas.microsoft.com/office/drawing/2014/main" id="{3399EFBF-8884-47CC-948F-4276638EB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387" y="3020400"/>
              <a:ext cx="441228" cy="504782"/>
            </a:xfrm>
            <a:prstGeom prst="rect">
              <a:avLst/>
            </a:prstGeom>
          </p:spPr>
        </p:pic>
        <p:pic>
          <p:nvPicPr>
            <p:cNvPr id="65" name="תמונה 64">
              <a:extLst>
                <a:ext uri="{FF2B5EF4-FFF2-40B4-BE49-F238E27FC236}">
                  <a16:creationId xmlns:a16="http://schemas.microsoft.com/office/drawing/2014/main" id="{51D4DF2C-DC7B-47C6-B812-A71B94CC8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740" y="3020400"/>
              <a:ext cx="441228" cy="504782"/>
            </a:xfrm>
            <a:prstGeom prst="rect">
              <a:avLst/>
            </a:prstGeom>
          </p:spPr>
        </p:pic>
        <p:pic>
          <p:nvPicPr>
            <p:cNvPr id="66" name="תמונה 65">
              <a:extLst>
                <a:ext uri="{FF2B5EF4-FFF2-40B4-BE49-F238E27FC236}">
                  <a16:creationId xmlns:a16="http://schemas.microsoft.com/office/drawing/2014/main" id="{ECC8DE22-0EDC-4872-A031-F89A98EB6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094" y="3020400"/>
              <a:ext cx="441228" cy="504782"/>
            </a:xfrm>
            <a:prstGeom prst="rect">
              <a:avLst/>
            </a:prstGeom>
          </p:spPr>
        </p:pic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BFDB6DF5-39C1-4A9D-91A4-3AF4B7392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8447" y="3020400"/>
              <a:ext cx="441228" cy="50478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9CA6DB83-D76F-4F3C-A691-4D3CFD566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1801" y="3020400"/>
              <a:ext cx="441228" cy="504782"/>
            </a:xfrm>
            <a:prstGeom prst="rect">
              <a:avLst/>
            </a:prstGeom>
          </p:spPr>
        </p:pic>
        <p:pic>
          <p:nvPicPr>
            <p:cNvPr id="69" name="תמונה 68">
              <a:extLst>
                <a:ext uri="{FF2B5EF4-FFF2-40B4-BE49-F238E27FC236}">
                  <a16:creationId xmlns:a16="http://schemas.microsoft.com/office/drawing/2014/main" id="{F5FE7732-E588-4100-9024-B301830D2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387" y="3646303"/>
              <a:ext cx="441228" cy="504782"/>
            </a:xfrm>
            <a:prstGeom prst="rect">
              <a:avLst/>
            </a:prstGeom>
          </p:spPr>
        </p:pic>
        <p:pic>
          <p:nvPicPr>
            <p:cNvPr id="70" name="תמונה 69">
              <a:extLst>
                <a:ext uri="{FF2B5EF4-FFF2-40B4-BE49-F238E27FC236}">
                  <a16:creationId xmlns:a16="http://schemas.microsoft.com/office/drawing/2014/main" id="{00CA8A31-11C7-49FA-979C-F03A4C8B7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740" y="3646303"/>
              <a:ext cx="441228" cy="504782"/>
            </a:xfrm>
            <a:prstGeom prst="rect">
              <a:avLst/>
            </a:prstGeom>
          </p:spPr>
        </p:pic>
        <p:pic>
          <p:nvPicPr>
            <p:cNvPr id="71" name="תמונה 70">
              <a:extLst>
                <a:ext uri="{FF2B5EF4-FFF2-40B4-BE49-F238E27FC236}">
                  <a16:creationId xmlns:a16="http://schemas.microsoft.com/office/drawing/2014/main" id="{316607A9-F3C6-4F59-B4DB-ED602CF9C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094" y="3646303"/>
              <a:ext cx="441228" cy="504782"/>
            </a:xfrm>
            <a:prstGeom prst="rect">
              <a:avLst/>
            </a:prstGeom>
          </p:spPr>
        </p:pic>
        <p:pic>
          <p:nvPicPr>
            <p:cNvPr id="72" name="תמונה 71">
              <a:extLst>
                <a:ext uri="{FF2B5EF4-FFF2-40B4-BE49-F238E27FC236}">
                  <a16:creationId xmlns:a16="http://schemas.microsoft.com/office/drawing/2014/main" id="{23DE91A5-87EC-4537-81A3-83DCF6126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8447" y="3646303"/>
              <a:ext cx="441228" cy="50478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2A2D31A2-711F-4A74-9171-AF9CA045A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1801" y="3646303"/>
              <a:ext cx="441228" cy="504782"/>
            </a:xfrm>
            <a:prstGeom prst="rect">
              <a:avLst/>
            </a:prstGeom>
          </p:spPr>
        </p:pic>
        <p:pic>
          <p:nvPicPr>
            <p:cNvPr id="75" name="תמונה 74">
              <a:extLst>
                <a:ext uri="{FF2B5EF4-FFF2-40B4-BE49-F238E27FC236}">
                  <a16:creationId xmlns:a16="http://schemas.microsoft.com/office/drawing/2014/main" id="{2402C4E7-BD57-4ECB-BEEF-6FFE00CAD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3758" y="2409010"/>
              <a:ext cx="441228" cy="504782"/>
            </a:xfrm>
            <a:prstGeom prst="rect">
              <a:avLst/>
            </a:prstGeom>
          </p:spPr>
        </p:pic>
        <p:pic>
          <p:nvPicPr>
            <p:cNvPr id="76" name="תמונה 75">
              <a:extLst>
                <a:ext uri="{FF2B5EF4-FFF2-40B4-BE49-F238E27FC236}">
                  <a16:creationId xmlns:a16="http://schemas.microsoft.com/office/drawing/2014/main" id="{4C0FFFE7-AEE2-4029-8B1E-EF6764B2E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111" y="2409010"/>
              <a:ext cx="441228" cy="504782"/>
            </a:xfrm>
            <a:prstGeom prst="rect">
              <a:avLst/>
            </a:prstGeom>
          </p:spPr>
        </p:pic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CB6598FA-4CEB-471D-B015-B71B0B6D8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465" y="2409010"/>
              <a:ext cx="441228" cy="50478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54530B22-5862-4F74-8418-97CE22AB0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3818" y="2409010"/>
              <a:ext cx="441228" cy="504782"/>
            </a:xfrm>
            <a:prstGeom prst="rect">
              <a:avLst/>
            </a:prstGeom>
          </p:spPr>
        </p:pic>
        <p:pic>
          <p:nvPicPr>
            <p:cNvPr id="79" name="תמונה 78">
              <a:extLst>
                <a:ext uri="{FF2B5EF4-FFF2-40B4-BE49-F238E27FC236}">
                  <a16:creationId xmlns:a16="http://schemas.microsoft.com/office/drawing/2014/main" id="{B7BCBF81-A129-4AAC-97A3-399209723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172" y="2409010"/>
              <a:ext cx="441228" cy="504782"/>
            </a:xfrm>
            <a:prstGeom prst="rect">
              <a:avLst/>
            </a:prstGeom>
          </p:spPr>
        </p:pic>
        <p:pic>
          <p:nvPicPr>
            <p:cNvPr id="80" name="תמונה 79">
              <a:extLst>
                <a:ext uri="{FF2B5EF4-FFF2-40B4-BE49-F238E27FC236}">
                  <a16:creationId xmlns:a16="http://schemas.microsoft.com/office/drawing/2014/main" id="{21AA0242-CC31-4DCB-B9BD-D5D74E3EA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3758" y="3034914"/>
              <a:ext cx="441228" cy="504782"/>
            </a:xfrm>
            <a:prstGeom prst="rect">
              <a:avLst/>
            </a:prstGeom>
          </p:spPr>
        </p:pic>
        <p:pic>
          <p:nvPicPr>
            <p:cNvPr id="81" name="תמונה 80">
              <a:extLst>
                <a:ext uri="{FF2B5EF4-FFF2-40B4-BE49-F238E27FC236}">
                  <a16:creationId xmlns:a16="http://schemas.microsoft.com/office/drawing/2014/main" id="{4F24387D-3D5E-4BE0-9A35-426E3BC9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111" y="3034914"/>
              <a:ext cx="441228" cy="504782"/>
            </a:xfrm>
            <a:prstGeom prst="rect">
              <a:avLst/>
            </a:prstGeom>
          </p:spPr>
        </p:pic>
        <p:pic>
          <p:nvPicPr>
            <p:cNvPr id="82" name="תמונה 81">
              <a:extLst>
                <a:ext uri="{FF2B5EF4-FFF2-40B4-BE49-F238E27FC236}">
                  <a16:creationId xmlns:a16="http://schemas.microsoft.com/office/drawing/2014/main" id="{7D52F602-165E-4843-9697-ABDE7E988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465" y="3034914"/>
              <a:ext cx="441228" cy="50478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898DABAD-EBD8-4541-B981-D4685A740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3818" y="3034914"/>
              <a:ext cx="441228" cy="504782"/>
            </a:xfrm>
            <a:prstGeom prst="rect">
              <a:avLst/>
            </a:prstGeom>
          </p:spPr>
        </p:pic>
        <p:pic>
          <p:nvPicPr>
            <p:cNvPr id="84" name="תמונה 83">
              <a:extLst>
                <a:ext uri="{FF2B5EF4-FFF2-40B4-BE49-F238E27FC236}">
                  <a16:creationId xmlns:a16="http://schemas.microsoft.com/office/drawing/2014/main" id="{AD6483EB-6984-42DA-A7CB-BEE9B38CE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172" y="3034914"/>
              <a:ext cx="441228" cy="504782"/>
            </a:xfrm>
            <a:prstGeom prst="rect">
              <a:avLst/>
            </a:prstGeom>
          </p:spPr>
        </p:pic>
        <p:pic>
          <p:nvPicPr>
            <p:cNvPr id="85" name="תמונה 84">
              <a:extLst>
                <a:ext uri="{FF2B5EF4-FFF2-40B4-BE49-F238E27FC236}">
                  <a16:creationId xmlns:a16="http://schemas.microsoft.com/office/drawing/2014/main" id="{56AE224D-C99E-474B-8872-8AB2CAD04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3758" y="3660817"/>
              <a:ext cx="441228" cy="504782"/>
            </a:xfrm>
            <a:prstGeom prst="rect">
              <a:avLst/>
            </a:prstGeom>
          </p:spPr>
        </p:pic>
        <p:pic>
          <p:nvPicPr>
            <p:cNvPr id="86" name="תמונה 85">
              <a:extLst>
                <a:ext uri="{FF2B5EF4-FFF2-40B4-BE49-F238E27FC236}">
                  <a16:creationId xmlns:a16="http://schemas.microsoft.com/office/drawing/2014/main" id="{8C484314-0774-4DAB-865F-EFEA55E92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111" y="3660817"/>
              <a:ext cx="441228" cy="504782"/>
            </a:xfrm>
            <a:prstGeom prst="rect">
              <a:avLst/>
            </a:prstGeom>
          </p:spPr>
        </p:pic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02781293-6A79-43E8-A827-B199E434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465" y="3660817"/>
              <a:ext cx="441228" cy="50478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119C8658-788E-4BBF-9776-4A968DC4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3818" y="3660817"/>
              <a:ext cx="441228" cy="504782"/>
            </a:xfrm>
            <a:prstGeom prst="rect">
              <a:avLst/>
            </a:prstGeom>
          </p:spPr>
        </p:pic>
        <p:pic>
          <p:nvPicPr>
            <p:cNvPr id="89" name="תמונה 88">
              <a:extLst>
                <a:ext uri="{FF2B5EF4-FFF2-40B4-BE49-F238E27FC236}">
                  <a16:creationId xmlns:a16="http://schemas.microsoft.com/office/drawing/2014/main" id="{8575E61E-D15D-4EE7-8598-8AEA5497F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172" y="3660817"/>
              <a:ext cx="441228" cy="504782"/>
            </a:xfrm>
            <a:prstGeom prst="rect">
              <a:avLst/>
            </a:prstGeom>
          </p:spPr>
        </p:pic>
        <p:pic>
          <p:nvPicPr>
            <p:cNvPr id="91" name="תמונה 90">
              <a:extLst>
                <a:ext uri="{FF2B5EF4-FFF2-40B4-BE49-F238E27FC236}">
                  <a16:creationId xmlns:a16="http://schemas.microsoft.com/office/drawing/2014/main" id="{E6BCF225-C168-49FB-8457-7C9006725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578" y="2394496"/>
              <a:ext cx="441228" cy="504782"/>
            </a:xfrm>
            <a:prstGeom prst="rect">
              <a:avLst/>
            </a:prstGeom>
          </p:spPr>
        </p:pic>
        <p:pic>
          <p:nvPicPr>
            <p:cNvPr id="92" name="תמונה 91">
              <a:extLst>
                <a:ext uri="{FF2B5EF4-FFF2-40B4-BE49-F238E27FC236}">
                  <a16:creationId xmlns:a16="http://schemas.microsoft.com/office/drawing/2014/main" id="{E0EBAA1C-4948-4E33-9F54-746A08175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8931" y="2394496"/>
              <a:ext cx="441228" cy="50478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FB5C9DE0-7E4D-4680-A245-53D7C2BBF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2285" y="2394496"/>
              <a:ext cx="441228" cy="504782"/>
            </a:xfrm>
            <a:prstGeom prst="rect">
              <a:avLst/>
            </a:prstGeom>
          </p:spPr>
        </p:pic>
        <p:pic>
          <p:nvPicPr>
            <p:cNvPr id="94" name="תמונה 93">
              <a:extLst>
                <a:ext uri="{FF2B5EF4-FFF2-40B4-BE49-F238E27FC236}">
                  <a16:creationId xmlns:a16="http://schemas.microsoft.com/office/drawing/2014/main" id="{CCBB4F30-5FE3-4037-BF38-64A9EA78F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5638" y="2394496"/>
              <a:ext cx="441228" cy="504782"/>
            </a:xfrm>
            <a:prstGeom prst="rect">
              <a:avLst/>
            </a:prstGeom>
          </p:spPr>
        </p:pic>
        <p:pic>
          <p:nvPicPr>
            <p:cNvPr id="95" name="תמונה 94">
              <a:extLst>
                <a:ext uri="{FF2B5EF4-FFF2-40B4-BE49-F238E27FC236}">
                  <a16:creationId xmlns:a16="http://schemas.microsoft.com/office/drawing/2014/main" id="{2023B685-BA32-4F2A-970D-3D3A3DF3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8992" y="2394496"/>
              <a:ext cx="441228" cy="504782"/>
            </a:xfrm>
            <a:prstGeom prst="rect">
              <a:avLst/>
            </a:prstGeom>
          </p:spPr>
        </p:pic>
        <p:pic>
          <p:nvPicPr>
            <p:cNvPr id="96" name="תמונה 95">
              <a:extLst>
                <a:ext uri="{FF2B5EF4-FFF2-40B4-BE49-F238E27FC236}">
                  <a16:creationId xmlns:a16="http://schemas.microsoft.com/office/drawing/2014/main" id="{6207C423-0719-409C-8AB5-FB66981AA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578" y="3020400"/>
              <a:ext cx="441228" cy="504782"/>
            </a:xfrm>
            <a:prstGeom prst="rect">
              <a:avLst/>
            </a:prstGeom>
          </p:spPr>
        </p:pic>
        <p:pic>
          <p:nvPicPr>
            <p:cNvPr id="97" name="תמונה 96">
              <a:extLst>
                <a:ext uri="{FF2B5EF4-FFF2-40B4-BE49-F238E27FC236}">
                  <a16:creationId xmlns:a16="http://schemas.microsoft.com/office/drawing/2014/main" id="{6B585B23-3E22-46B7-B722-0C7DF2187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8931" y="3020400"/>
              <a:ext cx="441228" cy="504782"/>
            </a:xfrm>
            <a:prstGeom prst="rect">
              <a:avLst/>
            </a:prstGeom>
          </p:spPr>
        </p:pic>
        <p:pic>
          <p:nvPicPr>
            <p:cNvPr id="98" name="תמונה 97">
              <a:extLst>
                <a:ext uri="{FF2B5EF4-FFF2-40B4-BE49-F238E27FC236}">
                  <a16:creationId xmlns:a16="http://schemas.microsoft.com/office/drawing/2014/main" id="{8056789E-477C-4257-81FD-0DBA1AB6C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2285" y="3020400"/>
              <a:ext cx="441228" cy="504782"/>
            </a:xfrm>
            <a:prstGeom prst="rect">
              <a:avLst/>
            </a:prstGeom>
          </p:spPr>
        </p:pic>
        <p:pic>
          <p:nvPicPr>
            <p:cNvPr id="99" name="תמונה 98">
              <a:extLst>
                <a:ext uri="{FF2B5EF4-FFF2-40B4-BE49-F238E27FC236}">
                  <a16:creationId xmlns:a16="http://schemas.microsoft.com/office/drawing/2014/main" id="{ED26D58B-B513-4B89-8124-3600F088E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5638" y="3020400"/>
              <a:ext cx="441228" cy="504782"/>
            </a:xfrm>
            <a:prstGeom prst="rect">
              <a:avLst/>
            </a:prstGeom>
          </p:spPr>
        </p:pic>
        <p:pic>
          <p:nvPicPr>
            <p:cNvPr id="100" name="תמונה 99">
              <a:extLst>
                <a:ext uri="{FF2B5EF4-FFF2-40B4-BE49-F238E27FC236}">
                  <a16:creationId xmlns:a16="http://schemas.microsoft.com/office/drawing/2014/main" id="{940B31E1-4EAB-4A29-890E-3B2AD41D4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8992" y="3020400"/>
              <a:ext cx="441228" cy="504782"/>
            </a:xfrm>
            <a:prstGeom prst="rect">
              <a:avLst/>
            </a:prstGeom>
          </p:spPr>
        </p:pic>
        <p:pic>
          <p:nvPicPr>
            <p:cNvPr id="101" name="תמונה 100">
              <a:extLst>
                <a:ext uri="{FF2B5EF4-FFF2-40B4-BE49-F238E27FC236}">
                  <a16:creationId xmlns:a16="http://schemas.microsoft.com/office/drawing/2014/main" id="{4EA355A7-36C9-4AC1-B22E-2CC21A015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578" y="3646303"/>
              <a:ext cx="441228" cy="504782"/>
            </a:xfrm>
            <a:prstGeom prst="rect">
              <a:avLst/>
            </a:prstGeom>
          </p:spPr>
        </p:pic>
        <p:pic>
          <p:nvPicPr>
            <p:cNvPr id="102" name="תמונה 101">
              <a:extLst>
                <a:ext uri="{FF2B5EF4-FFF2-40B4-BE49-F238E27FC236}">
                  <a16:creationId xmlns:a16="http://schemas.microsoft.com/office/drawing/2014/main" id="{D5E2DD6A-144F-4F34-A098-82B1EF213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8931" y="3646303"/>
              <a:ext cx="441228" cy="504782"/>
            </a:xfrm>
            <a:prstGeom prst="rect">
              <a:avLst/>
            </a:prstGeom>
          </p:spPr>
        </p:pic>
        <p:pic>
          <p:nvPicPr>
            <p:cNvPr id="103" name="תמונה 102">
              <a:extLst>
                <a:ext uri="{FF2B5EF4-FFF2-40B4-BE49-F238E27FC236}">
                  <a16:creationId xmlns:a16="http://schemas.microsoft.com/office/drawing/2014/main" id="{C5ABE6B8-52B0-4835-AB9B-4ECFB7F70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2285" y="3646303"/>
              <a:ext cx="441228" cy="504782"/>
            </a:xfrm>
            <a:prstGeom prst="rect">
              <a:avLst/>
            </a:prstGeom>
          </p:spPr>
        </p:pic>
        <p:pic>
          <p:nvPicPr>
            <p:cNvPr id="104" name="תמונה 103">
              <a:extLst>
                <a:ext uri="{FF2B5EF4-FFF2-40B4-BE49-F238E27FC236}">
                  <a16:creationId xmlns:a16="http://schemas.microsoft.com/office/drawing/2014/main" id="{4A97BC22-DD96-4C61-9AD8-159B65240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5638" y="3646303"/>
              <a:ext cx="441228" cy="504782"/>
            </a:xfrm>
            <a:prstGeom prst="rect">
              <a:avLst/>
            </a:prstGeom>
          </p:spPr>
        </p:pic>
        <p:pic>
          <p:nvPicPr>
            <p:cNvPr id="105" name="תמונה 104">
              <a:extLst>
                <a:ext uri="{FF2B5EF4-FFF2-40B4-BE49-F238E27FC236}">
                  <a16:creationId xmlns:a16="http://schemas.microsoft.com/office/drawing/2014/main" id="{A9361D98-7733-466F-8F57-F156D3D80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8992" y="3646303"/>
              <a:ext cx="441228" cy="504782"/>
            </a:xfrm>
            <a:prstGeom prst="rect">
              <a:avLst/>
            </a:prstGeom>
          </p:spPr>
        </p:pic>
        <p:pic>
          <p:nvPicPr>
            <p:cNvPr id="107" name="תמונה 106">
              <a:extLst>
                <a:ext uri="{FF2B5EF4-FFF2-40B4-BE49-F238E27FC236}">
                  <a16:creationId xmlns:a16="http://schemas.microsoft.com/office/drawing/2014/main" id="{38F72036-B38A-4DF5-A649-6C62E094E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387" y="4379916"/>
              <a:ext cx="441228" cy="504782"/>
            </a:xfrm>
            <a:prstGeom prst="rect">
              <a:avLst/>
            </a:prstGeom>
          </p:spPr>
        </p:pic>
        <p:pic>
          <p:nvPicPr>
            <p:cNvPr id="108" name="תמונה 107">
              <a:extLst>
                <a:ext uri="{FF2B5EF4-FFF2-40B4-BE49-F238E27FC236}">
                  <a16:creationId xmlns:a16="http://schemas.microsoft.com/office/drawing/2014/main" id="{A90BED5A-5B63-4C4E-B00C-BFE1D7667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740" y="4379916"/>
              <a:ext cx="441228" cy="504782"/>
            </a:xfrm>
            <a:prstGeom prst="rect">
              <a:avLst/>
            </a:prstGeom>
          </p:spPr>
        </p:pic>
        <p:pic>
          <p:nvPicPr>
            <p:cNvPr id="109" name="תמונה 108">
              <a:extLst>
                <a:ext uri="{FF2B5EF4-FFF2-40B4-BE49-F238E27FC236}">
                  <a16:creationId xmlns:a16="http://schemas.microsoft.com/office/drawing/2014/main" id="{58706355-F1D1-4A03-8666-F4A1047AD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094" y="4379916"/>
              <a:ext cx="441228" cy="504782"/>
            </a:xfrm>
            <a:prstGeom prst="rect">
              <a:avLst/>
            </a:prstGeom>
          </p:spPr>
        </p:pic>
        <p:pic>
          <p:nvPicPr>
            <p:cNvPr id="110" name="תמונה 109">
              <a:extLst>
                <a:ext uri="{FF2B5EF4-FFF2-40B4-BE49-F238E27FC236}">
                  <a16:creationId xmlns:a16="http://schemas.microsoft.com/office/drawing/2014/main" id="{CE4F6595-6D09-4AE8-8EF9-E5D1D9C59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8447" y="4379916"/>
              <a:ext cx="441228" cy="504782"/>
            </a:xfrm>
            <a:prstGeom prst="rect">
              <a:avLst/>
            </a:prstGeom>
          </p:spPr>
        </p:pic>
        <p:pic>
          <p:nvPicPr>
            <p:cNvPr id="111" name="תמונה 110">
              <a:extLst>
                <a:ext uri="{FF2B5EF4-FFF2-40B4-BE49-F238E27FC236}">
                  <a16:creationId xmlns:a16="http://schemas.microsoft.com/office/drawing/2014/main" id="{BF0CA6EF-B9B3-48D3-8C19-91C6A8D38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1801" y="4379916"/>
              <a:ext cx="441228" cy="504782"/>
            </a:xfrm>
            <a:prstGeom prst="rect">
              <a:avLst/>
            </a:prstGeom>
          </p:spPr>
        </p:pic>
        <p:pic>
          <p:nvPicPr>
            <p:cNvPr id="112" name="תמונה 111">
              <a:extLst>
                <a:ext uri="{FF2B5EF4-FFF2-40B4-BE49-F238E27FC236}">
                  <a16:creationId xmlns:a16="http://schemas.microsoft.com/office/drawing/2014/main" id="{4DB0B593-7E48-43B8-9BDD-6765CA72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387" y="5005820"/>
              <a:ext cx="441228" cy="504782"/>
            </a:xfrm>
            <a:prstGeom prst="rect">
              <a:avLst/>
            </a:prstGeom>
          </p:spPr>
        </p:pic>
        <p:pic>
          <p:nvPicPr>
            <p:cNvPr id="113" name="תמונה 112">
              <a:extLst>
                <a:ext uri="{FF2B5EF4-FFF2-40B4-BE49-F238E27FC236}">
                  <a16:creationId xmlns:a16="http://schemas.microsoft.com/office/drawing/2014/main" id="{62041A9A-0F3B-4A68-9B2D-563B51B93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740" y="5005820"/>
              <a:ext cx="441228" cy="504782"/>
            </a:xfrm>
            <a:prstGeom prst="rect">
              <a:avLst/>
            </a:prstGeom>
          </p:spPr>
        </p:pic>
        <p:pic>
          <p:nvPicPr>
            <p:cNvPr id="114" name="תמונה 113">
              <a:extLst>
                <a:ext uri="{FF2B5EF4-FFF2-40B4-BE49-F238E27FC236}">
                  <a16:creationId xmlns:a16="http://schemas.microsoft.com/office/drawing/2014/main" id="{2247194E-D5E8-4908-A738-302DC7401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094" y="5005820"/>
              <a:ext cx="441228" cy="504782"/>
            </a:xfrm>
            <a:prstGeom prst="rect">
              <a:avLst/>
            </a:prstGeom>
          </p:spPr>
        </p:pic>
        <p:pic>
          <p:nvPicPr>
            <p:cNvPr id="115" name="תמונה 114">
              <a:extLst>
                <a:ext uri="{FF2B5EF4-FFF2-40B4-BE49-F238E27FC236}">
                  <a16:creationId xmlns:a16="http://schemas.microsoft.com/office/drawing/2014/main" id="{D29189CF-E40D-4233-8EAA-889802F03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8447" y="5005820"/>
              <a:ext cx="441228" cy="504782"/>
            </a:xfrm>
            <a:prstGeom prst="rect">
              <a:avLst/>
            </a:prstGeom>
          </p:spPr>
        </p:pic>
        <p:pic>
          <p:nvPicPr>
            <p:cNvPr id="116" name="תמונה 115">
              <a:extLst>
                <a:ext uri="{FF2B5EF4-FFF2-40B4-BE49-F238E27FC236}">
                  <a16:creationId xmlns:a16="http://schemas.microsoft.com/office/drawing/2014/main" id="{CA4BDF1B-C57F-4554-9A56-D41B770A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1801" y="5005820"/>
              <a:ext cx="441228" cy="504782"/>
            </a:xfrm>
            <a:prstGeom prst="rect">
              <a:avLst/>
            </a:prstGeom>
          </p:spPr>
        </p:pic>
        <p:pic>
          <p:nvPicPr>
            <p:cNvPr id="117" name="תמונה 116">
              <a:extLst>
                <a:ext uri="{FF2B5EF4-FFF2-40B4-BE49-F238E27FC236}">
                  <a16:creationId xmlns:a16="http://schemas.microsoft.com/office/drawing/2014/main" id="{239A3604-558F-4DE9-AA63-55C7E27C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387" y="5631723"/>
              <a:ext cx="441228" cy="504782"/>
            </a:xfrm>
            <a:prstGeom prst="rect">
              <a:avLst/>
            </a:prstGeom>
          </p:spPr>
        </p:pic>
        <p:pic>
          <p:nvPicPr>
            <p:cNvPr id="118" name="תמונה 117">
              <a:extLst>
                <a:ext uri="{FF2B5EF4-FFF2-40B4-BE49-F238E27FC236}">
                  <a16:creationId xmlns:a16="http://schemas.microsoft.com/office/drawing/2014/main" id="{32385DCD-B286-4B71-8ECE-FB7DEECCE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740" y="5631723"/>
              <a:ext cx="441228" cy="504782"/>
            </a:xfrm>
            <a:prstGeom prst="rect">
              <a:avLst/>
            </a:prstGeom>
          </p:spPr>
        </p:pic>
        <p:pic>
          <p:nvPicPr>
            <p:cNvPr id="119" name="תמונה 118">
              <a:extLst>
                <a:ext uri="{FF2B5EF4-FFF2-40B4-BE49-F238E27FC236}">
                  <a16:creationId xmlns:a16="http://schemas.microsoft.com/office/drawing/2014/main" id="{20551604-7F94-4FA7-8282-0CF713460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094" y="5631723"/>
              <a:ext cx="441228" cy="504782"/>
            </a:xfrm>
            <a:prstGeom prst="rect">
              <a:avLst/>
            </a:prstGeom>
          </p:spPr>
        </p:pic>
        <p:pic>
          <p:nvPicPr>
            <p:cNvPr id="120" name="תמונה 119">
              <a:extLst>
                <a:ext uri="{FF2B5EF4-FFF2-40B4-BE49-F238E27FC236}">
                  <a16:creationId xmlns:a16="http://schemas.microsoft.com/office/drawing/2014/main" id="{853BE4BA-FB7C-4E94-8F4F-3417F13EC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8447" y="5631723"/>
              <a:ext cx="441228" cy="504782"/>
            </a:xfrm>
            <a:prstGeom prst="rect">
              <a:avLst/>
            </a:prstGeom>
          </p:spPr>
        </p:pic>
        <p:pic>
          <p:nvPicPr>
            <p:cNvPr id="121" name="תמונה 120">
              <a:extLst>
                <a:ext uri="{FF2B5EF4-FFF2-40B4-BE49-F238E27FC236}">
                  <a16:creationId xmlns:a16="http://schemas.microsoft.com/office/drawing/2014/main" id="{45CB6FBC-749E-4CBB-BB49-C14C5604F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1801" y="5631723"/>
              <a:ext cx="441228" cy="504782"/>
            </a:xfrm>
            <a:prstGeom prst="rect">
              <a:avLst/>
            </a:prstGeom>
          </p:spPr>
        </p:pic>
        <p:pic>
          <p:nvPicPr>
            <p:cNvPr id="123" name="תמונה 122">
              <a:extLst>
                <a:ext uri="{FF2B5EF4-FFF2-40B4-BE49-F238E27FC236}">
                  <a16:creationId xmlns:a16="http://schemas.microsoft.com/office/drawing/2014/main" id="{F875D040-3BDC-4231-A11F-4AAAADB71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3758" y="4394430"/>
              <a:ext cx="441228" cy="504782"/>
            </a:xfrm>
            <a:prstGeom prst="rect">
              <a:avLst/>
            </a:prstGeom>
          </p:spPr>
        </p:pic>
        <p:pic>
          <p:nvPicPr>
            <p:cNvPr id="124" name="תמונה 123">
              <a:extLst>
                <a:ext uri="{FF2B5EF4-FFF2-40B4-BE49-F238E27FC236}">
                  <a16:creationId xmlns:a16="http://schemas.microsoft.com/office/drawing/2014/main" id="{724377A4-A0AC-45C3-A1C7-5B6C14D0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111" y="4394430"/>
              <a:ext cx="441228" cy="504782"/>
            </a:xfrm>
            <a:prstGeom prst="rect">
              <a:avLst/>
            </a:prstGeom>
          </p:spPr>
        </p:pic>
        <p:pic>
          <p:nvPicPr>
            <p:cNvPr id="125" name="תמונה 124">
              <a:extLst>
                <a:ext uri="{FF2B5EF4-FFF2-40B4-BE49-F238E27FC236}">
                  <a16:creationId xmlns:a16="http://schemas.microsoft.com/office/drawing/2014/main" id="{F2A61CBB-FE84-4758-8AC1-C515C6660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465" y="4394430"/>
              <a:ext cx="441228" cy="504782"/>
            </a:xfrm>
            <a:prstGeom prst="rect">
              <a:avLst/>
            </a:prstGeom>
          </p:spPr>
        </p:pic>
        <p:pic>
          <p:nvPicPr>
            <p:cNvPr id="126" name="תמונה 125">
              <a:extLst>
                <a:ext uri="{FF2B5EF4-FFF2-40B4-BE49-F238E27FC236}">
                  <a16:creationId xmlns:a16="http://schemas.microsoft.com/office/drawing/2014/main" id="{9D794EB2-C1B2-489F-AE28-B366AF735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3818" y="4394430"/>
              <a:ext cx="441228" cy="504782"/>
            </a:xfrm>
            <a:prstGeom prst="rect">
              <a:avLst/>
            </a:prstGeom>
          </p:spPr>
        </p:pic>
        <p:pic>
          <p:nvPicPr>
            <p:cNvPr id="127" name="תמונה 126">
              <a:extLst>
                <a:ext uri="{FF2B5EF4-FFF2-40B4-BE49-F238E27FC236}">
                  <a16:creationId xmlns:a16="http://schemas.microsoft.com/office/drawing/2014/main" id="{CF860282-71AA-43B2-A394-9EB417CD2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172" y="4394430"/>
              <a:ext cx="441228" cy="504782"/>
            </a:xfrm>
            <a:prstGeom prst="rect">
              <a:avLst/>
            </a:prstGeom>
          </p:spPr>
        </p:pic>
        <p:pic>
          <p:nvPicPr>
            <p:cNvPr id="128" name="תמונה 127">
              <a:extLst>
                <a:ext uri="{FF2B5EF4-FFF2-40B4-BE49-F238E27FC236}">
                  <a16:creationId xmlns:a16="http://schemas.microsoft.com/office/drawing/2014/main" id="{A5677F3D-8145-4C6B-A40C-21183795C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3758" y="5020334"/>
              <a:ext cx="441228" cy="504782"/>
            </a:xfrm>
            <a:prstGeom prst="rect">
              <a:avLst/>
            </a:prstGeom>
          </p:spPr>
        </p:pic>
        <p:pic>
          <p:nvPicPr>
            <p:cNvPr id="129" name="תמונה 128">
              <a:extLst>
                <a:ext uri="{FF2B5EF4-FFF2-40B4-BE49-F238E27FC236}">
                  <a16:creationId xmlns:a16="http://schemas.microsoft.com/office/drawing/2014/main" id="{6CC7CF53-ED5A-4079-9CBF-0A2B89EC1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111" y="5020334"/>
              <a:ext cx="441228" cy="504782"/>
            </a:xfrm>
            <a:prstGeom prst="rect">
              <a:avLst/>
            </a:prstGeom>
          </p:spPr>
        </p:pic>
        <p:pic>
          <p:nvPicPr>
            <p:cNvPr id="130" name="תמונה 129">
              <a:extLst>
                <a:ext uri="{FF2B5EF4-FFF2-40B4-BE49-F238E27FC236}">
                  <a16:creationId xmlns:a16="http://schemas.microsoft.com/office/drawing/2014/main" id="{EF8C8E99-9264-4F73-940F-A2A3A87A1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465" y="5020334"/>
              <a:ext cx="441228" cy="504782"/>
            </a:xfrm>
            <a:prstGeom prst="rect">
              <a:avLst/>
            </a:prstGeom>
          </p:spPr>
        </p:pic>
        <p:pic>
          <p:nvPicPr>
            <p:cNvPr id="131" name="תמונה 130">
              <a:extLst>
                <a:ext uri="{FF2B5EF4-FFF2-40B4-BE49-F238E27FC236}">
                  <a16:creationId xmlns:a16="http://schemas.microsoft.com/office/drawing/2014/main" id="{04BF3EA1-71C5-4F80-9224-A6E38F580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3818" y="5020334"/>
              <a:ext cx="441228" cy="504782"/>
            </a:xfrm>
            <a:prstGeom prst="rect">
              <a:avLst/>
            </a:prstGeom>
          </p:spPr>
        </p:pic>
        <p:pic>
          <p:nvPicPr>
            <p:cNvPr id="132" name="תמונה 131">
              <a:extLst>
                <a:ext uri="{FF2B5EF4-FFF2-40B4-BE49-F238E27FC236}">
                  <a16:creationId xmlns:a16="http://schemas.microsoft.com/office/drawing/2014/main" id="{486C3482-3636-4FB0-ADF5-6FFC1F609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172" y="5020334"/>
              <a:ext cx="441228" cy="504782"/>
            </a:xfrm>
            <a:prstGeom prst="rect">
              <a:avLst/>
            </a:prstGeom>
          </p:spPr>
        </p:pic>
        <p:pic>
          <p:nvPicPr>
            <p:cNvPr id="133" name="תמונה 132">
              <a:extLst>
                <a:ext uri="{FF2B5EF4-FFF2-40B4-BE49-F238E27FC236}">
                  <a16:creationId xmlns:a16="http://schemas.microsoft.com/office/drawing/2014/main" id="{785252C5-74D4-41B7-865B-16E9BA158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3758" y="5646237"/>
              <a:ext cx="441228" cy="504782"/>
            </a:xfrm>
            <a:prstGeom prst="rect">
              <a:avLst/>
            </a:prstGeom>
          </p:spPr>
        </p:pic>
        <p:pic>
          <p:nvPicPr>
            <p:cNvPr id="134" name="תמונה 133">
              <a:extLst>
                <a:ext uri="{FF2B5EF4-FFF2-40B4-BE49-F238E27FC236}">
                  <a16:creationId xmlns:a16="http://schemas.microsoft.com/office/drawing/2014/main" id="{91296812-0FAC-4E91-A4E7-BA31A2A2D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111" y="5646237"/>
              <a:ext cx="441228" cy="504782"/>
            </a:xfrm>
            <a:prstGeom prst="rect">
              <a:avLst/>
            </a:prstGeom>
          </p:spPr>
        </p:pic>
        <p:pic>
          <p:nvPicPr>
            <p:cNvPr id="135" name="תמונה 134">
              <a:extLst>
                <a:ext uri="{FF2B5EF4-FFF2-40B4-BE49-F238E27FC236}">
                  <a16:creationId xmlns:a16="http://schemas.microsoft.com/office/drawing/2014/main" id="{33681C50-C55D-444B-85D0-E688B1F2C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465" y="5646237"/>
              <a:ext cx="441228" cy="504782"/>
            </a:xfrm>
            <a:prstGeom prst="rect">
              <a:avLst/>
            </a:prstGeom>
          </p:spPr>
        </p:pic>
        <p:pic>
          <p:nvPicPr>
            <p:cNvPr id="136" name="תמונה 135">
              <a:extLst>
                <a:ext uri="{FF2B5EF4-FFF2-40B4-BE49-F238E27FC236}">
                  <a16:creationId xmlns:a16="http://schemas.microsoft.com/office/drawing/2014/main" id="{2249D34C-47CA-4D19-8E20-B0112A15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3818" y="5646237"/>
              <a:ext cx="441228" cy="504782"/>
            </a:xfrm>
            <a:prstGeom prst="rect">
              <a:avLst/>
            </a:prstGeom>
          </p:spPr>
        </p:pic>
        <p:pic>
          <p:nvPicPr>
            <p:cNvPr id="137" name="תמונה 136">
              <a:extLst>
                <a:ext uri="{FF2B5EF4-FFF2-40B4-BE49-F238E27FC236}">
                  <a16:creationId xmlns:a16="http://schemas.microsoft.com/office/drawing/2014/main" id="{577ADF5C-5DF6-4220-8EA2-E01C7F2E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172" y="5646237"/>
              <a:ext cx="441228" cy="504782"/>
            </a:xfrm>
            <a:prstGeom prst="rect">
              <a:avLst/>
            </a:prstGeom>
          </p:spPr>
        </p:pic>
        <p:pic>
          <p:nvPicPr>
            <p:cNvPr id="139" name="תמונה 138">
              <a:extLst>
                <a:ext uri="{FF2B5EF4-FFF2-40B4-BE49-F238E27FC236}">
                  <a16:creationId xmlns:a16="http://schemas.microsoft.com/office/drawing/2014/main" id="{CC8F0A25-F1D3-47CF-A80A-C59E95304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578" y="4379916"/>
              <a:ext cx="441228" cy="504782"/>
            </a:xfrm>
            <a:prstGeom prst="rect">
              <a:avLst/>
            </a:prstGeom>
          </p:spPr>
        </p:pic>
        <p:pic>
          <p:nvPicPr>
            <p:cNvPr id="140" name="תמונה 139">
              <a:extLst>
                <a:ext uri="{FF2B5EF4-FFF2-40B4-BE49-F238E27FC236}">
                  <a16:creationId xmlns:a16="http://schemas.microsoft.com/office/drawing/2014/main" id="{8EAB19F6-59D5-4691-9221-959A4F0DE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8931" y="4379916"/>
              <a:ext cx="441228" cy="504782"/>
            </a:xfrm>
            <a:prstGeom prst="rect">
              <a:avLst/>
            </a:prstGeom>
          </p:spPr>
        </p:pic>
        <p:pic>
          <p:nvPicPr>
            <p:cNvPr id="141" name="תמונה 140">
              <a:extLst>
                <a:ext uri="{FF2B5EF4-FFF2-40B4-BE49-F238E27FC236}">
                  <a16:creationId xmlns:a16="http://schemas.microsoft.com/office/drawing/2014/main" id="{369F5BA3-EB48-4B4D-8117-8159D363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2285" y="4379916"/>
              <a:ext cx="441228" cy="504782"/>
            </a:xfrm>
            <a:prstGeom prst="rect">
              <a:avLst/>
            </a:prstGeom>
          </p:spPr>
        </p:pic>
        <p:pic>
          <p:nvPicPr>
            <p:cNvPr id="142" name="תמונה 141">
              <a:extLst>
                <a:ext uri="{FF2B5EF4-FFF2-40B4-BE49-F238E27FC236}">
                  <a16:creationId xmlns:a16="http://schemas.microsoft.com/office/drawing/2014/main" id="{9D2297FD-0F41-437D-BDA7-286E5F482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5638" y="4379916"/>
              <a:ext cx="441228" cy="504782"/>
            </a:xfrm>
            <a:prstGeom prst="rect">
              <a:avLst/>
            </a:prstGeom>
          </p:spPr>
        </p:pic>
        <p:pic>
          <p:nvPicPr>
            <p:cNvPr id="143" name="תמונה 142">
              <a:extLst>
                <a:ext uri="{FF2B5EF4-FFF2-40B4-BE49-F238E27FC236}">
                  <a16:creationId xmlns:a16="http://schemas.microsoft.com/office/drawing/2014/main" id="{E7761A80-E722-44BF-A5E0-3B50A0597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8992" y="4379916"/>
              <a:ext cx="441228" cy="504782"/>
            </a:xfrm>
            <a:prstGeom prst="rect">
              <a:avLst/>
            </a:prstGeom>
          </p:spPr>
        </p:pic>
        <p:pic>
          <p:nvPicPr>
            <p:cNvPr id="144" name="תמונה 143">
              <a:extLst>
                <a:ext uri="{FF2B5EF4-FFF2-40B4-BE49-F238E27FC236}">
                  <a16:creationId xmlns:a16="http://schemas.microsoft.com/office/drawing/2014/main" id="{FFD39A73-5B95-4C16-9D1D-F52EE74BE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578" y="5005820"/>
              <a:ext cx="441228" cy="504782"/>
            </a:xfrm>
            <a:prstGeom prst="rect">
              <a:avLst/>
            </a:prstGeom>
          </p:spPr>
        </p:pic>
        <p:pic>
          <p:nvPicPr>
            <p:cNvPr id="145" name="תמונה 144">
              <a:extLst>
                <a:ext uri="{FF2B5EF4-FFF2-40B4-BE49-F238E27FC236}">
                  <a16:creationId xmlns:a16="http://schemas.microsoft.com/office/drawing/2014/main" id="{9A29AFBF-7A98-4648-9DB5-83176B89F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8931" y="5005820"/>
              <a:ext cx="441228" cy="504782"/>
            </a:xfrm>
            <a:prstGeom prst="rect">
              <a:avLst/>
            </a:prstGeom>
          </p:spPr>
        </p:pic>
        <p:pic>
          <p:nvPicPr>
            <p:cNvPr id="146" name="תמונה 145">
              <a:extLst>
                <a:ext uri="{FF2B5EF4-FFF2-40B4-BE49-F238E27FC236}">
                  <a16:creationId xmlns:a16="http://schemas.microsoft.com/office/drawing/2014/main" id="{6A321AEF-E8FE-4957-9B25-FE3EF16B5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2285" y="5005820"/>
              <a:ext cx="441228" cy="504782"/>
            </a:xfrm>
            <a:prstGeom prst="rect">
              <a:avLst/>
            </a:prstGeom>
          </p:spPr>
        </p:pic>
        <p:pic>
          <p:nvPicPr>
            <p:cNvPr id="147" name="תמונה 146">
              <a:extLst>
                <a:ext uri="{FF2B5EF4-FFF2-40B4-BE49-F238E27FC236}">
                  <a16:creationId xmlns:a16="http://schemas.microsoft.com/office/drawing/2014/main" id="{771C3354-5475-4204-B7AF-C91D70605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5638" y="5005820"/>
              <a:ext cx="441228" cy="504782"/>
            </a:xfrm>
            <a:prstGeom prst="rect">
              <a:avLst/>
            </a:prstGeom>
          </p:spPr>
        </p:pic>
        <p:pic>
          <p:nvPicPr>
            <p:cNvPr id="148" name="תמונה 147">
              <a:extLst>
                <a:ext uri="{FF2B5EF4-FFF2-40B4-BE49-F238E27FC236}">
                  <a16:creationId xmlns:a16="http://schemas.microsoft.com/office/drawing/2014/main" id="{2335AC9F-3D32-4453-BD6F-BA267CC1F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8992" y="5005820"/>
              <a:ext cx="441228" cy="504782"/>
            </a:xfrm>
            <a:prstGeom prst="rect">
              <a:avLst/>
            </a:prstGeom>
          </p:spPr>
        </p:pic>
        <p:pic>
          <p:nvPicPr>
            <p:cNvPr id="149" name="תמונה 148">
              <a:extLst>
                <a:ext uri="{FF2B5EF4-FFF2-40B4-BE49-F238E27FC236}">
                  <a16:creationId xmlns:a16="http://schemas.microsoft.com/office/drawing/2014/main" id="{EBB79AB7-577D-4553-9803-51F62C18F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578" y="5631723"/>
              <a:ext cx="441228" cy="504782"/>
            </a:xfrm>
            <a:prstGeom prst="rect">
              <a:avLst/>
            </a:prstGeom>
          </p:spPr>
        </p:pic>
        <p:pic>
          <p:nvPicPr>
            <p:cNvPr id="150" name="תמונה 149">
              <a:extLst>
                <a:ext uri="{FF2B5EF4-FFF2-40B4-BE49-F238E27FC236}">
                  <a16:creationId xmlns:a16="http://schemas.microsoft.com/office/drawing/2014/main" id="{6EA72E80-E9C0-4680-84E9-A84207DCF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8931" y="5631723"/>
              <a:ext cx="441228" cy="504782"/>
            </a:xfrm>
            <a:prstGeom prst="rect">
              <a:avLst/>
            </a:prstGeom>
          </p:spPr>
        </p:pic>
        <p:pic>
          <p:nvPicPr>
            <p:cNvPr id="151" name="תמונה 150">
              <a:extLst>
                <a:ext uri="{FF2B5EF4-FFF2-40B4-BE49-F238E27FC236}">
                  <a16:creationId xmlns:a16="http://schemas.microsoft.com/office/drawing/2014/main" id="{7133A2D9-0C94-4D0D-B905-506796706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2285" y="5631723"/>
              <a:ext cx="441228" cy="504782"/>
            </a:xfrm>
            <a:prstGeom prst="rect">
              <a:avLst/>
            </a:prstGeom>
          </p:spPr>
        </p:pic>
        <p:pic>
          <p:nvPicPr>
            <p:cNvPr id="152" name="תמונה 151">
              <a:extLst>
                <a:ext uri="{FF2B5EF4-FFF2-40B4-BE49-F238E27FC236}">
                  <a16:creationId xmlns:a16="http://schemas.microsoft.com/office/drawing/2014/main" id="{A5CEDCB7-DDDD-49EF-A3B2-F7958C09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5638" y="5631723"/>
              <a:ext cx="441228" cy="504782"/>
            </a:xfrm>
            <a:prstGeom prst="rect">
              <a:avLst/>
            </a:prstGeom>
          </p:spPr>
        </p:pic>
        <p:pic>
          <p:nvPicPr>
            <p:cNvPr id="153" name="תמונה 152">
              <a:extLst>
                <a:ext uri="{FF2B5EF4-FFF2-40B4-BE49-F238E27FC236}">
                  <a16:creationId xmlns:a16="http://schemas.microsoft.com/office/drawing/2014/main" id="{06F0F15F-0D1E-4EA7-ADA7-93B65ACB0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8992" y="5631723"/>
              <a:ext cx="441228" cy="504782"/>
            </a:xfrm>
            <a:prstGeom prst="rect">
              <a:avLst/>
            </a:prstGeom>
          </p:spPr>
        </p:pic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5B0AB555-DBED-4D7C-BA18-9A852A402758}"/>
              </a:ext>
            </a:extLst>
          </p:cNvPr>
          <p:cNvGrpSpPr/>
          <p:nvPr/>
        </p:nvGrpSpPr>
        <p:grpSpPr>
          <a:xfrm>
            <a:off x="8184810" y="2225076"/>
            <a:ext cx="2461429" cy="2727496"/>
            <a:chOff x="6479371" y="533319"/>
            <a:chExt cx="6027437" cy="7051347"/>
          </a:xfrm>
        </p:grpSpPr>
        <p:sp>
          <p:nvSpPr>
            <p:cNvPr id="154" name="תרשים זרימה: תהליך 153">
              <a:extLst>
                <a:ext uri="{FF2B5EF4-FFF2-40B4-BE49-F238E27FC236}">
                  <a16:creationId xmlns:a16="http://schemas.microsoft.com/office/drawing/2014/main" id="{62B2FD6A-0935-40CF-9A3E-05735C540314}"/>
                </a:ext>
              </a:extLst>
            </p:cNvPr>
            <p:cNvSpPr/>
            <p:nvPr/>
          </p:nvSpPr>
          <p:spPr>
            <a:xfrm>
              <a:off x="6479371" y="533319"/>
              <a:ext cx="6027437" cy="626827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5" name="תמונה 154">
              <a:extLst>
                <a:ext uri="{FF2B5EF4-FFF2-40B4-BE49-F238E27FC236}">
                  <a16:creationId xmlns:a16="http://schemas.microsoft.com/office/drawing/2014/main" id="{257EF741-C2B2-4A11-9085-A02A620BF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32020" y="1474777"/>
              <a:ext cx="1007572" cy="232714"/>
            </a:xfrm>
            <a:prstGeom prst="rect">
              <a:avLst/>
            </a:prstGeom>
          </p:spPr>
        </p:pic>
        <p:pic>
          <p:nvPicPr>
            <p:cNvPr id="156" name="תמונה 155">
              <a:extLst>
                <a:ext uri="{FF2B5EF4-FFF2-40B4-BE49-F238E27FC236}">
                  <a16:creationId xmlns:a16="http://schemas.microsoft.com/office/drawing/2014/main" id="{CFFEC228-9222-4A4B-8D21-F5329EC36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1316" y="1772837"/>
              <a:ext cx="280000" cy="393420"/>
            </a:xfrm>
            <a:prstGeom prst="rect">
              <a:avLst/>
            </a:prstGeom>
          </p:spPr>
        </p:pic>
        <p:pic>
          <p:nvPicPr>
            <p:cNvPr id="157" name="תמונה 156">
              <a:extLst>
                <a:ext uri="{FF2B5EF4-FFF2-40B4-BE49-F238E27FC236}">
                  <a16:creationId xmlns:a16="http://schemas.microsoft.com/office/drawing/2014/main" id="{DBCF025B-6741-4FB5-A47A-BDA2F8E8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11724" y="2193987"/>
              <a:ext cx="280000" cy="393420"/>
            </a:xfrm>
            <a:prstGeom prst="rect">
              <a:avLst/>
            </a:prstGeom>
          </p:spPr>
        </p:pic>
        <p:pic>
          <p:nvPicPr>
            <p:cNvPr id="158" name="תמונה 157">
              <a:extLst>
                <a:ext uri="{FF2B5EF4-FFF2-40B4-BE49-F238E27FC236}">
                  <a16:creationId xmlns:a16="http://schemas.microsoft.com/office/drawing/2014/main" id="{A9E864E0-63D7-4A8E-A937-99C4F1119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1316" y="2193987"/>
              <a:ext cx="280000" cy="393420"/>
            </a:xfrm>
            <a:prstGeom prst="rect">
              <a:avLst/>
            </a:prstGeom>
          </p:spPr>
        </p:pic>
        <p:pic>
          <p:nvPicPr>
            <p:cNvPr id="159" name="תמונה 158">
              <a:extLst>
                <a:ext uri="{FF2B5EF4-FFF2-40B4-BE49-F238E27FC236}">
                  <a16:creationId xmlns:a16="http://schemas.microsoft.com/office/drawing/2014/main" id="{4F52AD9B-1687-42B8-80A1-D33E7191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64472" y="1488029"/>
              <a:ext cx="1007572" cy="232714"/>
            </a:xfrm>
            <a:prstGeom prst="rect">
              <a:avLst/>
            </a:prstGeom>
          </p:spPr>
        </p:pic>
        <p:pic>
          <p:nvPicPr>
            <p:cNvPr id="160" name="תמונה 159">
              <a:extLst>
                <a:ext uri="{FF2B5EF4-FFF2-40B4-BE49-F238E27FC236}">
                  <a16:creationId xmlns:a16="http://schemas.microsoft.com/office/drawing/2014/main" id="{012AD64F-E47E-4180-92EB-A90E37FEC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3768" y="1786089"/>
              <a:ext cx="280000" cy="393420"/>
            </a:xfrm>
            <a:prstGeom prst="rect">
              <a:avLst/>
            </a:prstGeom>
          </p:spPr>
        </p:pic>
        <p:pic>
          <p:nvPicPr>
            <p:cNvPr id="161" name="תמונה 160">
              <a:extLst>
                <a:ext uri="{FF2B5EF4-FFF2-40B4-BE49-F238E27FC236}">
                  <a16:creationId xmlns:a16="http://schemas.microsoft.com/office/drawing/2014/main" id="{2E1399BC-1F69-4B98-A985-DCF1E3FAA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4176" y="2207239"/>
              <a:ext cx="280000" cy="393420"/>
            </a:xfrm>
            <a:prstGeom prst="rect">
              <a:avLst/>
            </a:prstGeom>
          </p:spPr>
        </p:pic>
        <p:pic>
          <p:nvPicPr>
            <p:cNvPr id="162" name="תמונה 161">
              <a:extLst>
                <a:ext uri="{FF2B5EF4-FFF2-40B4-BE49-F238E27FC236}">
                  <a16:creationId xmlns:a16="http://schemas.microsoft.com/office/drawing/2014/main" id="{C06CB4E1-315E-4498-973F-77441EB2B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52478" y="1474777"/>
              <a:ext cx="1007572" cy="232714"/>
            </a:xfrm>
            <a:prstGeom prst="rect">
              <a:avLst/>
            </a:prstGeom>
          </p:spPr>
        </p:pic>
        <p:pic>
          <p:nvPicPr>
            <p:cNvPr id="163" name="תמונה 162">
              <a:extLst>
                <a:ext uri="{FF2B5EF4-FFF2-40B4-BE49-F238E27FC236}">
                  <a16:creationId xmlns:a16="http://schemas.microsoft.com/office/drawing/2014/main" id="{1D18CC24-35D5-471F-B0BA-449EDD671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96978" y="1766919"/>
              <a:ext cx="280000" cy="393420"/>
            </a:xfrm>
            <a:prstGeom prst="rect">
              <a:avLst/>
            </a:prstGeom>
          </p:spPr>
        </p:pic>
        <p:pic>
          <p:nvPicPr>
            <p:cNvPr id="164" name="תמונה 163">
              <a:extLst>
                <a:ext uri="{FF2B5EF4-FFF2-40B4-BE49-F238E27FC236}">
                  <a16:creationId xmlns:a16="http://schemas.microsoft.com/office/drawing/2014/main" id="{469408AC-2528-4E62-8C85-7673C996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61774" y="2193987"/>
              <a:ext cx="280000" cy="393420"/>
            </a:xfrm>
            <a:prstGeom prst="rect">
              <a:avLst/>
            </a:prstGeom>
          </p:spPr>
        </p:pic>
        <p:pic>
          <p:nvPicPr>
            <p:cNvPr id="165" name="תמונה 164">
              <a:extLst>
                <a:ext uri="{FF2B5EF4-FFF2-40B4-BE49-F238E27FC236}">
                  <a16:creationId xmlns:a16="http://schemas.microsoft.com/office/drawing/2014/main" id="{459DAAAD-EF03-440E-B9B1-B27BE7A6B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26356" y="1468859"/>
              <a:ext cx="1007572" cy="232714"/>
            </a:xfrm>
            <a:prstGeom prst="rect">
              <a:avLst/>
            </a:prstGeom>
          </p:spPr>
        </p:pic>
        <p:pic>
          <p:nvPicPr>
            <p:cNvPr id="166" name="תמונה 165">
              <a:extLst>
                <a:ext uri="{FF2B5EF4-FFF2-40B4-BE49-F238E27FC236}">
                  <a16:creationId xmlns:a16="http://schemas.microsoft.com/office/drawing/2014/main" id="{8D3002DD-EA62-445E-A37F-485DA5684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70856" y="1761001"/>
              <a:ext cx="280000" cy="393420"/>
            </a:xfrm>
            <a:prstGeom prst="rect">
              <a:avLst/>
            </a:prstGeom>
          </p:spPr>
        </p:pic>
        <p:pic>
          <p:nvPicPr>
            <p:cNvPr id="167" name="תמונה 166">
              <a:extLst>
                <a:ext uri="{FF2B5EF4-FFF2-40B4-BE49-F238E27FC236}">
                  <a16:creationId xmlns:a16="http://schemas.microsoft.com/office/drawing/2014/main" id="{14A47AA5-BEC8-4060-815A-C471573C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35652" y="1766919"/>
              <a:ext cx="280000" cy="393420"/>
            </a:xfrm>
            <a:prstGeom prst="rect">
              <a:avLst/>
            </a:prstGeom>
          </p:spPr>
        </p:pic>
        <p:pic>
          <p:nvPicPr>
            <p:cNvPr id="168" name="תמונה 167">
              <a:extLst>
                <a:ext uri="{FF2B5EF4-FFF2-40B4-BE49-F238E27FC236}">
                  <a16:creationId xmlns:a16="http://schemas.microsoft.com/office/drawing/2014/main" id="{7530C6F7-849A-4C1D-9AB4-E9A2285A6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06060" y="2188069"/>
              <a:ext cx="280000" cy="393420"/>
            </a:xfrm>
            <a:prstGeom prst="rect">
              <a:avLst/>
            </a:prstGeom>
          </p:spPr>
        </p:pic>
        <p:pic>
          <p:nvPicPr>
            <p:cNvPr id="169" name="תמונה 168">
              <a:extLst>
                <a:ext uri="{FF2B5EF4-FFF2-40B4-BE49-F238E27FC236}">
                  <a16:creationId xmlns:a16="http://schemas.microsoft.com/office/drawing/2014/main" id="{A75DC3AB-5DCD-47CE-845A-08E0172A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52478" y="2799994"/>
              <a:ext cx="1007572" cy="232714"/>
            </a:xfrm>
            <a:prstGeom prst="rect">
              <a:avLst/>
            </a:prstGeom>
          </p:spPr>
        </p:pic>
        <p:pic>
          <p:nvPicPr>
            <p:cNvPr id="170" name="תמונה 169">
              <a:extLst>
                <a:ext uri="{FF2B5EF4-FFF2-40B4-BE49-F238E27FC236}">
                  <a16:creationId xmlns:a16="http://schemas.microsoft.com/office/drawing/2014/main" id="{419BE0BA-0E96-4F38-B21E-0FEE87677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96978" y="3513286"/>
              <a:ext cx="280000" cy="393420"/>
            </a:xfrm>
            <a:prstGeom prst="rect">
              <a:avLst/>
            </a:prstGeom>
          </p:spPr>
        </p:pic>
        <p:pic>
          <p:nvPicPr>
            <p:cNvPr id="171" name="תמונה 170">
              <a:extLst>
                <a:ext uri="{FF2B5EF4-FFF2-40B4-BE49-F238E27FC236}">
                  <a16:creationId xmlns:a16="http://schemas.microsoft.com/office/drawing/2014/main" id="{8F2146B2-BB64-48D3-8672-F8141FBC4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26356" y="2794076"/>
              <a:ext cx="1007572" cy="232714"/>
            </a:xfrm>
            <a:prstGeom prst="rect">
              <a:avLst/>
            </a:prstGeom>
          </p:spPr>
        </p:pic>
        <p:pic>
          <p:nvPicPr>
            <p:cNvPr id="172" name="תמונה 171">
              <a:extLst>
                <a:ext uri="{FF2B5EF4-FFF2-40B4-BE49-F238E27FC236}">
                  <a16:creationId xmlns:a16="http://schemas.microsoft.com/office/drawing/2014/main" id="{5CC64941-48EF-4175-8AE0-33FD1C298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06060" y="3092136"/>
              <a:ext cx="280000" cy="393420"/>
            </a:xfrm>
            <a:prstGeom prst="rect">
              <a:avLst/>
            </a:prstGeom>
          </p:spPr>
        </p:pic>
        <p:pic>
          <p:nvPicPr>
            <p:cNvPr id="173" name="תמונה 172">
              <a:extLst>
                <a:ext uri="{FF2B5EF4-FFF2-40B4-BE49-F238E27FC236}">
                  <a16:creationId xmlns:a16="http://schemas.microsoft.com/office/drawing/2014/main" id="{1813B440-67EE-48D0-B1A4-DA4DF1CD9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35652" y="3092136"/>
              <a:ext cx="280000" cy="393420"/>
            </a:xfrm>
            <a:prstGeom prst="rect">
              <a:avLst/>
            </a:prstGeom>
          </p:spPr>
        </p:pic>
        <p:pic>
          <p:nvPicPr>
            <p:cNvPr id="174" name="תמונה 173">
              <a:extLst>
                <a:ext uri="{FF2B5EF4-FFF2-40B4-BE49-F238E27FC236}">
                  <a16:creationId xmlns:a16="http://schemas.microsoft.com/office/drawing/2014/main" id="{8717A943-527B-4F98-9779-F54749805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06060" y="3513286"/>
              <a:ext cx="280000" cy="393420"/>
            </a:xfrm>
            <a:prstGeom prst="rect">
              <a:avLst/>
            </a:prstGeom>
          </p:spPr>
        </p:pic>
        <p:pic>
          <p:nvPicPr>
            <p:cNvPr id="175" name="תמונה 174">
              <a:extLst>
                <a:ext uri="{FF2B5EF4-FFF2-40B4-BE49-F238E27FC236}">
                  <a16:creationId xmlns:a16="http://schemas.microsoft.com/office/drawing/2014/main" id="{CC01B7D1-B86C-447B-A5F4-257A91F05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52478" y="4114806"/>
              <a:ext cx="1007572" cy="232714"/>
            </a:xfrm>
            <a:prstGeom prst="rect">
              <a:avLst/>
            </a:prstGeom>
          </p:spPr>
        </p:pic>
        <p:pic>
          <p:nvPicPr>
            <p:cNvPr id="176" name="תמונה 175">
              <a:extLst>
                <a:ext uri="{FF2B5EF4-FFF2-40B4-BE49-F238E27FC236}">
                  <a16:creationId xmlns:a16="http://schemas.microsoft.com/office/drawing/2014/main" id="{B28D9CC7-CEC2-4586-B8F9-6159772CF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32182" y="4412866"/>
              <a:ext cx="280000" cy="393420"/>
            </a:xfrm>
            <a:prstGeom prst="rect">
              <a:avLst/>
            </a:prstGeom>
          </p:spPr>
        </p:pic>
        <p:pic>
          <p:nvPicPr>
            <p:cNvPr id="177" name="תמונה 176">
              <a:extLst>
                <a:ext uri="{FF2B5EF4-FFF2-40B4-BE49-F238E27FC236}">
                  <a16:creationId xmlns:a16="http://schemas.microsoft.com/office/drawing/2014/main" id="{123AC743-0EF5-4861-B8C9-CD9FD0EE6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61774" y="4412866"/>
              <a:ext cx="280000" cy="393420"/>
            </a:xfrm>
            <a:prstGeom prst="rect">
              <a:avLst/>
            </a:prstGeom>
          </p:spPr>
        </p:pic>
        <p:pic>
          <p:nvPicPr>
            <p:cNvPr id="178" name="תמונה 177">
              <a:extLst>
                <a:ext uri="{FF2B5EF4-FFF2-40B4-BE49-F238E27FC236}">
                  <a16:creationId xmlns:a16="http://schemas.microsoft.com/office/drawing/2014/main" id="{2C9EF1C1-4552-48E7-B94D-2125A96B4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26356" y="4108888"/>
              <a:ext cx="1007572" cy="232714"/>
            </a:xfrm>
            <a:prstGeom prst="rect">
              <a:avLst/>
            </a:prstGeom>
          </p:spPr>
        </p:pic>
        <p:pic>
          <p:nvPicPr>
            <p:cNvPr id="179" name="תמונה 178">
              <a:extLst>
                <a:ext uri="{FF2B5EF4-FFF2-40B4-BE49-F238E27FC236}">
                  <a16:creationId xmlns:a16="http://schemas.microsoft.com/office/drawing/2014/main" id="{B94816CD-23C1-4CD4-8997-3BED342A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70856" y="4401030"/>
              <a:ext cx="280000" cy="393420"/>
            </a:xfrm>
            <a:prstGeom prst="rect">
              <a:avLst/>
            </a:prstGeom>
          </p:spPr>
        </p:pic>
        <p:pic>
          <p:nvPicPr>
            <p:cNvPr id="180" name="תמונה 179">
              <a:extLst>
                <a:ext uri="{FF2B5EF4-FFF2-40B4-BE49-F238E27FC236}">
                  <a16:creationId xmlns:a16="http://schemas.microsoft.com/office/drawing/2014/main" id="{4CE4F0A4-2247-4801-A778-68478B5C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06060" y="4406948"/>
              <a:ext cx="280000" cy="393420"/>
            </a:xfrm>
            <a:prstGeom prst="rect">
              <a:avLst/>
            </a:prstGeom>
          </p:spPr>
        </p:pic>
        <p:pic>
          <p:nvPicPr>
            <p:cNvPr id="181" name="תמונה 180">
              <a:extLst>
                <a:ext uri="{FF2B5EF4-FFF2-40B4-BE49-F238E27FC236}">
                  <a16:creationId xmlns:a16="http://schemas.microsoft.com/office/drawing/2014/main" id="{A0E735F6-DC97-407E-9B7D-EBD32623C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35652" y="4406948"/>
              <a:ext cx="280000" cy="393420"/>
            </a:xfrm>
            <a:prstGeom prst="rect">
              <a:avLst/>
            </a:prstGeom>
          </p:spPr>
        </p:pic>
        <p:pic>
          <p:nvPicPr>
            <p:cNvPr id="182" name="תמונה 181">
              <a:extLst>
                <a:ext uri="{FF2B5EF4-FFF2-40B4-BE49-F238E27FC236}">
                  <a16:creationId xmlns:a16="http://schemas.microsoft.com/office/drawing/2014/main" id="{3CE1CDB9-6A27-4143-A53E-31BA4410A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06060" y="4828098"/>
              <a:ext cx="280000" cy="393420"/>
            </a:xfrm>
            <a:prstGeom prst="rect">
              <a:avLst/>
            </a:prstGeom>
          </p:spPr>
        </p:pic>
        <p:sp>
          <p:nvSpPr>
            <p:cNvPr id="183" name="מלבן: פינות מעוגלות 182">
              <a:extLst>
                <a:ext uri="{FF2B5EF4-FFF2-40B4-BE49-F238E27FC236}">
                  <a16:creationId xmlns:a16="http://schemas.microsoft.com/office/drawing/2014/main" id="{2CE03565-95B0-47A0-8BA8-727DFAEBB247}"/>
                </a:ext>
              </a:extLst>
            </p:cNvPr>
            <p:cNvSpPr/>
            <p:nvPr/>
          </p:nvSpPr>
          <p:spPr>
            <a:xfrm>
              <a:off x="6621901" y="812398"/>
              <a:ext cx="2481401" cy="409962"/>
            </a:xfrm>
            <a:prstGeom prst="round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b="1" dirty="0">
                  <a:solidFill>
                    <a:srgbClr val="63B946"/>
                  </a:solidFill>
                </a:rPr>
                <a:t>TIER 1</a:t>
              </a:r>
            </a:p>
          </p:txBody>
        </p:sp>
        <p:sp>
          <p:nvSpPr>
            <p:cNvPr id="184" name="מלבן: פינות מעוגלות 183">
              <a:extLst>
                <a:ext uri="{FF2B5EF4-FFF2-40B4-BE49-F238E27FC236}">
                  <a16:creationId xmlns:a16="http://schemas.microsoft.com/office/drawing/2014/main" id="{E30A700F-FBE8-4C69-9783-1A2E75D352AA}"/>
                </a:ext>
              </a:extLst>
            </p:cNvPr>
            <p:cNvSpPr/>
            <p:nvPr/>
          </p:nvSpPr>
          <p:spPr>
            <a:xfrm>
              <a:off x="9828927" y="812398"/>
              <a:ext cx="2481401" cy="409962"/>
            </a:xfrm>
            <a:prstGeom prst="round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b="1" dirty="0">
                  <a:solidFill>
                    <a:srgbClr val="63B946"/>
                  </a:solidFill>
                </a:rPr>
                <a:t>TIER 2</a:t>
              </a:r>
            </a:p>
          </p:txBody>
        </p:sp>
        <p:sp>
          <p:nvSpPr>
            <p:cNvPr id="185" name="מלבן 184">
              <a:extLst>
                <a:ext uri="{FF2B5EF4-FFF2-40B4-BE49-F238E27FC236}">
                  <a16:creationId xmlns:a16="http://schemas.microsoft.com/office/drawing/2014/main" id="{3C326701-613D-4624-B00E-5380F4F7D652}"/>
                </a:ext>
              </a:extLst>
            </p:cNvPr>
            <p:cNvSpPr/>
            <p:nvPr/>
          </p:nvSpPr>
          <p:spPr>
            <a:xfrm>
              <a:off x="6535080" y="6231995"/>
              <a:ext cx="4273869" cy="1352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endParaRPr lang="en-US" sz="2800" b="1" dirty="0">
                <a:ln w="3175">
                  <a:noFill/>
                </a:ln>
                <a:solidFill>
                  <a:srgbClr val="92D05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95AD9F1-47B2-4C09-BFB7-C4955E922555}"/>
              </a:ext>
            </a:extLst>
          </p:cNvPr>
          <p:cNvSpPr txBox="1"/>
          <p:nvPr/>
        </p:nvSpPr>
        <p:spPr>
          <a:xfrm>
            <a:off x="6749700" y="3024734"/>
            <a:ext cx="100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221882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564169" y="32494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DEEP ENRICHMENT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AC6261D2-C21B-4885-A8FB-02422179C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597844"/>
              </p:ext>
            </p:extLst>
          </p:nvPr>
        </p:nvGraphicFramePr>
        <p:xfrm>
          <a:off x="2762248" y="1371382"/>
          <a:ext cx="6667500" cy="2667000"/>
        </p:xfrm>
        <a:graphic>
          <a:graphicData uri="http://schemas.openxmlformats.org/drawingml/2006/table">
            <a:tbl>
              <a:tblPr/>
              <a:tblGrid>
                <a:gridCol w="3147102">
                  <a:extLst>
                    <a:ext uri="{9D8B030D-6E8A-4147-A177-3AD203B41FA5}">
                      <a16:colId xmlns:a16="http://schemas.microsoft.com/office/drawing/2014/main" val="883589898"/>
                    </a:ext>
                  </a:extLst>
                </a:gridCol>
                <a:gridCol w="1273568">
                  <a:extLst>
                    <a:ext uri="{9D8B030D-6E8A-4147-A177-3AD203B41FA5}">
                      <a16:colId xmlns:a16="http://schemas.microsoft.com/office/drawing/2014/main" val="1507618974"/>
                    </a:ext>
                  </a:extLst>
                </a:gridCol>
                <a:gridCol w="1244008">
                  <a:extLst>
                    <a:ext uri="{9D8B030D-6E8A-4147-A177-3AD203B41FA5}">
                      <a16:colId xmlns:a16="http://schemas.microsoft.com/office/drawing/2014/main" val="2517751285"/>
                    </a:ext>
                  </a:extLst>
                </a:gridCol>
                <a:gridCol w="1002822">
                  <a:extLst>
                    <a:ext uri="{9D8B030D-6E8A-4147-A177-3AD203B41FA5}">
                      <a16:colId xmlns:a16="http://schemas.microsoft.com/office/drawing/2014/main" val="37764661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14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Personal email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7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Work email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95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Professional skills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52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Professional interests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77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Groups on social 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596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Social media links (LinkedIn, Facebook, twitter)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389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Personal Overview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08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71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Previous positions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57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Personal information: age, hometown, marital status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913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Personal interests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889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Related articles, Posts, Interviews. 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217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Conferences he participated in the past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6252"/>
                  </a:ext>
                </a:extLst>
              </a:tr>
            </a:tbl>
          </a:graphicData>
        </a:graphic>
      </p:graphicFrame>
      <p:pic>
        <p:nvPicPr>
          <p:cNvPr id="7" name="Picture 2" descr="Image result for discover.org logo">
            <a:extLst>
              <a:ext uri="{FF2B5EF4-FFF2-40B4-BE49-F238E27FC236}">
                <a16:creationId xmlns:a16="http://schemas.microsoft.com/office/drawing/2014/main" id="{DCE9EC6F-B188-40D8-95B9-5B2A786B6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 b="27872"/>
          <a:stretch/>
        </p:blipFill>
        <p:spPr bwMode="auto">
          <a:xfrm>
            <a:off x="3225885" y="4414086"/>
            <a:ext cx="2143125" cy="94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linkedin logo">
            <a:extLst>
              <a:ext uri="{FF2B5EF4-FFF2-40B4-BE49-F238E27FC236}">
                <a16:creationId xmlns:a16="http://schemas.microsoft.com/office/drawing/2014/main" id="{B33F7152-C4E7-4E04-9A2A-BF451DAE3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59" y="4748799"/>
            <a:ext cx="1629571" cy="44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google">
            <a:extLst>
              <a:ext uri="{FF2B5EF4-FFF2-40B4-BE49-F238E27FC236}">
                <a16:creationId xmlns:a16="http://schemas.microsoft.com/office/drawing/2014/main" id="{CEF207CE-54CC-441F-B7E3-C16E543B1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28" y="4817523"/>
            <a:ext cx="1338262" cy="4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lead genius logo">
            <a:extLst>
              <a:ext uri="{FF2B5EF4-FFF2-40B4-BE49-F238E27FC236}">
                <a16:creationId xmlns:a16="http://schemas.microsoft.com/office/drawing/2014/main" id="{DBC0EFF8-2A17-40F4-8EFB-A5BCA8F6A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10" y="5440719"/>
            <a:ext cx="2286639" cy="5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lead 411">
            <a:extLst>
              <a:ext uri="{FF2B5EF4-FFF2-40B4-BE49-F238E27FC236}">
                <a16:creationId xmlns:a16="http://schemas.microsoft.com/office/drawing/2014/main" id="{A5110DB7-A67A-4FBC-A289-F30FF95DB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8" t="35693" r="29497" b="36515"/>
          <a:stretch/>
        </p:blipFill>
        <p:spPr bwMode="auto">
          <a:xfrm>
            <a:off x="4272612" y="5437307"/>
            <a:ext cx="1495605" cy="5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652EF22-F749-4676-99F7-3E55F74319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4190321" y="324942"/>
            <a:ext cx="3846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ACCOUNTS NURTURING 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>
            <a:extLst>
              <a:ext uri="{FF2B5EF4-FFF2-40B4-BE49-F238E27FC236}">
                <a16:creationId xmlns:a16="http://schemas.microsoft.com/office/drawing/2014/main" id="{668DFF72-43E8-43AB-A79F-61A83418FA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7851" y="2624341"/>
            <a:ext cx="2085986" cy="1270454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75074D15-2C14-4CA4-8ACD-CE19C9600174}"/>
              </a:ext>
            </a:extLst>
          </p:cNvPr>
          <p:cNvSpPr/>
          <p:nvPr/>
        </p:nvSpPr>
        <p:spPr>
          <a:xfrm>
            <a:off x="1088446" y="4205273"/>
            <a:ext cx="199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Clr>
                <a:srgbClr val="92D050"/>
              </a:buClr>
            </a:pPr>
            <a:r>
              <a:rPr lang="en-US" b="1" dirty="0"/>
              <a:t>Personalized emails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4BAB3104-40B6-45A4-B466-86B1C9674254}"/>
              </a:ext>
            </a:extLst>
          </p:cNvPr>
          <p:cNvSpPr/>
          <p:nvPr/>
        </p:nvSpPr>
        <p:spPr>
          <a:xfrm>
            <a:off x="3836879" y="4220711"/>
            <a:ext cx="199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Clr>
                <a:srgbClr val="92D050"/>
              </a:buClr>
            </a:pPr>
            <a:r>
              <a:rPr lang="en-US" b="1" dirty="0"/>
              <a:t>Customized landing pages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81174B07-B46A-4E60-B62E-18490FCA696B}"/>
              </a:ext>
            </a:extLst>
          </p:cNvPr>
          <p:cNvSpPr/>
          <p:nvPr/>
        </p:nvSpPr>
        <p:spPr>
          <a:xfrm>
            <a:off x="6241020" y="4220711"/>
            <a:ext cx="199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Clr>
                <a:srgbClr val="92D050"/>
              </a:buClr>
            </a:pPr>
            <a:r>
              <a:rPr lang="en-US" b="1" dirty="0"/>
              <a:t>Dedicated Whitepapers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62CB86CF-D1CF-4C75-B82A-C65633B09963}"/>
              </a:ext>
            </a:extLst>
          </p:cNvPr>
          <p:cNvSpPr/>
          <p:nvPr/>
        </p:nvSpPr>
        <p:spPr>
          <a:xfrm>
            <a:off x="8838463" y="4220711"/>
            <a:ext cx="199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Clr>
                <a:srgbClr val="92D050"/>
              </a:buClr>
            </a:pPr>
            <a:r>
              <a:rPr lang="en-US" b="1" dirty="0"/>
              <a:t>LinkedIn personal messages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B5CE6B04-0D4D-452B-9375-971140DAEB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8736" y="2282413"/>
            <a:ext cx="1696506" cy="1612382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76788A65-F5ED-47AB-822D-1B638E471A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3572" y="2260188"/>
            <a:ext cx="1663700" cy="1646548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E41B23ED-2CA3-47E1-B9DC-3DE959AD2F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4058" y="2440869"/>
            <a:ext cx="1441012" cy="1633778"/>
          </a:xfrm>
          <a:prstGeom prst="rect">
            <a:avLst/>
          </a:prstGeom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EC3245E1-C0A7-487D-80E3-CDCC81BE69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67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3491700" y="280223"/>
            <a:ext cx="5243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SALES &amp; MARKETING ALIGNMENT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תמונה 1">
            <a:extLst>
              <a:ext uri="{FF2B5EF4-FFF2-40B4-BE49-F238E27FC236}">
                <a16:creationId xmlns:a16="http://schemas.microsoft.com/office/drawing/2014/main" id="{CF968FF4-3417-4633-8B9C-22A6EC5A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52" y="1055836"/>
            <a:ext cx="7366165" cy="5502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515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3491700" y="280223"/>
            <a:ext cx="5243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SALES &amp; MARKETING ALIGNMENT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>
            <a:extLst>
              <a:ext uri="{FF2B5EF4-FFF2-40B4-BE49-F238E27FC236}">
                <a16:creationId xmlns:a16="http://schemas.microsoft.com/office/drawing/2014/main" id="{9716E078-F264-4937-9D8F-40E182739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063" y="1064982"/>
            <a:ext cx="7517143" cy="548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9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GRAY PATTERN">
            <a:extLst>
              <a:ext uri="{FF2B5EF4-FFF2-40B4-BE49-F238E27FC236}">
                <a16:creationId xmlns:a16="http://schemas.microsoft.com/office/drawing/2014/main" id="{EB69FF85-222C-40F3-81A7-6957D552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0"/>
            <a:ext cx="12227272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מלבן 50">
            <a:extLst>
              <a:ext uri="{FF2B5EF4-FFF2-40B4-BE49-F238E27FC236}">
                <a16:creationId xmlns:a16="http://schemas.microsoft.com/office/drawing/2014/main" id="{5BAF9CA7-8387-460F-836D-CA4BE7B8773B}"/>
              </a:ext>
            </a:extLst>
          </p:cNvPr>
          <p:cNvSpPr/>
          <p:nvPr/>
        </p:nvSpPr>
        <p:spPr>
          <a:xfrm>
            <a:off x="3491700" y="280223"/>
            <a:ext cx="5243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SALES &amp; MARKETING ALIGNMENT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E8CE6AF-63EF-463E-A2B6-8CD42E2FF15C}"/>
              </a:ext>
            </a:extLst>
          </p:cNvPr>
          <p:cNvCxnSpPr>
            <a:cxnSpLocks/>
          </p:cNvCxnSpPr>
          <p:nvPr/>
        </p:nvCxnSpPr>
        <p:spPr>
          <a:xfrm>
            <a:off x="4952435" y="848162"/>
            <a:ext cx="2287128" cy="3958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תמונה 1">
            <a:extLst>
              <a:ext uri="{FF2B5EF4-FFF2-40B4-BE49-F238E27FC236}">
                <a16:creationId xmlns:a16="http://schemas.microsoft.com/office/drawing/2014/main" id="{34BCC60D-1295-45F1-8531-9EF18349A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798" y="1010821"/>
            <a:ext cx="7734401" cy="5690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70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Image result for GRAY PATTERN">
            <a:extLst>
              <a:ext uri="{FF2B5EF4-FFF2-40B4-BE49-F238E27FC236}">
                <a16:creationId xmlns:a16="http://schemas.microsoft.com/office/drawing/2014/main" id="{FC195F71-5F17-4760-8765-D011E2A7A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D71F911A-EEC1-4D6A-BCDE-0F51B9B35DDA}"/>
              </a:ext>
            </a:extLst>
          </p:cNvPr>
          <p:cNvSpPr/>
          <p:nvPr/>
        </p:nvSpPr>
        <p:spPr>
          <a:xfrm>
            <a:off x="3530599" y="943361"/>
            <a:ext cx="2362201" cy="44370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3F9AD3C0-E190-401F-BC68-34FA628DFB1F}"/>
              </a:ext>
            </a:extLst>
          </p:cNvPr>
          <p:cNvSpPr/>
          <p:nvPr/>
        </p:nvSpPr>
        <p:spPr>
          <a:xfrm>
            <a:off x="6407150" y="952886"/>
            <a:ext cx="2362201" cy="44370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56BBB049-483D-491B-83E8-76569E413A0D}"/>
              </a:ext>
            </a:extLst>
          </p:cNvPr>
          <p:cNvSpPr/>
          <p:nvPr/>
        </p:nvSpPr>
        <p:spPr>
          <a:xfrm>
            <a:off x="9338768" y="943361"/>
            <a:ext cx="2362201" cy="44370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57CFEB69-F3C3-4AE9-8B9B-D8208AB5877A}"/>
              </a:ext>
            </a:extLst>
          </p:cNvPr>
          <p:cNvSpPr/>
          <p:nvPr/>
        </p:nvSpPr>
        <p:spPr>
          <a:xfrm>
            <a:off x="438150" y="952886"/>
            <a:ext cx="2362201" cy="44370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BADB3C2-0156-4BC0-9FF2-B74A1DA7FD50}"/>
              </a:ext>
            </a:extLst>
          </p:cNvPr>
          <p:cNvSpPr/>
          <p:nvPr/>
        </p:nvSpPr>
        <p:spPr>
          <a:xfrm>
            <a:off x="228600" y="2975168"/>
            <a:ext cx="278130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>
                <a:solidFill>
                  <a:srgbClr val="63B946"/>
                </a:solidFill>
              </a:rPr>
              <a:t>EFFICIENCY</a:t>
            </a:r>
          </a:p>
          <a:p>
            <a:pPr algn="ctr" rtl="0">
              <a:lnSpc>
                <a:spcPct val="150000"/>
              </a:lnSpc>
            </a:pPr>
            <a:r>
              <a:rPr lang="en-US" dirty="0"/>
              <a:t>Targeting the individuals/accounts</a:t>
            </a:r>
            <a:endParaRPr lang="he-IL" dirty="0"/>
          </a:p>
          <a:p>
            <a:pPr algn="ctr" rtl="0">
              <a:lnSpc>
                <a:spcPct val="150000"/>
              </a:lnSpc>
            </a:pPr>
            <a:r>
              <a:rPr lang="en-US" dirty="0"/>
              <a:t> that have the most business potential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757F3AE0-2D15-4DC6-A97A-4F1E6F73D1B6}"/>
              </a:ext>
            </a:extLst>
          </p:cNvPr>
          <p:cNvSpPr/>
          <p:nvPr/>
        </p:nvSpPr>
        <p:spPr>
          <a:xfrm>
            <a:off x="3629025" y="2975168"/>
            <a:ext cx="205740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>
                <a:solidFill>
                  <a:srgbClr val="63B946"/>
                </a:solidFill>
              </a:rPr>
              <a:t>ROI</a:t>
            </a:r>
          </a:p>
          <a:p>
            <a:pPr algn="ctr" rtl="0">
              <a:lnSpc>
                <a:spcPct val="150000"/>
              </a:lnSpc>
            </a:pPr>
            <a:r>
              <a:rPr lang="en-US" dirty="0"/>
              <a:t>Generating pipeline and growing revenue within the right companies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9BD0F6F-6B3F-426B-887A-97B428EA178C}"/>
              </a:ext>
            </a:extLst>
          </p:cNvPr>
          <p:cNvSpPr/>
          <p:nvPr/>
        </p:nvSpPr>
        <p:spPr>
          <a:xfrm>
            <a:off x="6305550" y="2975168"/>
            <a:ext cx="257175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>
                <a:solidFill>
                  <a:srgbClr val="63B946"/>
                </a:solidFill>
              </a:rPr>
              <a:t>PERSONALIZATION</a:t>
            </a:r>
          </a:p>
          <a:p>
            <a:pPr algn="ctr" rtl="0">
              <a:lnSpc>
                <a:spcPct val="150000"/>
              </a:lnSpc>
            </a:pPr>
            <a:r>
              <a:rPr lang="en-US" dirty="0"/>
              <a:t>Enables personalizing messaging and CTAs to specific accounts and persons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9F73C0BB-3CC0-44DD-BD86-0EB20B8379D7}"/>
              </a:ext>
            </a:extLst>
          </p:cNvPr>
          <p:cNvSpPr/>
          <p:nvPr/>
        </p:nvSpPr>
        <p:spPr>
          <a:xfrm>
            <a:off x="9395918" y="2975168"/>
            <a:ext cx="230505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>
                <a:solidFill>
                  <a:srgbClr val="63B946"/>
                </a:solidFill>
              </a:rPr>
              <a:t>HOLISTIC APPROACH</a:t>
            </a:r>
          </a:p>
          <a:p>
            <a:pPr algn="ctr" rtl="0">
              <a:lnSpc>
                <a:spcPct val="150000"/>
              </a:lnSpc>
            </a:pPr>
            <a:r>
              <a:rPr lang="en-US" dirty="0"/>
              <a:t>Sales &amp; marketing working together to drive engagement &amp; generate revenue.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C462727-652E-4A3C-8A2B-35302FAED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18"/>
          <a:stretch/>
        </p:blipFill>
        <p:spPr>
          <a:xfrm>
            <a:off x="608012" y="1053714"/>
            <a:ext cx="1914525" cy="168948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0FCF14F-2142-4167-86A4-5A997C0E7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387" y="1285875"/>
            <a:ext cx="1590675" cy="145732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3C4D1A9-6744-4A72-A025-9AF3E78BA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218" y="1219200"/>
            <a:ext cx="1657350" cy="162877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DF3CF62-21BE-49C6-86EE-6D4FD7197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8954" y="1219200"/>
            <a:ext cx="1543050" cy="1524000"/>
          </a:xfrm>
          <a:prstGeom prst="rect">
            <a:avLst/>
          </a:prstGeom>
        </p:spPr>
      </p:pic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399AD10A-D88D-4C24-8CD7-52044B65ED38}"/>
              </a:ext>
            </a:extLst>
          </p:cNvPr>
          <p:cNvSpPr/>
          <p:nvPr/>
        </p:nvSpPr>
        <p:spPr>
          <a:xfrm>
            <a:off x="9205872" y="3019038"/>
            <a:ext cx="2685142" cy="409962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rgbClr val="63B946"/>
                </a:solidFill>
              </a:rPr>
              <a:t>HOLISTIC APPROACH</a:t>
            </a: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02C4CF43-162B-40F9-90FB-32AA34BFBEC4}"/>
              </a:ext>
            </a:extLst>
          </p:cNvPr>
          <p:cNvSpPr/>
          <p:nvPr/>
        </p:nvSpPr>
        <p:spPr>
          <a:xfrm>
            <a:off x="6246319" y="3019038"/>
            <a:ext cx="2685142" cy="40996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rgbClr val="63B946"/>
                </a:solidFill>
              </a:rPr>
              <a:t>PERSONALIZATION</a:t>
            </a:r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B431F3CC-52D8-4E5B-940C-F7DAF2DF0F5D}"/>
              </a:ext>
            </a:extLst>
          </p:cNvPr>
          <p:cNvSpPr/>
          <p:nvPr/>
        </p:nvSpPr>
        <p:spPr>
          <a:xfrm>
            <a:off x="3352079" y="3002776"/>
            <a:ext cx="2685142" cy="40996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rgbClr val="63B946"/>
                </a:solidFill>
              </a:rPr>
              <a:t>ROI</a:t>
            </a:r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913D24FE-FF36-4839-84B4-71CD468C6CAF}"/>
              </a:ext>
            </a:extLst>
          </p:cNvPr>
          <p:cNvSpPr/>
          <p:nvPr/>
        </p:nvSpPr>
        <p:spPr>
          <a:xfrm>
            <a:off x="290328" y="3015476"/>
            <a:ext cx="2685142" cy="40996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rgbClr val="63B946"/>
                </a:solidFill>
              </a:rPr>
              <a:t>EFFICIENCY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0397406C-6B3A-43DD-9192-D5BA7C9B05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  <p:bldP spid="4" grpId="0"/>
      <p:bldP spid="5" grpId="0"/>
      <p:bldP spid="6" grpId="0"/>
      <p:bldP spid="7" grpId="0"/>
      <p:bldP spid="20" grpId="0" animBg="1"/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Image result for GRAY PATTERN">
            <a:extLst>
              <a:ext uri="{FF2B5EF4-FFF2-40B4-BE49-F238E27FC236}">
                <a16:creationId xmlns:a16="http://schemas.microsoft.com/office/drawing/2014/main" id="{B5F3B982-EE73-44C9-BBA1-1D224D3E9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64EB937-67D9-4E63-95FF-69E9BAA76B75}"/>
              </a:ext>
            </a:extLst>
          </p:cNvPr>
          <p:cNvSpPr/>
          <p:nvPr/>
        </p:nvSpPr>
        <p:spPr>
          <a:xfrm>
            <a:off x="5017272" y="439021"/>
            <a:ext cx="2381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Personalizing and tailoring the marketing to the key contacts at each account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BD1D0C3-D5A5-4295-86CB-40C07B25F735}"/>
              </a:ext>
            </a:extLst>
          </p:cNvPr>
          <p:cNvSpPr/>
          <p:nvPr/>
        </p:nvSpPr>
        <p:spPr>
          <a:xfrm>
            <a:off x="10103432" y="439022"/>
            <a:ext cx="1968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Getting adequate budget to support programs and resources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9087DFA1-D941-4AE5-A6DF-6C29D27764F5}"/>
              </a:ext>
            </a:extLst>
          </p:cNvPr>
          <p:cNvSpPr/>
          <p:nvPr/>
        </p:nvSpPr>
        <p:spPr>
          <a:xfrm>
            <a:off x="7505053" y="4706956"/>
            <a:ext cx="218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Developing campaign assets that are mass customizable to allow scale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5590931-5C0A-4F0B-8AB2-0B689AC0448F}"/>
              </a:ext>
            </a:extLst>
          </p:cNvPr>
          <p:cNvSpPr/>
          <p:nvPr/>
        </p:nvSpPr>
        <p:spPr>
          <a:xfrm>
            <a:off x="2366958" y="4705739"/>
            <a:ext cx="218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Enrich data and knowledge about each account and business persona</a:t>
            </a:r>
          </a:p>
        </p:txBody>
      </p:sp>
      <p:sp>
        <p:nvSpPr>
          <p:cNvPr id="9" name="תרשים זרימה: תהליך 8">
            <a:extLst>
              <a:ext uri="{FF2B5EF4-FFF2-40B4-BE49-F238E27FC236}">
                <a16:creationId xmlns:a16="http://schemas.microsoft.com/office/drawing/2014/main" id="{422CCBDA-B1FC-4C40-BA62-E1E36C5C4C28}"/>
              </a:ext>
            </a:extLst>
          </p:cNvPr>
          <p:cNvSpPr/>
          <p:nvPr/>
        </p:nvSpPr>
        <p:spPr>
          <a:xfrm>
            <a:off x="889001" y="2755899"/>
            <a:ext cx="10388600" cy="898621"/>
          </a:xfrm>
          <a:prstGeom prst="flowChartProcess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549073D4-7F7B-45C7-BA95-5BE69BFA2E66}"/>
              </a:ext>
            </a:extLst>
          </p:cNvPr>
          <p:cNvSpPr/>
          <p:nvPr/>
        </p:nvSpPr>
        <p:spPr>
          <a:xfrm>
            <a:off x="10756900" y="2755899"/>
            <a:ext cx="1016000" cy="898621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BE3508DA-24E5-4123-B76E-2BAD7DCE9B90}"/>
              </a:ext>
            </a:extLst>
          </p:cNvPr>
          <p:cNvSpPr/>
          <p:nvPr/>
        </p:nvSpPr>
        <p:spPr>
          <a:xfrm>
            <a:off x="381001" y="2755898"/>
            <a:ext cx="1016000" cy="898621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6FDDEA34-FB76-46FA-89CA-101FB804D50F}"/>
              </a:ext>
            </a:extLst>
          </p:cNvPr>
          <p:cNvSpPr/>
          <p:nvPr/>
        </p:nvSpPr>
        <p:spPr>
          <a:xfrm>
            <a:off x="1714499" y="2768601"/>
            <a:ext cx="882651" cy="873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7006F8DB-0A2C-41AA-A05E-2ED7C33EB161}"/>
              </a:ext>
            </a:extLst>
          </p:cNvPr>
          <p:cNvSpPr/>
          <p:nvPr/>
        </p:nvSpPr>
        <p:spPr>
          <a:xfrm>
            <a:off x="9467849" y="2768600"/>
            <a:ext cx="882651" cy="873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A443B2CF-1D95-4E49-86CF-BBCC3107A788}"/>
              </a:ext>
            </a:extLst>
          </p:cNvPr>
          <p:cNvSpPr/>
          <p:nvPr/>
        </p:nvSpPr>
        <p:spPr>
          <a:xfrm>
            <a:off x="4298949" y="2761633"/>
            <a:ext cx="882651" cy="873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אליפסה 53">
            <a:extLst>
              <a:ext uri="{FF2B5EF4-FFF2-40B4-BE49-F238E27FC236}">
                <a16:creationId xmlns:a16="http://schemas.microsoft.com/office/drawing/2014/main" id="{9665677B-5E7A-45F8-8045-D9D6CDB4286F}"/>
              </a:ext>
            </a:extLst>
          </p:cNvPr>
          <p:cNvSpPr/>
          <p:nvPr/>
        </p:nvSpPr>
        <p:spPr>
          <a:xfrm>
            <a:off x="6883400" y="2768600"/>
            <a:ext cx="882651" cy="873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8C5893CA-9374-45A3-9722-3CF59022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275" y="2920089"/>
            <a:ext cx="553997" cy="529778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9AFAC651-160A-44B3-BF8D-5A14BD4D8E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2896" y="2803978"/>
            <a:ext cx="809625" cy="762000"/>
          </a:xfrm>
          <a:prstGeom prst="rect">
            <a:avLst/>
          </a:prstGeom>
        </p:spPr>
      </p:pic>
      <p:pic>
        <p:nvPicPr>
          <p:cNvPr id="7168" name="תמונה 7167">
            <a:extLst>
              <a:ext uri="{FF2B5EF4-FFF2-40B4-BE49-F238E27FC236}">
                <a16:creationId xmlns:a16="http://schemas.microsoft.com/office/drawing/2014/main" id="{1FCD1D1C-F957-4EAB-8741-A84DBAEBE8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99" y="2860747"/>
            <a:ext cx="882651" cy="648462"/>
          </a:xfrm>
          <a:prstGeom prst="rect">
            <a:avLst/>
          </a:prstGeom>
        </p:spPr>
      </p:pic>
      <p:pic>
        <p:nvPicPr>
          <p:cNvPr id="7169" name="תמונה 7168">
            <a:extLst>
              <a:ext uri="{FF2B5EF4-FFF2-40B4-BE49-F238E27FC236}">
                <a16:creationId xmlns:a16="http://schemas.microsoft.com/office/drawing/2014/main" id="{E599F97B-9BD1-4625-A84D-EEB0830A2A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8216" y="2803978"/>
            <a:ext cx="663385" cy="698765"/>
          </a:xfrm>
          <a:prstGeom prst="rect">
            <a:avLst/>
          </a:prstGeom>
        </p:spPr>
      </p:pic>
      <p:cxnSp>
        <p:nvCxnSpPr>
          <p:cNvPr id="60" name="מחבר ישר 59">
            <a:extLst>
              <a:ext uri="{FF2B5EF4-FFF2-40B4-BE49-F238E27FC236}">
                <a16:creationId xmlns:a16="http://schemas.microsoft.com/office/drawing/2014/main" id="{90B1706C-DD0E-4888-AD6A-3BAC7C378FF3}"/>
              </a:ext>
            </a:extLst>
          </p:cNvPr>
          <p:cNvCxnSpPr>
            <a:cxnSpLocks/>
          </p:cNvCxnSpPr>
          <p:nvPr/>
        </p:nvCxnSpPr>
        <p:spPr>
          <a:xfrm>
            <a:off x="2161720" y="3641818"/>
            <a:ext cx="0" cy="560343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אליפסה 7172">
            <a:extLst>
              <a:ext uri="{FF2B5EF4-FFF2-40B4-BE49-F238E27FC236}">
                <a16:creationId xmlns:a16="http://schemas.microsoft.com/office/drawing/2014/main" id="{02F91C78-40DD-4ED5-BFEE-149AEACBB50C}"/>
              </a:ext>
            </a:extLst>
          </p:cNvPr>
          <p:cNvSpPr/>
          <p:nvPr/>
        </p:nvSpPr>
        <p:spPr>
          <a:xfrm>
            <a:off x="2072320" y="4200630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מחבר ישר 62">
            <a:extLst>
              <a:ext uri="{FF2B5EF4-FFF2-40B4-BE49-F238E27FC236}">
                <a16:creationId xmlns:a16="http://schemas.microsoft.com/office/drawing/2014/main" id="{9685C880-FF60-4E17-B821-1AD5DE924BE5}"/>
              </a:ext>
            </a:extLst>
          </p:cNvPr>
          <p:cNvCxnSpPr>
            <a:cxnSpLocks/>
          </p:cNvCxnSpPr>
          <p:nvPr/>
        </p:nvCxnSpPr>
        <p:spPr>
          <a:xfrm>
            <a:off x="7331529" y="3654519"/>
            <a:ext cx="0" cy="560343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אליפסה 63">
            <a:extLst>
              <a:ext uri="{FF2B5EF4-FFF2-40B4-BE49-F238E27FC236}">
                <a16:creationId xmlns:a16="http://schemas.microsoft.com/office/drawing/2014/main" id="{836B1B94-AAFD-4932-A42D-1830A664C88F}"/>
              </a:ext>
            </a:extLst>
          </p:cNvPr>
          <p:cNvSpPr/>
          <p:nvPr/>
        </p:nvSpPr>
        <p:spPr>
          <a:xfrm>
            <a:off x="7242129" y="4213331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מחבר ישר 64">
            <a:extLst>
              <a:ext uri="{FF2B5EF4-FFF2-40B4-BE49-F238E27FC236}">
                <a16:creationId xmlns:a16="http://schemas.microsoft.com/office/drawing/2014/main" id="{EAA98CC9-9D50-4829-90F3-20E4985CB480}"/>
              </a:ext>
            </a:extLst>
          </p:cNvPr>
          <p:cNvCxnSpPr>
            <a:cxnSpLocks/>
          </p:cNvCxnSpPr>
          <p:nvPr/>
        </p:nvCxnSpPr>
        <p:spPr>
          <a:xfrm>
            <a:off x="4740273" y="2195556"/>
            <a:ext cx="0" cy="560343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אליפסה 65">
            <a:extLst>
              <a:ext uri="{FF2B5EF4-FFF2-40B4-BE49-F238E27FC236}">
                <a16:creationId xmlns:a16="http://schemas.microsoft.com/office/drawing/2014/main" id="{A77336D7-EEC4-4532-9071-AB968286178C}"/>
              </a:ext>
            </a:extLst>
          </p:cNvPr>
          <p:cNvSpPr/>
          <p:nvPr/>
        </p:nvSpPr>
        <p:spPr>
          <a:xfrm>
            <a:off x="4656769" y="2028587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מחבר ישר 66">
            <a:extLst>
              <a:ext uri="{FF2B5EF4-FFF2-40B4-BE49-F238E27FC236}">
                <a16:creationId xmlns:a16="http://schemas.microsoft.com/office/drawing/2014/main" id="{422A4B12-BBAA-450E-804A-DE330E27CE63}"/>
              </a:ext>
            </a:extLst>
          </p:cNvPr>
          <p:cNvCxnSpPr>
            <a:cxnSpLocks/>
          </p:cNvCxnSpPr>
          <p:nvPr/>
        </p:nvCxnSpPr>
        <p:spPr>
          <a:xfrm>
            <a:off x="9912348" y="2209789"/>
            <a:ext cx="0" cy="560343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אליפסה 67">
            <a:extLst>
              <a:ext uri="{FF2B5EF4-FFF2-40B4-BE49-F238E27FC236}">
                <a16:creationId xmlns:a16="http://schemas.microsoft.com/office/drawing/2014/main" id="{D25D298F-4AA3-44E3-80BD-BEEE911299FA}"/>
              </a:ext>
            </a:extLst>
          </p:cNvPr>
          <p:cNvSpPr/>
          <p:nvPr/>
        </p:nvSpPr>
        <p:spPr>
          <a:xfrm>
            <a:off x="9828844" y="2042820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>
            <a:extLst>
              <a:ext uri="{FF2B5EF4-FFF2-40B4-BE49-F238E27FC236}">
                <a16:creationId xmlns:a16="http://schemas.microsoft.com/office/drawing/2014/main" id="{316BBD5E-F59B-45A3-9796-B7DF2E675F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225378B-459E-46AC-9769-EAA647F1E457}"/>
              </a:ext>
            </a:extLst>
          </p:cNvPr>
          <p:cNvSpPr/>
          <p:nvPr/>
        </p:nvSpPr>
        <p:spPr>
          <a:xfrm>
            <a:off x="2057805" y="4483610"/>
            <a:ext cx="2253840" cy="17103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מלבן: פינות מעוגלות 70">
            <a:extLst>
              <a:ext uri="{FF2B5EF4-FFF2-40B4-BE49-F238E27FC236}">
                <a16:creationId xmlns:a16="http://schemas.microsoft.com/office/drawing/2014/main" id="{A7829B96-4C91-4EA7-9BAE-9E289C2B2F93}"/>
              </a:ext>
            </a:extLst>
          </p:cNvPr>
          <p:cNvSpPr/>
          <p:nvPr/>
        </p:nvSpPr>
        <p:spPr>
          <a:xfrm rot="16200000">
            <a:off x="1300642" y="5163455"/>
            <a:ext cx="1710361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solidFill>
                  <a:srgbClr val="63B946"/>
                </a:solidFill>
              </a:rPr>
              <a:t>DATA</a:t>
            </a:r>
          </a:p>
        </p:txBody>
      </p:sp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6290D328-8BC5-4001-80BA-228783820A7A}"/>
              </a:ext>
            </a:extLst>
          </p:cNvPr>
          <p:cNvSpPr/>
          <p:nvPr/>
        </p:nvSpPr>
        <p:spPr>
          <a:xfrm>
            <a:off x="4550158" y="190356"/>
            <a:ext cx="2744639" cy="17103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מלבן: פינות מעוגלות 69">
            <a:extLst>
              <a:ext uri="{FF2B5EF4-FFF2-40B4-BE49-F238E27FC236}">
                <a16:creationId xmlns:a16="http://schemas.microsoft.com/office/drawing/2014/main" id="{DEBC1B53-B032-4864-A4DB-0DA811118FD2}"/>
              </a:ext>
            </a:extLst>
          </p:cNvPr>
          <p:cNvSpPr/>
          <p:nvPr/>
        </p:nvSpPr>
        <p:spPr>
          <a:xfrm rot="16200000">
            <a:off x="3868501" y="865664"/>
            <a:ext cx="1710361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solidFill>
                  <a:srgbClr val="63B946"/>
                </a:solidFill>
              </a:rPr>
              <a:t>PERSONALIZATION</a:t>
            </a:r>
          </a:p>
        </p:txBody>
      </p:sp>
      <p:sp>
        <p:nvSpPr>
          <p:cNvPr id="35" name="מלבן: פינות מעוגלות 34">
            <a:extLst>
              <a:ext uri="{FF2B5EF4-FFF2-40B4-BE49-F238E27FC236}">
                <a16:creationId xmlns:a16="http://schemas.microsoft.com/office/drawing/2014/main" id="{E25ED8EC-0A36-4956-90C9-AC00C00366E3}"/>
              </a:ext>
            </a:extLst>
          </p:cNvPr>
          <p:cNvSpPr/>
          <p:nvPr/>
        </p:nvSpPr>
        <p:spPr>
          <a:xfrm>
            <a:off x="7251256" y="4483610"/>
            <a:ext cx="2461588" cy="17103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מלבן: פינות מעוגלות 71">
            <a:extLst>
              <a:ext uri="{FF2B5EF4-FFF2-40B4-BE49-F238E27FC236}">
                <a16:creationId xmlns:a16="http://schemas.microsoft.com/office/drawing/2014/main" id="{6F704E51-751D-4F60-ADA7-A7038D79ADDA}"/>
              </a:ext>
            </a:extLst>
          </p:cNvPr>
          <p:cNvSpPr/>
          <p:nvPr/>
        </p:nvSpPr>
        <p:spPr>
          <a:xfrm rot="16200000">
            <a:off x="6476349" y="5163741"/>
            <a:ext cx="1710361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solidFill>
                  <a:srgbClr val="63B946"/>
                </a:solidFill>
              </a:rPr>
              <a:t>CONTENT</a:t>
            </a:r>
          </a:p>
        </p:txBody>
      </p:sp>
      <p:sp>
        <p:nvSpPr>
          <p:cNvPr id="36" name="מלבן: פינות מעוגלות 35">
            <a:extLst>
              <a:ext uri="{FF2B5EF4-FFF2-40B4-BE49-F238E27FC236}">
                <a16:creationId xmlns:a16="http://schemas.microsoft.com/office/drawing/2014/main" id="{B04572DA-03A7-4B66-8842-AF457B758829}"/>
              </a:ext>
            </a:extLst>
          </p:cNvPr>
          <p:cNvSpPr/>
          <p:nvPr/>
        </p:nvSpPr>
        <p:spPr>
          <a:xfrm>
            <a:off x="9756385" y="190356"/>
            <a:ext cx="2315547" cy="17103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מלבן: פינות מעוגלות 68">
            <a:extLst>
              <a:ext uri="{FF2B5EF4-FFF2-40B4-BE49-F238E27FC236}">
                <a16:creationId xmlns:a16="http://schemas.microsoft.com/office/drawing/2014/main" id="{D908042D-766E-4173-93B7-96E2885C46FD}"/>
              </a:ext>
            </a:extLst>
          </p:cNvPr>
          <p:cNvSpPr/>
          <p:nvPr/>
        </p:nvSpPr>
        <p:spPr>
          <a:xfrm rot="16200000">
            <a:off x="9074728" y="865664"/>
            <a:ext cx="1710361" cy="347046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solidFill>
                  <a:srgbClr val="63B946"/>
                </a:solidFill>
              </a:rPr>
              <a:t>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6ACA2-4844-4052-9EF4-849DC6A9761C}"/>
              </a:ext>
            </a:extLst>
          </p:cNvPr>
          <p:cNvSpPr txBox="1"/>
          <p:nvPr/>
        </p:nvSpPr>
        <p:spPr>
          <a:xfrm>
            <a:off x="2450129" y="4684045"/>
            <a:ext cx="186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More robust way to increase your accounts’ data base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D08984-86D7-4578-8F05-052524658F04}"/>
              </a:ext>
            </a:extLst>
          </p:cNvPr>
          <p:cNvSpPr txBox="1"/>
          <p:nvPr/>
        </p:nvSpPr>
        <p:spPr>
          <a:xfrm>
            <a:off x="4978167" y="485187"/>
            <a:ext cx="2017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Clr>
                <a:srgbClr val="92D050"/>
              </a:buClr>
            </a:pPr>
            <a:r>
              <a:rPr lang="en-US" dirty="0"/>
              <a:t>Easier to customize content based on previous interests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1371FB-FF47-4C44-8582-4A359A00EC86}"/>
              </a:ext>
            </a:extLst>
          </p:cNvPr>
          <p:cNvSpPr txBox="1"/>
          <p:nvPr/>
        </p:nvSpPr>
        <p:spPr>
          <a:xfrm>
            <a:off x="7556807" y="4585613"/>
            <a:ext cx="2017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Focus your efforts-</a:t>
            </a:r>
          </a:p>
          <a:p>
            <a:pPr algn="l" rtl="0"/>
            <a:r>
              <a:rPr lang="en-US" dirty="0"/>
              <a:t>create content only to high engaged personas and accounts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8E90C0-0652-44E7-8598-D6CB8DB9474D}"/>
              </a:ext>
            </a:extLst>
          </p:cNvPr>
          <p:cNvSpPr txBox="1"/>
          <p:nvPr/>
        </p:nvSpPr>
        <p:spPr>
          <a:xfrm>
            <a:off x="10209938" y="392852"/>
            <a:ext cx="1875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Narrow down your investment of time and budget </a:t>
            </a:r>
          </a:p>
        </p:txBody>
      </p:sp>
    </p:spTree>
    <p:extLst>
      <p:ext uri="{BB962C8B-B14F-4D97-AF65-F5344CB8AC3E}">
        <p14:creationId xmlns:p14="http://schemas.microsoft.com/office/powerpoint/2010/main" val="130799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5" grpId="0" animBg="1"/>
      <p:bldP spid="36" grpId="0" animBg="1"/>
      <p:bldP spid="7" grpId="0"/>
      <p:bldP spid="38" grpId="0"/>
      <p:bldP spid="39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19AD14-E4D0-4945-AA90-6B68F571BF14}"/>
              </a:ext>
            </a:extLst>
          </p:cNvPr>
          <p:cNvSpPr txBox="1"/>
          <p:nvPr/>
        </p:nvSpPr>
        <p:spPr>
          <a:xfrm>
            <a:off x="4170039" y="5228679"/>
            <a:ext cx="3054085" cy="47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933"/>
              </a:lnSpc>
            </a:pPr>
            <a:r>
              <a:rPr lang="en-US" sz="29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7541" y="3212451"/>
            <a:ext cx="9217024" cy="13643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8266" b="1" dirty="0">
                <a:solidFill>
                  <a:srgbClr val="63B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BASED</a:t>
            </a:r>
            <a:endParaRPr lang="he-IL" sz="8266" dirty="0">
              <a:solidFill>
                <a:srgbClr val="63B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776" y="4057200"/>
            <a:ext cx="6216688" cy="14259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866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endParaRPr lang="he-IL" sz="8666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073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Y PATTERN">
            <a:extLst>
              <a:ext uri="{FF2B5EF4-FFF2-40B4-BE49-F238E27FC236}">
                <a16:creationId xmlns:a16="http://schemas.microsoft.com/office/drawing/2014/main" id="{AF35DF24-0425-4774-807A-46679E5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אליפסה 6">
            <a:extLst>
              <a:ext uri="{FF2B5EF4-FFF2-40B4-BE49-F238E27FC236}">
                <a16:creationId xmlns:a16="http://schemas.microsoft.com/office/drawing/2014/main" id="{466387F3-E53C-4E2A-BD4A-CDEA350A7964}"/>
              </a:ext>
            </a:extLst>
          </p:cNvPr>
          <p:cNvSpPr/>
          <p:nvPr/>
        </p:nvSpPr>
        <p:spPr>
          <a:xfrm>
            <a:off x="2313238" y="4829892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9739AB41-3E50-4632-AD5C-471055D8EF2C}"/>
              </a:ext>
            </a:extLst>
          </p:cNvPr>
          <p:cNvSpPr/>
          <p:nvPr/>
        </p:nvSpPr>
        <p:spPr>
          <a:xfrm>
            <a:off x="5338752" y="2454203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B5303E26-8B35-48FD-857E-10A8397F5583}"/>
              </a:ext>
            </a:extLst>
          </p:cNvPr>
          <p:cNvSpPr/>
          <p:nvPr/>
        </p:nvSpPr>
        <p:spPr>
          <a:xfrm>
            <a:off x="9419315" y="1664279"/>
            <a:ext cx="167007" cy="16410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9067420C-06F9-40BE-9F92-F7E91CE315DF}"/>
              </a:ext>
            </a:extLst>
          </p:cNvPr>
          <p:cNvCxnSpPr>
            <a:cxnSpLocks/>
            <a:stCxn id="7" idx="7"/>
            <a:endCxn id="8" idx="3"/>
          </p:cNvCxnSpPr>
          <p:nvPr/>
        </p:nvCxnSpPr>
        <p:spPr>
          <a:xfrm flipV="1">
            <a:off x="2455787" y="2594273"/>
            <a:ext cx="2907423" cy="2259651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960A4E94-BBF5-4202-B51F-3FDFDC4503C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5505759" y="1746330"/>
            <a:ext cx="3913556" cy="789924"/>
          </a:xfrm>
          <a:prstGeom prst="line">
            <a:avLst/>
          </a:prstGeom>
          <a:ln w="571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36E00EDA-5BD4-4531-A634-99374FC1BB47}"/>
              </a:ext>
            </a:extLst>
          </p:cNvPr>
          <p:cNvSpPr/>
          <p:nvPr/>
        </p:nvSpPr>
        <p:spPr>
          <a:xfrm>
            <a:off x="1938925" y="4993994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2017</a:t>
            </a:r>
            <a:endParaRPr lang="en-US" sz="2800" dirty="0">
              <a:ln w="3175">
                <a:noFill/>
              </a:ln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18F31730-2DBB-4015-A8D6-71401BE20212}"/>
              </a:ext>
            </a:extLst>
          </p:cNvPr>
          <p:cNvSpPr/>
          <p:nvPr/>
        </p:nvSpPr>
        <p:spPr>
          <a:xfrm>
            <a:off x="5146241" y="2646983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2018</a:t>
            </a:r>
            <a:endParaRPr lang="en-US" sz="2800" dirty="0">
              <a:ln w="3175">
                <a:noFill/>
              </a:ln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B6263962-C9EC-43E2-8C75-78DE6A54AAE8}"/>
              </a:ext>
            </a:extLst>
          </p:cNvPr>
          <p:cNvSpPr/>
          <p:nvPr/>
        </p:nvSpPr>
        <p:spPr>
          <a:xfrm>
            <a:off x="9068444" y="1908058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2019</a:t>
            </a:r>
            <a:endParaRPr lang="en-US" sz="2800" dirty="0">
              <a:ln w="3175">
                <a:noFill/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C26CAA-61A4-4744-B2EC-299AB469994B}"/>
              </a:ext>
            </a:extLst>
          </p:cNvPr>
          <p:cNvSpPr txBox="1"/>
          <p:nvPr/>
        </p:nvSpPr>
        <p:spPr>
          <a:xfrm>
            <a:off x="1848359" y="5292580"/>
            <a:ext cx="121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3B3838"/>
                </a:solidFill>
              </a:rPr>
              <a:t>36</a:t>
            </a:r>
            <a:r>
              <a:rPr lang="en-US" sz="2800" b="1" dirty="0">
                <a:solidFill>
                  <a:srgbClr val="3B3838"/>
                </a:solidFill>
              </a:rPr>
              <a:t>%</a:t>
            </a:r>
            <a:endParaRPr lang="en-US" sz="5400" b="1" dirty="0">
              <a:solidFill>
                <a:srgbClr val="3B3838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7B455-4A38-4E5F-9622-A2204D9807AB}"/>
              </a:ext>
            </a:extLst>
          </p:cNvPr>
          <p:cNvSpPr txBox="1"/>
          <p:nvPr/>
        </p:nvSpPr>
        <p:spPr>
          <a:xfrm>
            <a:off x="5067042" y="2995638"/>
            <a:ext cx="1291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3B3838"/>
                </a:solidFill>
              </a:rPr>
              <a:t>58</a:t>
            </a:r>
            <a:r>
              <a:rPr lang="en-US" sz="2800" b="1" dirty="0">
                <a:solidFill>
                  <a:srgbClr val="3B3838"/>
                </a:solidFill>
              </a:rPr>
              <a:t>%</a:t>
            </a:r>
            <a:endParaRPr lang="en-US" sz="5400" b="1" dirty="0">
              <a:solidFill>
                <a:srgbClr val="3B3838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D0E380-3118-410F-B0F1-89CB7549FDCB}"/>
              </a:ext>
            </a:extLst>
          </p:cNvPr>
          <p:cNvSpPr txBox="1"/>
          <p:nvPr/>
        </p:nvSpPr>
        <p:spPr>
          <a:xfrm>
            <a:off x="8379092" y="2206741"/>
            <a:ext cx="1848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B3838"/>
                </a:solidFill>
              </a:rPr>
              <a:t>72</a:t>
            </a:r>
            <a:r>
              <a:rPr lang="en-US" sz="2800" b="1" dirty="0">
                <a:solidFill>
                  <a:srgbClr val="3B3838"/>
                </a:solidFill>
              </a:rPr>
              <a:t>%</a:t>
            </a:r>
            <a:endParaRPr lang="en-US" sz="5400" b="1" dirty="0">
              <a:solidFill>
                <a:srgbClr val="3B3838"/>
              </a:solidFill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8E76120B-55CC-4CDD-BEB1-1957946614C4}"/>
              </a:ext>
            </a:extLst>
          </p:cNvPr>
          <p:cNvSpPr/>
          <p:nvPr/>
        </p:nvSpPr>
        <p:spPr>
          <a:xfrm>
            <a:off x="3031805" y="304623"/>
            <a:ext cx="627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ln w="3175">
                  <a:noFill/>
                </a:ln>
                <a:solidFill>
                  <a:srgbClr val="92D050"/>
                </a:solidFill>
              </a:rPr>
              <a:t>ABM GROWTH AMONG B2B COMPANIES</a:t>
            </a:r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FCACB452-BF29-41CF-BE41-5D06F5F4FF6A}"/>
              </a:ext>
            </a:extLst>
          </p:cNvPr>
          <p:cNvCxnSpPr>
            <a:cxnSpLocks/>
          </p:cNvCxnSpPr>
          <p:nvPr/>
        </p:nvCxnSpPr>
        <p:spPr>
          <a:xfrm flipV="1">
            <a:off x="3761337" y="879074"/>
            <a:ext cx="4617755" cy="1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מלבן 31">
            <a:extLst>
              <a:ext uri="{FF2B5EF4-FFF2-40B4-BE49-F238E27FC236}">
                <a16:creationId xmlns:a16="http://schemas.microsoft.com/office/drawing/2014/main" id="{B4A19759-239D-4FB9-AD70-E75DB140F444}"/>
              </a:ext>
            </a:extLst>
          </p:cNvPr>
          <p:cNvSpPr/>
          <p:nvPr/>
        </p:nvSpPr>
        <p:spPr>
          <a:xfrm>
            <a:off x="439058" y="6410417"/>
            <a:ext cx="7016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**Raising the Game with ABM: 2018 Benchmark Study | Research Report | SV4605R © 2018 ITSMA and ABM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CD14C6E-55EE-44C7-B318-092353B931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9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GRAY PATTERN">
            <a:extLst>
              <a:ext uri="{FF2B5EF4-FFF2-40B4-BE49-F238E27FC236}">
                <a16:creationId xmlns:a16="http://schemas.microsoft.com/office/drawing/2014/main" id="{D62FC2C1-32BB-4158-81E4-3D4C22AC8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8"/>
          <a:stretch/>
        </p:blipFill>
        <p:spPr bwMode="auto">
          <a:xfrm>
            <a:off x="0" y="19788"/>
            <a:ext cx="12192000" cy="6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70296868-D4E1-46B4-A77C-570164DCD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109645"/>
              </p:ext>
            </p:extLst>
          </p:nvPr>
        </p:nvGraphicFramePr>
        <p:xfrm>
          <a:off x="1169028" y="539572"/>
          <a:ext cx="9853942" cy="513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לבן 7">
            <a:extLst>
              <a:ext uri="{FF2B5EF4-FFF2-40B4-BE49-F238E27FC236}">
                <a16:creationId xmlns:a16="http://schemas.microsoft.com/office/drawing/2014/main" id="{374C286D-1442-45D6-9090-2AF36223E925}"/>
              </a:ext>
            </a:extLst>
          </p:cNvPr>
          <p:cNvSpPr/>
          <p:nvPr/>
        </p:nvSpPr>
        <p:spPr>
          <a:xfrm>
            <a:off x="5328172" y="2003406"/>
            <a:ext cx="1992853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rtl="0"/>
            <a:r>
              <a:rPr lang="en-US" sz="9600" b="1" dirty="0">
                <a:ln w="3175">
                  <a:noFill/>
                </a:ln>
                <a:solidFill>
                  <a:srgbClr val="92D050"/>
                </a:solidFill>
              </a:rPr>
              <a:t>29</a:t>
            </a:r>
            <a:r>
              <a:rPr lang="en-US" sz="6000" b="1" dirty="0">
                <a:ln w="3175">
                  <a:noFill/>
                </a:ln>
                <a:solidFill>
                  <a:srgbClr val="92D050"/>
                </a:solidFill>
              </a:rPr>
              <a:t>%</a:t>
            </a:r>
            <a:endParaRPr lang="en-US" sz="96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0AF535E-7F46-4764-8CD9-59DE36E8A5B2}"/>
              </a:ext>
            </a:extLst>
          </p:cNvPr>
          <p:cNvSpPr/>
          <p:nvPr/>
        </p:nvSpPr>
        <p:spPr>
          <a:xfrm>
            <a:off x="4892796" y="3257904"/>
            <a:ext cx="24282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3B3838"/>
                </a:solidFill>
              </a:rPr>
              <a:t> </a:t>
            </a:r>
            <a:r>
              <a:rPr lang="he-IL" sz="2800" dirty="0">
                <a:solidFill>
                  <a:srgbClr val="3B3838"/>
                </a:solidFill>
              </a:rPr>
              <a:t> </a:t>
            </a:r>
            <a:r>
              <a:rPr lang="en-US" sz="2800" dirty="0">
                <a:solidFill>
                  <a:srgbClr val="3B3838"/>
                </a:solidFill>
              </a:rPr>
              <a:t> Of marketing </a:t>
            </a:r>
          </a:p>
          <a:p>
            <a:pPr algn="ctr"/>
            <a:r>
              <a:rPr lang="en-US" sz="2800" dirty="0">
                <a:solidFill>
                  <a:srgbClr val="3B3838"/>
                </a:solidFill>
              </a:rPr>
              <a:t>budget</a:t>
            </a:r>
            <a:endParaRPr lang="en-US" sz="2800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372AB5DD-96B8-46C8-B562-63DF1B2920C2}"/>
              </a:ext>
            </a:extLst>
          </p:cNvPr>
          <p:cNvSpPr/>
          <p:nvPr/>
        </p:nvSpPr>
        <p:spPr>
          <a:xfrm>
            <a:off x="439058" y="6410417"/>
            <a:ext cx="7016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**Raising the Game with ABM: 2018 Benchmark Study | Research Report | SV4605R © 2018 ITSMA and ABM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AA9B1DD6-F83D-44B1-9006-8D7085BCDF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Y PATTERN">
            <a:extLst>
              <a:ext uri="{FF2B5EF4-FFF2-40B4-BE49-F238E27FC236}">
                <a16:creationId xmlns:a16="http://schemas.microsoft.com/office/drawing/2014/main" id="{AF35DF24-0425-4774-807A-46679E5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FCACB452-BF29-41CF-BE41-5D06F5F4FF6A}"/>
              </a:ext>
            </a:extLst>
          </p:cNvPr>
          <p:cNvCxnSpPr>
            <a:cxnSpLocks/>
          </p:cNvCxnSpPr>
          <p:nvPr/>
        </p:nvCxnSpPr>
        <p:spPr>
          <a:xfrm>
            <a:off x="5090886" y="2943679"/>
            <a:ext cx="1913282" cy="0"/>
          </a:xfrm>
          <a:prstGeom prst="line">
            <a:avLst/>
          </a:prstGeom>
          <a:ln w="1905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39DDE93C-E6AA-4216-9393-36D32D42F314}"/>
              </a:ext>
            </a:extLst>
          </p:cNvPr>
          <p:cNvSpPr/>
          <p:nvPr/>
        </p:nvSpPr>
        <p:spPr>
          <a:xfrm>
            <a:off x="3877688" y="3116587"/>
            <a:ext cx="4369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rgbClr val="3B3838"/>
                </a:solidFill>
                <a:effectLst/>
              </a:rPr>
              <a:t>Of companies who </a:t>
            </a:r>
            <a:r>
              <a:rPr lang="en-US" sz="2800" dirty="0">
                <a:solidFill>
                  <a:srgbClr val="3B3838"/>
                </a:solidFill>
              </a:rPr>
              <a:t>implemented an ABM strategy </a:t>
            </a:r>
            <a:r>
              <a:rPr lang="en-US" sz="2800" b="0" i="0" dirty="0">
                <a:solidFill>
                  <a:srgbClr val="3B3838"/>
                </a:solidFill>
                <a:effectLst/>
              </a:rPr>
              <a:t>reported </a:t>
            </a:r>
            <a:r>
              <a:rPr lang="en-US" sz="2800" i="0" dirty="0">
                <a:solidFill>
                  <a:srgbClr val="3B3838"/>
                </a:solidFill>
                <a:effectLst/>
              </a:rPr>
              <a:t>not</a:t>
            </a:r>
            <a:r>
              <a:rPr lang="en-US" sz="2800" b="0" i="0" dirty="0">
                <a:solidFill>
                  <a:srgbClr val="3B3838"/>
                </a:solidFill>
                <a:effectLst/>
              </a:rPr>
              <a:t> having a programs that is well running</a:t>
            </a:r>
            <a:r>
              <a:rPr lang="en-US" b="0" i="0" dirty="0">
                <a:solidFill>
                  <a:srgbClr val="666666"/>
                </a:solidFill>
                <a:effectLst/>
                <a:latin typeface="SalesforceSansRegular"/>
              </a:rPr>
              <a:t> 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08696A8E-57A7-46E8-9C85-6242D8228468}"/>
              </a:ext>
            </a:extLst>
          </p:cNvPr>
          <p:cNvSpPr/>
          <p:nvPr/>
        </p:nvSpPr>
        <p:spPr>
          <a:xfrm>
            <a:off x="4632986" y="1460474"/>
            <a:ext cx="31277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9600" b="1" dirty="0">
                <a:ln w="3175">
                  <a:noFill/>
                </a:ln>
                <a:solidFill>
                  <a:srgbClr val="92D050"/>
                </a:solidFill>
              </a:rPr>
              <a:t>74</a:t>
            </a:r>
            <a:r>
              <a:rPr lang="en-US" sz="9600" b="1" dirty="0">
                <a:ln w="3175">
                  <a:noFill/>
                </a:ln>
                <a:solidFill>
                  <a:srgbClr val="92D050"/>
                </a:solidFill>
              </a:rPr>
              <a:t>.</a:t>
            </a:r>
            <a:r>
              <a:rPr lang="he-IL" sz="9600" b="1" dirty="0">
                <a:ln w="3175">
                  <a:noFill/>
                </a:ln>
                <a:solidFill>
                  <a:srgbClr val="92D050"/>
                </a:solidFill>
              </a:rPr>
              <a:t>1</a:t>
            </a:r>
            <a:r>
              <a:rPr lang="en-US" sz="6000" b="1" dirty="0">
                <a:ln w="3175">
                  <a:noFill/>
                </a:ln>
                <a:solidFill>
                  <a:srgbClr val="92D050"/>
                </a:solidFill>
              </a:rPr>
              <a:t>%</a:t>
            </a:r>
            <a:endParaRPr lang="en-US" sz="96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01CD02D1-B3D9-4A66-A60E-9AD90F0C3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Y PATTERN">
            <a:extLst>
              <a:ext uri="{FF2B5EF4-FFF2-40B4-BE49-F238E27FC236}">
                <a16:creationId xmlns:a16="http://schemas.microsoft.com/office/drawing/2014/main" id="{AF35DF24-0425-4774-807A-46679E5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F2580C2-9E33-49C8-A84D-68E4F1FF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5089" y="2120900"/>
            <a:ext cx="3358996" cy="833861"/>
          </a:xfrm>
          <a:prstGeom prst="rect">
            <a:avLst/>
          </a:prstGeom>
        </p:spPr>
      </p:pic>
      <p:pic>
        <p:nvPicPr>
          <p:cNvPr id="8196" name="Picture 4" descr="Image result for man icon">
            <a:extLst>
              <a:ext uri="{FF2B5EF4-FFF2-40B4-BE49-F238E27FC236}">
                <a16:creationId xmlns:a16="http://schemas.microsoft.com/office/drawing/2014/main" id="{75991A14-29C4-4D32-AAB5-B10908FF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3203419"/>
            <a:ext cx="1338262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8EEF12E-3651-4915-922E-6B72E64553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3568" y="3167700"/>
            <a:ext cx="933450" cy="1409700"/>
          </a:xfrm>
          <a:prstGeom prst="rect">
            <a:avLst/>
          </a:prstGeom>
        </p:spPr>
      </p:pic>
      <p:pic>
        <p:nvPicPr>
          <p:cNvPr id="12" name="Picture 4" descr="Image result for man icon">
            <a:extLst>
              <a:ext uri="{FF2B5EF4-FFF2-40B4-BE49-F238E27FC236}">
                <a16:creationId xmlns:a16="http://schemas.microsoft.com/office/drawing/2014/main" id="{AC8AEA68-D448-4572-A38F-30C1A93F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3203419"/>
            <a:ext cx="1338262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discover.org logo">
            <a:extLst>
              <a:ext uri="{FF2B5EF4-FFF2-40B4-BE49-F238E27FC236}">
                <a16:creationId xmlns:a16="http://schemas.microsoft.com/office/drawing/2014/main" id="{EF8D7CBB-EEAD-4290-980F-FB052D0BF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 b="27872"/>
          <a:stretch/>
        </p:blipFill>
        <p:spPr bwMode="auto">
          <a:xfrm>
            <a:off x="3144623" y="4924338"/>
            <a:ext cx="2143125" cy="94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linkedin logo">
            <a:extLst>
              <a:ext uri="{FF2B5EF4-FFF2-40B4-BE49-F238E27FC236}">
                <a16:creationId xmlns:a16="http://schemas.microsoft.com/office/drawing/2014/main" id="{3E41AA88-5ED2-4AC0-9AE2-9BB5B30F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97" y="5259051"/>
            <a:ext cx="1629571" cy="44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google">
            <a:extLst>
              <a:ext uri="{FF2B5EF4-FFF2-40B4-BE49-F238E27FC236}">
                <a16:creationId xmlns:a16="http://schemas.microsoft.com/office/drawing/2014/main" id="{51D0718D-62CE-420D-BF08-8C133527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66" y="5327775"/>
            <a:ext cx="1338262" cy="4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lead genius logo">
            <a:extLst>
              <a:ext uri="{FF2B5EF4-FFF2-40B4-BE49-F238E27FC236}">
                <a16:creationId xmlns:a16="http://schemas.microsoft.com/office/drawing/2014/main" id="{D5240748-C48E-4C96-947E-555B2C4D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48" y="5950971"/>
            <a:ext cx="2286639" cy="5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 result for lead 411">
            <a:extLst>
              <a:ext uri="{FF2B5EF4-FFF2-40B4-BE49-F238E27FC236}">
                <a16:creationId xmlns:a16="http://schemas.microsoft.com/office/drawing/2014/main" id="{D6BDAF35-0142-46E6-AC1A-068744093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8" t="35693" r="29497" b="36515"/>
          <a:stretch/>
        </p:blipFill>
        <p:spPr bwMode="auto">
          <a:xfrm>
            <a:off x="4191350" y="5947559"/>
            <a:ext cx="1495605" cy="5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Image result for time icon">
            <a:extLst>
              <a:ext uri="{FF2B5EF4-FFF2-40B4-BE49-F238E27FC236}">
                <a16:creationId xmlns:a16="http://schemas.microsoft.com/office/drawing/2014/main" id="{8A573E28-935D-4B21-8202-FE1FA11A9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7825">
            <a:off x="7948495" y="3424711"/>
            <a:ext cx="468392" cy="4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time icon">
            <a:extLst>
              <a:ext uri="{FF2B5EF4-FFF2-40B4-BE49-F238E27FC236}">
                <a16:creationId xmlns:a16="http://schemas.microsoft.com/office/drawing/2014/main" id="{0526B595-3C68-4F7A-A257-53AAD09FE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3966">
            <a:off x="4177755" y="4074059"/>
            <a:ext cx="468392" cy="4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Image result for time icon">
            <a:extLst>
              <a:ext uri="{FF2B5EF4-FFF2-40B4-BE49-F238E27FC236}">
                <a16:creationId xmlns:a16="http://schemas.microsoft.com/office/drawing/2014/main" id="{473C5321-BFB2-498D-85F2-16157E29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020">
            <a:off x="7499711" y="4490296"/>
            <a:ext cx="468392" cy="4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Image result for dollar icon">
            <a:extLst>
              <a:ext uri="{FF2B5EF4-FFF2-40B4-BE49-F238E27FC236}">
                <a16:creationId xmlns:a16="http://schemas.microsoft.com/office/drawing/2014/main" id="{72344037-E25B-46B4-9611-D14D0CDE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607">
            <a:off x="4001390" y="3148094"/>
            <a:ext cx="520753" cy="5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dollar icon">
            <a:extLst>
              <a:ext uri="{FF2B5EF4-FFF2-40B4-BE49-F238E27FC236}">
                <a16:creationId xmlns:a16="http://schemas.microsoft.com/office/drawing/2014/main" id="{2E4746CF-630C-4CB5-B82F-D1FEA3E8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755">
            <a:off x="8196223" y="2174295"/>
            <a:ext cx="520753" cy="5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mage result for dollar icon">
            <a:extLst>
              <a:ext uri="{FF2B5EF4-FFF2-40B4-BE49-F238E27FC236}">
                <a16:creationId xmlns:a16="http://schemas.microsoft.com/office/drawing/2014/main" id="{27470FC7-E143-435B-9FAB-25D800A0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160">
            <a:off x="8237182" y="4370131"/>
            <a:ext cx="520753" cy="5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Image result for man searching  icon">
            <a:extLst>
              <a:ext uri="{FF2B5EF4-FFF2-40B4-BE49-F238E27FC236}">
                <a16:creationId xmlns:a16="http://schemas.microsoft.com/office/drawing/2014/main" id="{9A5BBA58-C6DE-4FAA-BA12-71B38CF2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767" flipH="1">
            <a:off x="3016445" y="3305292"/>
            <a:ext cx="715264" cy="7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Image result for man searching  icon">
            <a:extLst>
              <a:ext uri="{FF2B5EF4-FFF2-40B4-BE49-F238E27FC236}">
                <a16:creationId xmlns:a16="http://schemas.microsoft.com/office/drawing/2014/main" id="{C4DEF9DD-7868-4469-9867-4317513A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683" y="3481417"/>
            <a:ext cx="799015" cy="7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0F69068-BB60-406E-A22C-B4EB36202C3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Y PATTERN">
            <a:extLst>
              <a:ext uri="{FF2B5EF4-FFF2-40B4-BE49-F238E27FC236}">
                <a16:creationId xmlns:a16="http://schemas.microsoft.com/office/drawing/2014/main" id="{AF35DF24-0425-4774-807A-46679E5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0"/>
          <a:stretch/>
        </p:blipFill>
        <p:spPr bwMode="auto">
          <a:xfrm>
            <a:off x="0" y="0"/>
            <a:ext cx="12192000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F2580C2-9E33-49C8-A84D-68E4F1FF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5089" y="2120900"/>
            <a:ext cx="3358996" cy="83386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8EEF12E-3651-4915-922E-6B72E64553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3568" y="3167700"/>
            <a:ext cx="933450" cy="140970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BDC3E9A-D07F-407D-A2DE-E75B423B65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680" y="3188905"/>
            <a:ext cx="933450" cy="140970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34391D7-EE4B-49C8-8D24-295686DBC9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9456" y="3188905"/>
            <a:ext cx="933450" cy="1409700"/>
          </a:xfrm>
          <a:prstGeom prst="rect">
            <a:avLst/>
          </a:prstGeom>
        </p:spPr>
      </p:pic>
      <p:pic>
        <p:nvPicPr>
          <p:cNvPr id="8198" name="Picture 6" descr="Image result for content writing icon">
            <a:extLst>
              <a:ext uri="{FF2B5EF4-FFF2-40B4-BE49-F238E27FC236}">
                <a16:creationId xmlns:a16="http://schemas.microsoft.com/office/drawing/2014/main" id="{12513E3F-2945-4101-989A-F6FC52235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545">
            <a:off x="3421172" y="3859347"/>
            <a:ext cx="1190259" cy="11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email icon">
            <a:extLst>
              <a:ext uri="{FF2B5EF4-FFF2-40B4-BE49-F238E27FC236}">
                <a16:creationId xmlns:a16="http://schemas.microsoft.com/office/drawing/2014/main" id="{19E6FA02-41F2-41ED-9483-F4502494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577">
            <a:off x="5145609" y="4926706"/>
            <a:ext cx="1100665" cy="11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landing page icon">
            <a:extLst>
              <a:ext uri="{FF2B5EF4-FFF2-40B4-BE49-F238E27FC236}">
                <a16:creationId xmlns:a16="http://schemas.microsoft.com/office/drawing/2014/main" id="{72EB5823-A9F7-4D23-87DF-01D6ADCA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315">
            <a:off x="7207871" y="4780875"/>
            <a:ext cx="1142070" cy="8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result for white papers page icon">
            <a:extLst>
              <a:ext uri="{FF2B5EF4-FFF2-40B4-BE49-F238E27FC236}">
                <a16:creationId xmlns:a16="http://schemas.microsoft.com/office/drawing/2014/main" id="{4FD1D441-DAD5-4FF0-8E57-827BB9DE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600">
            <a:off x="7960520" y="3418732"/>
            <a:ext cx="1074603" cy="10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84E199F1-5AF0-4B99-AEDC-1D54C6AB0C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48" y="6241143"/>
            <a:ext cx="1919420" cy="4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4787</TotalTime>
  <Words>649</Words>
  <Application>Microsoft Office PowerPoint</Application>
  <PresentationFormat>מסך רחב</PresentationFormat>
  <Paragraphs>233</Paragraphs>
  <Slides>41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SalesforceSansRegular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Adi Zabib</dc:creator>
  <cp:lastModifiedBy>Adi Zabib</cp:lastModifiedBy>
  <cp:revision>91</cp:revision>
  <dcterms:created xsi:type="dcterms:W3CDTF">2019-03-27T10:23:09Z</dcterms:created>
  <dcterms:modified xsi:type="dcterms:W3CDTF">2019-03-31T06:13:11Z</dcterms:modified>
</cp:coreProperties>
</file>